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  <p:sldId id="354" r:id="rId30"/>
    <p:sldId id="353" r:id="rId31"/>
    <p:sldId id="356" r:id="rId32"/>
    <p:sldId id="355" r:id="rId33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792" y="-1890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16" y="141287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1756324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9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0157" y="1968590"/>
            <a:ext cx="2652536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0" b="1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ÔN LÀM QUEN CHỮ  </a:t>
            </a:r>
            <a:endParaRPr lang="vi-VN" sz="20000" b="1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539" y="14470390"/>
            <a:ext cx="17204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GV: 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Nguyễn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Thị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Kim Chi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739" y="3137694"/>
            <a:ext cx="12420600" cy="7971385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50000" b="1" smtClean="0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50000" b="1" smtClean="0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5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50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0525" y="11109079"/>
            <a:ext cx="22727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00B050"/>
                </a:solidFill>
                <a:latin typeface=".VnAvant" pitchFamily="34" charset="0"/>
              </a:rPr>
              <a:t>CHỦ ĐIỂM GIAO THÔNG</a:t>
            </a:r>
            <a:endParaRPr lang="en-US" sz="12000" b="1" dirty="0" smtClean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3218" y="13048071"/>
            <a:ext cx="153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5- 6 tuổi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3333FF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90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</a:t>
            </a:r>
            <a:r>
              <a:rPr lang="vi-VN" sz="14000" b="1" smtClean="0">
                <a:solidFill>
                  <a:srgbClr val="0000CC"/>
                </a:solidFill>
                <a:latin typeface="+mj-lt"/>
              </a:rPr>
              <a:t>bến.</a:t>
            </a:r>
            <a:endParaRPr lang="vi-VN" sz="14000" b="1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100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3333FF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3333FF"/>
              </a:solidFill>
              <a:latin typeface=".VnAvant" pitchFamily="34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111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</a:t>
            </a:r>
            <a:r>
              <a:rPr lang="en-US" sz="15000" b="1" smtClean="0">
                <a:solidFill>
                  <a:srgbClr val="FF3300"/>
                </a:solidFill>
                <a:latin typeface=".VnAvant" pitchFamily="34" charset="0"/>
              </a:rPr>
              <a:t>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70000" b="1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 smtClean="0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</a:t>
            </a:r>
            <a:r>
              <a:rPr lang="vi-VN" sz="9600" b="1" smtClean="0">
                <a:solidFill>
                  <a:srgbClr val="38159B"/>
                </a:solidFill>
                <a:latin typeface="Arial"/>
              </a:rPr>
              <a:t>các cô và các cháu </a:t>
            </a:r>
          </a:p>
          <a:p>
            <a:pPr algn="ctr"/>
            <a:r>
              <a:rPr lang="vi-VN" sz="9600" b="1" smtClean="0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50699" y="10821243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7440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4" grpId="0"/>
      <p:bldP spid="35" grpId="0"/>
      <p:bldP spid="36" grpId="0"/>
      <p:bldP spid="39" grpId="0"/>
      <p:bldP spid="47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</a:t>
            </a:r>
            <a:r>
              <a:rPr lang="en-US" sz="20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c¸i:</a:t>
            </a:r>
          </a:p>
          <a:p>
            <a:pPr algn="ctr"/>
            <a:r>
              <a:rPr lang="en-US" sz="500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  <a:endParaRPr lang="en-US" sz="50000" b="1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  <a:p>
            <a:pPr algn="ctr"/>
            <a:endParaRPr lang="en-US" sz="1200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7592" r="10946"/>
          <a:stretch/>
        </p:blipFill>
        <p:spPr bwMode="auto">
          <a:xfrm>
            <a:off x="8521613" y="3595282"/>
            <a:ext cx="12826219" cy="912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56215" y="10252000"/>
            <a:ext cx="22038140" cy="4053351"/>
            <a:chOff x="288925" y="11067453"/>
            <a:chExt cx="28590594" cy="4053351"/>
          </a:xfrm>
        </p:grpSpPr>
        <p:grpSp>
          <p:nvGrpSpPr>
            <p:cNvPr id="19" name="Group 18"/>
            <p:cNvGrpSpPr/>
            <p:nvPr/>
          </p:nvGrpSpPr>
          <p:grpSpPr>
            <a:xfrm>
              <a:off x="288925" y="11103301"/>
              <a:ext cx="23661245" cy="4017503"/>
              <a:chOff x="288925" y="11103301"/>
              <a:chExt cx="23661245" cy="40175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88925" y="11103303"/>
                <a:ext cx="2568738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20406" y="11103302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250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27725" y="11103301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250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965377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250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990784" y="11181264"/>
                <a:ext cx="148734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250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213656" y="11143334"/>
                <a:ext cx="273510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250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048693" y="11105477"/>
                <a:ext cx="2901477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2500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269105" y="12156090"/>
              <a:ext cx="3487121" cy="2395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2" y="12156089"/>
              <a:ext cx="3536531" cy="2395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23618951" y="11067453"/>
              <a:ext cx="2735107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25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894858" y="11067453"/>
              <a:ext cx="2984661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250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143334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250699" y="1625512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9238795" y="44258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12407631" y="340276"/>
            <a:ext cx="1146468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14934723" y="180376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25000"/>
          </a:p>
        </p:txBody>
      </p:sp>
      <p:sp>
        <p:nvSpPr>
          <p:cNvPr id="39" name="Rectangle 38"/>
          <p:cNvSpPr/>
          <p:nvPr/>
        </p:nvSpPr>
        <p:spPr>
          <a:xfrm>
            <a:off x="25763474" y="3595282"/>
            <a:ext cx="233597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500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6981597" y="2094406"/>
            <a:ext cx="1540016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26755481" y="8425772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7588103" y="1386796"/>
            <a:ext cx="2687935" cy="239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0824530" y="614761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vi-VN" sz="25000"/>
          </a:p>
        </p:txBody>
      </p:sp>
      <p:sp>
        <p:nvSpPr>
          <p:cNvPr id="44" name="Rectangle 43"/>
          <p:cNvSpPr/>
          <p:nvPr/>
        </p:nvSpPr>
        <p:spPr>
          <a:xfrm flipH="1">
            <a:off x="23916892" y="1310552"/>
            <a:ext cx="226291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42114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077E-6 -3.21904E-6 L -0.03403 0.70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" y="350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2618 0.39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9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516E-6 -7.20409E-7 L 0.19041 0.57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151E-7 1.12712E-6 L -0.2631 0.75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8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288E-6 -6.96699E-7 L 0.13463 0.62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29" y="3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2E-6 4.04158E-6 L 0.08229 0.76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38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894E-6 1.45358E-6 L 0.0964 0.76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0" y="3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99E-6 5.4897E-7 L 0.05552 0.775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" y="38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46E-6 -3.60751E-6 L -0.27135 0.354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7" y="17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312E-6 -4.58143E-6 L -0.0195 0.750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" y="3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418E-6 2.58982E-6 L -0.05624 0.715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3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82671E-7 -1.19278E-6 L -0.05494 0.588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" y="29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197690" y="1592811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8463816" y="1546616"/>
            <a:ext cx="13386933" cy="797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4325" y="4115825"/>
            <a:ext cx="198002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25000"/>
          </a:p>
        </p:txBody>
      </p:sp>
      <p:sp>
        <p:nvSpPr>
          <p:cNvPr id="9" name="Rectangle 8"/>
          <p:cNvSpPr/>
          <p:nvPr/>
        </p:nvSpPr>
        <p:spPr>
          <a:xfrm>
            <a:off x="1905155" y="3608776"/>
            <a:ext cx="230063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25000"/>
          </a:p>
        </p:txBody>
      </p:sp>
      <p:sp>
        <p:nvSpPr>
          <p:cNvPr id="33" name="Rectangle 32"/>
          <p:cNvSpPr/>
          <p:nvPr/>
        </p:nvSpPr>
        <p:spPr>
          <a:xfrm>
            <a:off x="1355725" y="6904874"/>
            <a:ext cx="2236510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25000"/>
          </a:p>
        </p:txBody>
      </p:sp>
      <p:sp>
        <p:nvSpPr>
          <p:cNvPr id="34" name="Rectangle 33"/>
          <p:cNvSpPr/>
          <p:nvPr/>
        </p:nvSpPr>
        <p:spPr>
          <a:xfrm>
            <a:off x="26501725" y="5578546"/>
            <a:ext cx="210826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25000"/>
          </a:p>
        </p:txBody>
      </p:sp>
      <p:sp>
        <p:nvSpPr>
          <p:cNvPr id="35" name="Rectangle 34"/>
          <p:cNvSpPr/>
          <p:nvPr/>
        </p:nvSpPr>
        <p:spPr>
          <a:xfrm>
            <a:off x="23834725" y="2972966"/>
            <a:ext cx="2044149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25000"/>
          </a:p>
        </p:txBody>
      </p:sp>
      <p:sp>
        <p:nvSpPr>
          <p:cNvPr id="36" name="Rectangle 35"/>
          <p:cNvSpPr/>
          <p:nvPr/>
        </p:nvSpPr>
        <p:spPr>
          <a:xfrm>
            <a:off x="23072725" y="6456002"/>
            <a:ext cx="21667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25000"/>
          </a:p>
        </p:txBody>
      </p:sp>
      <p:grpSp>
        <p:nvGrpSpPr>
          <p:cNvPr id="38" name="Group 37"/>
          <p:cNvGrpSpPr/>
          <p:nvPr/>
        </p:nvGrpSpPr>
        <p:grpSpPr>
          <a:xfrm>
            <a:off x="7161652" y="8874644"/>
            <a:ext cx="15454947" cy="4206522"/>
            <a:chOff x="4213741" y="11403560"/>
            <a:chExt cx="15454947" cy="420652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41" y="11403560"/>
              <a:ext cx="12004677" cy="4206522"/>
              <a:chOff x="4213741" y="11472102"/>
              <a:chExt cx="12004677" cy="420652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213741" y="11472102"/>
                <a:ext cx="198002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5414" y="11472102"/>
                <a:ext cx="223651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728513" y="11617915"/>
                <a:ext cx="2300630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110149" y="11739084"/>
                <a:ext cx="2108269" cy="393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0" b="1" smtClean="0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25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16335443" y="11670542"/>
              <a:ext cx="2044149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25000">
                <a:solidFill>
                  <a:srgbClr val="0000CC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8522220" y="11670542"/>
              <a:ext cx="1146468" cy="3939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0" b="1" smtClean="0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25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9821 L 0.01328 0.54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" y="32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987E-6 -4.33157E-6 L 0.1984 0.380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0" y="19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784E-6 -7.20409E-7 L 0.39109 0.57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5" y="2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4598E-6 1.30585E-6 L -0.34492 0.4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6" y="22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345E-6 -4.33887E-6 L -0.18948 0.60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4" y="30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5145E-7 2.70837E-6 L -0.09526 0.41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3" y="20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 smtClean="0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</a:t>
            </a:r>
            <a:r>
              <a:rPr lang="en-US" sz="200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307</Words>
  <Application>Microsoft Office PowerPoint</Application>
  <PresentationFormat>Custom</PresentationFormat>
  <Paragraphs>167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mrtienv@gmail.com</cp:lastModifiedBy>
  <cp:revision>170</cp:revision>
  <dcterms:created xsi:type="dcterms:W3CDTF">2006-08-16T00:00:00Z</dcterms:created>
  <dcterms:modified xsi:type="dcterms:W3CDTF">2024-07-06T02:41:36Z</dcterms:modified>
</cp:coreProperties>
</file>