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10" r:id="rId3"/>
    <p:sldMasterId id="2147483723" r:id="rId4"/>
    <p:sldMasterId id="2147483737" r:id="rId5"/>
    <p:sldMasterId id="2147483751" r:id="rId6"/>
    <p:sldMasterId id="2147483765" r:id="rId7"/>
    <p:sldMasterId id="2147483779" r:id="rId8"/>
  </p:sldMasterIdLst>
  <p:notesMasterIdLst>
    <p:notesMasterId r:id="rId32"/>
  </p:notesMasterIdLst>
  <p:sldIdLst>
    <p:sldId id="257" r:id="rId9"/>
    <p:sldId id="260" r:id="rId10"/>
    <p:sldId id="261" r:id="rId11"/>
    <p:sldId id="270" r:id="rId12"/>
    <p:sldId id="263" r:id="rId13"/>
    <p:sldId id="264" r:id="rId14"/>
    <p:sldId id="265" r:id="rId15"/>
    <p:sldId id="266" r:id="rId16"/>
    <p:sldId id="267" r:id="rId17"/>
    <p:sldId id="268" r:id="rId18"/>
    <p:sldId id="269" r:id="rId19"/>
    <p:sldId id="276" r:id="rId20"/>
    <p:sldId id="274" r:id="rId21"/>
    <p:sldId id="275" r:id="rId22"/>
    <p:sldId id="277" r:id="rId23"/>
    <p:sldId id="278" r:id="rId24"/>
    <p:sldId id="273" r:id="rId25"/>
    <p:sldId id="281" r:id="rId26"/>
    <p:sldId id="282" r:id="rId27"/>
    <p:sldId id="283" r:id="rId28"/>
    <p:sldId id="284" r:id="rId29"/>
    <p:sldId id="285" r:id="rId30"/>
    <p:sldId id="286" r:id="rId31"/>
  </p:sldIdLst>
  <p:sldSz cx="9144000" cy="6858000" type="screen4x3"/>
  <p:notesSz cx="6858000" cy="9144000"/>
  <p:photoAlbum/>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3384" y="-139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2F6A8D-E0BE-4F4B-8C1E-61CD59C02ABD}" type="datetimeFigureOut">
              <a:rPr lang="en-US" smtClean="0"/>
              <a:t>7/16/2024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28D8DD-7988-490D-88C6-3198840EC686}" type="slidenum">
              <a:rPr lang="en-US" smtClean="0"/>
              <a:t>‹#›</a:t>
            </a:fld>
            <a:endParaRPr lang="en-US"/>
          </a:p>
        </p:txBody>
      </p:sp>
    </p:spTree>
    <p:extLst>
      <p:ext uri="{BB962C8B-B14F-4D97-AF65-F5344CB8AC3E}">
        <p14:creationId xmlns:p14="http://schemas.microsoft.com/office/powerpoint/2010/main" val="222248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CB1BA2-0357-4618-9243-55C27B4699EF}" type="slidenum">
              <a:rPr lang="en-US">
                <a:solidFill>
                  <a:prstClr val="black"/>
                </a:solidFill>
              </a:rPr>
              <a:pPr/>
              <a:t>4</a:t>
            </a:fld>
            <a:endParaRPr lang="en-US">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9D78EF67-C1FE-4EEE-8031-5CF4D7E6B8EB}" type="slidenum">
              <a:rPr lang="en-US" altLang="en-US" sz="1200">
                <a:solidFill>
                  <a:prstClr val="black"/>
                </a:solidFill>
              </a:rPr>
              <a:pPr/>
              <a:t>5</a:t>
            </a:fld>
            <a:endParaRPr lang="en-US" altLang="en-US" sz="120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357C0A9D-4058-43C5-9561-99AC7A1C0D67}" type="slidenum">
              <a:rPr lang="en-US" altLang="en-US" sz="1200">
                <a:solidFill>
                  <a:prstClr val="black"/>
                </a:solidFill>
              </a:rPr>
              <a:pPr/>
              <a:t>6</a:t>
            </a:fld>
            <a:endParaRPr lang="en-US" altLang="en-US" sz="120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8CD7C156-6ACA-4FE2-A047-1980252DBA18}" type="slidenum">
              <a:rPr lang="en-US" altLang="en-US" sz="1200">
                <a:solidFill>
                  <a:prstClr val="black"/>
                </a:solidFill>
              </a:rPr>
              <a:pPr/>
              <a:t>7</a:t>
            </a:fld>
            <a:endParaRPr lang="en-US" altLang="en-US" sz="120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60029CB9-CFFE-4BDF-90B8-5FD44F3021B3}" type="slidenum">
              <a:rPr lang="en-US" altLang="en-US" sz="1200">
                <a:solidFill>
                  <a:prstClr val="black"/>
                </a:solidFill>
              </a:rPr>
              <a:pPr/>
              <a:t>8</a:t>
            </a:fld>
            <a:endParaRPr lang="en-US" altLang="en-US" sz="120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7B5DE123-07B3-4703-8F52-7E9C886921DC}" type="slidenum">
              <a:rPr lang="en-US" altLang="en-US" sz="1200">
                <a:solidFill>
                  <a:prstClr val="black"/>
                </a:solidFill>
              </a:rPr>
              <a:pPr/>
              <a:t>9</a:t>
            </a:fld>
            <a:endParaRPr lang="en-US" alt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34CF3B3E-A000-4B95-835A-CA0C5F5A6558}" type="slidenum">
              <a:rPr lang="en-US" altLang="en-US" sz="1200">
                <a:solidFill>
                  <a:prstClr val="black"/>
                </a:solidFill>
              </a:rPr>
              <a:pPr/>
              <a:t>10</a:t>
            </a:fld>
            <a:endParaRPr lang="en-US" altLang="en-US" sz="120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0A663701-0659-4095-8703-61D463F49545}" type="slidenum">
              <a:rPr lang="en-US" altLang="en-US" sz="1200">
                <a:solidFill>
                  <a:prstClr val="black"/>
                </a:solidFill>
              </a:rPr>
              <a:pPr/>
              <a:t>11</a:t>
            </a:fld>
            <a:endParaRPr lang="en-US" altLang="en-US" sz="1200">
              <a:solidFill>
                <a:prstClr val="black"/>
              </a:solidFill>
            </a:endParaRPr>
          </a:p>
        </p:txBody>
      </p:sp>
      <p:sp>
        <p:nvSpPr>
          <p:cNvPr id="53251" name="Rectangle 2"/>
          <p:cNvSpPr>
            <a:spLocks noGrp="1" noRot="1" noChangeAspect="1" noChangeArrowheads="1" noTextEdit="1"/>
          </p:cNvSpPr>
          <p:nvPr>
            <p:ph type="sldImg"/>
          </p:nvPr>
        </p:nvSpPr>
        <p:spPr>
          <a:xfrm>
            <a:off x="1144588" y="685800"/>
            <a:ext cx="4572000" cy="3429000"/>
          </a:xfrm>
          <a:ln/>
        </p:spPr>
      </p:sp>
      <p:sp>
        <p:nvSpPr>
          <p:cNvPr id="53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02756" indent="-270291">
              <a:defRPr>
                <a:solidFill>
                  <a:schemeClr val="tx1"/>
                </a:solidFill>
                <a:latin typeface="Arial" charset="0"/>
              </a:defRPr>
            </a:lvl2pPr>
            <a:lvl3pPr marL="1081164" indent="-216233">
              <a:defRPr>
                <a:solidFill>
                  <a:schemeClr val="tx1"/>
                </a:solidFill>
                <a:latin typeface="Arial" charset="0"/>
              </a:defRPr>
            </a:lvl3pPr>
            <a:lvl4pPr marL="1513629" indent="-216233">
              <a:defRPr>
                <a:solidFill>
                  <a:schemeClr val="tx1"/>
                </a:solidFill>
                <a:latin typeface="Arial" charset="0"/>
              </a:defRPr>
            </a:lvl4pPr>
            <a:lvl5pPr marL="1946095" indent="-216233">
              <a:defRPr>
                <a:solidFill>
                  <a:schemeClr val="tx1"/>
                </a:solidFill>
                <a:latin typeface="Arial" charset="0"/>
              </a:defRPr>
            </a:lvl5pPr>
            <a:lvl6pPr marL="2378560" indent="-216233" eaLnBrk="0" fontAlgn="base" hangingPunct="0">
              <a:spcBef>
                <a:spcPct val="0"/>
              </a:spcBef>
              <a:spcAft>
                <a:spcPct val="0"/>
              </a:spcAft>
              <a:defRPr>
                <a:solidFill>
                  <a:schemeClr val="tx1"/>
                </a:solidFill>
                <a:latin typeface="Arial" charset="0"/>
              </a:defRPr>
            </a:lvl6pPr>
            <a:lvl7pPr marL="2811026" indent="-216233" eaLnBrk="0" fontAlgn="base" hangingPunct="0">
              <a:spcBef>
                <a:spcPct val="0"/>
              </a:spcBef>
              <a:spcAft>
                <a:spcPct val="0"/>
              </a:spcAft>
              <a:defRPr>
                <a:solidFill>
                  <a:schemeClr val="tx1"/>
                </a:solidFill>
                <a:latin typeface="Arial" charset="0"/>
              </a:defRPr>
            </a:lvl7pPr>
            <a:lvl8pPr marL="3243491" indent="-216233" eaLnBrk="0" fontAlgn="base" hangingPunct="0">
              <a:spcBef>
                <a:spcPct val="0"/>
              </a:spcBef>
              <a:spcAft>
                <a:spcPct val="0"/>
              </a:spcAft>
              <a:defRPr>
                <a:solidFill>
                  <a:schemeClr val="tx1"/>
                </a:solidFill>
                <a:latin typeface="Arial" charset="0"/>
              </a:defRPr>
            </a:lvl8pPr>
            <a:lvl9pPr marL="3675957" indent="-216233" eaLnBrk="0" fontAlgn="base" hangingPunct="0">
              <a:spcBef>
                <a:spcPct val="0"/>
              </a:spcBef>
              <a:spcAft>
                <a:spcPct val="0"/>
              </a:spcAft>
              <a:defRPr>
                <a:solidFill>
                  <a:schemeClr val="tx1"/>
                </a:solidFill>
                <a:latin typeface="Arial" charset="0"/>
              </a:defRPr>
            </a:lvl9pPr>
          </a:lstStyle>
          <a:p>
            <a:fld id="{47B63F67-7396-4D75-BB89-104C81D96F41}" type="slidenum">
              <a:rPr lang="en-US">
                <a:solidFill>
                  <a:prstClr val="black"/>
                </a:solidFill>
              </a:rPr>
              <a:pPr/>
              <a:t>18</a:t>
            </a:fld>
            <a:endParaRPr lang="en-US">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63481218"/>
      </p:ext>
    </p:extLst>
  </p:cSld>
  <p:clrMapOvr>
    <a:masterClrMapping/>
  </p:clrMapOvr>
  <p:transition>
    <p:sndAc>
      <p:endSnd/>
    </p:sndAc>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9911249"/>
      </p:ext>
    </p:extLst>
  </p:cSld>
  <p:clrMapOvr>
    <a:masterClrMapping/>
  </p:clrMapOvr>
  <p:transition>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244997"/>
      </p:ext>
    </p:extLst>
  </p:cSld>
  <p:clrMapOvr>
    <a:masterClrMapping/>
  </p:clrMapOvr>
  <p:transition>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41711401"/>
      </p:ext>
    </p:extLst>
  </p:cSld>
  <p:clrMapOvr>
    <a:masterClrMapping/>
  </p:clrMapOvr>
  <p:transition>
    <p:sndAc>
      <p:end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5640274"/>
      </p:ext>
    </p:extLst>
  </p:cSld>
  <p:clrMapOvr>
    <a:masterClrMapping/>
  </p:clrMapOvr>
  <p:transition>
    <p:sndAc>
      <p:end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4477827"/>
      </p:ext>
    </p:extLst>
  </p:cSld>
  <p:clrMapOvr>
    <a:masterClrMapping/>
  </p:clrMapOvr>
  <p:transition>
    <p:sndAc>
      <p:end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4810131"/>
      </p:ext>
    </p:extLst>
  </p:cSld>
  <p:clrMapOvr>
    <a:masterClrMapping/>
  </p:clrMapOvr>
  <p:transition>
    <p:sndAc>
      <p:end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5190977"/>
      </p:ext>
    </p:extLst>
  </p:cSld>
  <p:clrMapOvr>
    <a:masterClrMapping/>
  </p:clrMapOvr>
  <p:transition>
    <p:sndAc>
      <p:end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14546543"/>
      </p:ext>
    </p:extLst>
  </p:cSld>
  <p:clrMapOvr>
    <a:masterClrMapping/>
  </p:clrMapOvr>
  <p:transition>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0202454"/>
      </p:ext>
    </p:extLst>
  </p:cSld>
  <p:clrMapOvr>
    <a:masterClrMapping/>
  </p:clrMapOvr>
  <p:transition>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96065272"/>
      </p:ext>
    </p:extLst>
  </p:cSld>
  <p:clrMapOvr>
    <a:masterClrMapping/>
  </p:clrMapOvr>
  <p:transition>
    <p:sndAc>
      <p:end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3299093"/>
      </p:ext>
    </p:extLst>
  </p:cSld>
  <p:clrMapOvr>
    <a:masterClrMapping/>
  </p:clrMapOvr>
  <p:transition>
    <p:sndAc>
      <p:end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2050793"/>
      </p:ext>
    </p:extLst>
  </p:cSld>
  <p:clrMapOvr>
    <a:masterClrMapping/>
  </p:clrMapOvr>
  <p:transition>
    <p:sndAc>
      <p:end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04398663"/>
      </p:ext>
    </p:extLst>
  </p:cSld>
  <p:clrMapOvr>
    <a:masterClrMapping/>
  </p:clrMapOvr>
  <p:transition>
    <p:sndAc>
      <p:end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4846937"/>
      </p:ext>
    </p:extLst>
  </p:cSld>
  <p:clrMapOvr>
    <a:masterClrMapping/>
  </p:clrMapOvr>
  <p:transition>
    <p:sndAc>
      <p:end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A91E20-FCAE-47A2-BA20-9A15F01C878E}"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760450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E8B308-1B61-4624-A7F4-CCD755E42044}"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044368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D94CAD-99A4-43CC-ACA1-4A51FF0F2B6A}"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894091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A474A2F-9F51-4E50-B4D3-6B659DF9270E}"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053479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vi-VN">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vi-VN">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D2E2CC6-3CAF-4C12-8D12-25FFA7BAEB2A}"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5237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1D0C1E-CD9A-45DE-9627-762A87186A7A}" type="datetimeFigureOut">
              <a:rPr lang="en-US" smtClean="0"/>
              <a:t>7/16/2024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vi-VN">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vi-VN">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40EC3E3-A9FA-4C59-B6C1-A9BD5F04F531}"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1673428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vi-VN">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vi-VN">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40E5443-D150-444E-8038-04B33DC81631}"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185653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ED16318-DAB8-4A77-856C-5A7240C9A957}"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772637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5CB7FB-58A0-454B-8B62-B96A71B8D295}"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977012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698C0-810A-46E7-9620-C1A4C54878E3}"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35364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035F2C-270F-4F55-8270-A24446F3B1EA}"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1907615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85A58FC-5DE0-4345-B8B5-784E49C4DF5C}"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89006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76682273"/>
      </p:ext>
    </p:extLst>
  </p:cSld>
  <p:clrMapOvr>
    <a:masterClrMapping/>
  </p:clrMapOvr>
  <p:transition>
    <p:sndAc>
      <p:end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2351837"/>
      </p:ext>
    </p:extLst>
  </p:cSld>
  <p:clrMapOvr>
    <a:masterClrMapping/>
  </p:clrMapOvr>
  <p:transition>
    <p:sndAc>
      <p:end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2875367"/>
      </p:ext>
    </p:extLst>
  </p:cSld>
  <p:clrMapOvr>
    <a:masterClrMapping/>
  </p:clrMapOvr>
  <p:transition>
    <p:sndAc>
      <p:end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1D0C1E-CD9A-45DE-9627-762A87186A7A}" type="datetimeFigureOut">
              <a:rPr lang="en-US" smtClean="0"/>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3317899"/>
      </p:ext>
    </p:extLst>
  </p:cSld>
  <p:clrMapOvr>
    <a:masterClrMapping/>
  </p:clrMapOvr>
  <p:transition>
    <p:sndAc>
      <p:end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607161"/>
      </p:ext>
    </p:extLst>
  </p:cSld>
  <p:clrMapOvr>
    <a:masterClrMapping/>
  </p:clrMapOvr>
  <p:transition>
    <p:sndAc>
      <p:end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7237543"/>
      </p:ext>
    </p:extLst>
  </p:cSld>
  <p:clrMapOvr>
    <a:masterClrMapping/>
  </p:clrMapOvr>
  <p:transition>
    <p:sndAc>
      <p:end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4376849"/>
      </p:ext>
    </p:extLst>
  </p:cSld>
  <p:clrMapOvr>
    <a:masterClrMapping/>
  </p:clrMapOvr>
  <p:transition>
    <p:sndAc>
      <p:end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3391009"/>
      </p:ext>
    </p:extLst>
  </p:cSld>
  <p:clrMapOvr>
    <a:masterClrMapping/>
  </p:clrMapOvr>
  <p:transition>
    <p:sndAc>
      <p:end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3659300"/>
      </p:ext>
    </p:extLst>
  </p:cSld>
  <p:clrMapOvr>
    <a:masterClrMapping/>
  </p:clrMapOvr>
  <p:transition>
    <p:sndAc>
      <p:endSnd/>
    </p:sndAc>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86698995"/>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014473"/>
      </p:ext>
    </p:extLst>
  </p:cSld>
  <p:clrMapOvr>
    <a:masterClrMapping/>
  </p:clrMapOvr>
  <p:transition>
    <p:sndAc>
      <p:endSnd/>
    </p:sndAc>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83959825"/>
      </p:ext>
    </p:extLst>
  </p:cSld>
  <p:clrMapOvr>
    <a:masterClrMapping/>
  </p:clrMapOvr>
  <p:transition>
    <p:sndAc>
      <p:end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1004241"/>
      </p:ext>
    </p:extLst>
  </p:cSld>
  <p:clrMapOvr>
    <a:masterClrMapping/>
  </p:clrMapOvr>
  <p:transition>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1D0C1E-CD9A-45DE-9627-762A87186A7A}" type="datetimeFigureOut">
              <a:rPr lang="en-US" smtClean="0"/>
              <a:t>7/16/2024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02952658"/>
      </p:ext>
    </p:extLst>
  </p:cSld>
  <p:clrMapOvr>
    <a:masterClrMapping/>
  </p:clrMapOvr>
  <p:transition>
    <p:sndAc>
      <p:end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1580650"/>
      </p:ext>
    </p:extLst>
  </p:cSld>
  <p:clrMapOvr>
    <a:masterClrMapping/>
  </p:clrMapOvr>
  <p:transition>
    <p:sndAc>
      <p:end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6766110"/>
      </p:ext>
    </p:extLst>
  </p:cSld>
  <p:clrMapOvr>
    <a:masterClrMapping/>
  </p:clrMapOvr>
  <p:transition>
    <p:sndAc>
      <p:end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9750473"/>
      </p:ext>
    </p:extLst>
  </p:cSld>
  <p:clrMapOvr>
    <a:masterClrMapping/>
  </p:clrMapOvr>
  <p:transition>
    <p:sndAc>
      <p:endSnd/>
    </p:sndAc>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3650335"/>
      </p:ext>
    </p:extLst>
  </p:cSld>
  <p:clrMapOvr>
    <a:masterClrMapping/>
  </p:clrMapOvr>
  <p:transition>
    <p:sndAc>
      <p:endSnd/>
    </p:sndAc>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72777424"/>
      </p:ext>
    </p:extLst>
  </p:cSld>
  <p:clrMapOvr>
    <a:masterClrMapping/>
  </p:clrMapOvr>
  <p:transition>
    <p:sndAc>
      <p:endSnd/>
    </p:sndAc>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1861430"/>
      </p:ext>
    </p:extLst>
  </p:cSld>
  <p:clrMapOvr>
    <a:masterClrMapping/>
  </p:clrMapOvr>
  <p:transition>
    <p:sndAc>
      <p:end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9183258"/>
      </p:ext>
    </p:extLst>
  </p:cSld>
  <p:clrMapOvr>
    <a:masterClrMapping/>
  </p:clrMapOvr>
  <p:transition>
    <p:sndAc>
      <p:end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13233144"/>
      </p:ext>
    </p:extLst>
  </p:cSld>
  <p:clrMapOvr>
    <a:masterClrMapping/>
  </p:clrMapOvr>
  <p:transition>
    <p:sndAc>
      <p:end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4229964"/>
      </p:ext>
    </p:extLst>
  </p:cSld>
  <p:clrMapOvr>
    <a:masterClrMapping/>
  </p:clrMapOvr>
  <p:transition>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1D0C1E-CD9A-45DE-9627-762A87186A7A}" type="datetimeFigureOut">
              <a:rPr lang="en-US" smtClean="0"/>
              <a:t>7/16/2024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78562096"/>
      </p:ext>
    </p:extLst>
  </p:cSld>
  <p:clrMapOvr>
    <a:masterClrMapping/>
  </p:clrMapOvr>
  <p:transition>
    <p:sndAc>
      <p:end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66516418"/>
      </p:ext>
    </p:extLst>
  </p:cSld>
  <p:clrMapOvr>
    <a:masterClrMapping/>
  </p:clrMapOvr>
  <p:transition>
    <p:sndAc>
      <p:end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810160"/>
      </p:ext>
    </p:extLst>
  </p:cSld>
  <p:clrMapOvr>
    <a:masterClrMapping/>
  </p:clrMapOvr>
  <p:transition>
    <p:sndAc>
      <p:end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3117373"/>
      </p:ext>
    </p:extLst>
  </p:cSld>
  <p:clrMapOvr>
    <a:masterClrMapping/>
  </p:clrMapOvr>
  <p:transition>
    <p:sndAc>
      <p:end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66287895"/>
      </p:ext>
    </p:extLst>
  </p:cSld>
  <p:clrMapOvr>
    <a:masterClrMapping/>
  </p:clrMapOvr>
  <p:transition>
    <p:sndAc>
      <p:end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46327129"/>
      </p:ext>
    </p:extLst>
  </p:cSld>
  <p:clrMapOvr>
    <a:masterClrMapping/>
  </p:clrMapOvr>
  <p:transition>
    <p:sndAc>
      <p:end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6109818"/>
      </p:ext>
    </p:extLst>
  </p:cSld>
  <p:clrMapOvr>
    <a:masterClrMapping/>
  </p:clrMapOvr>
  <p:transition>
    <p:sndAc>
      <p:end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8412892"/>
      </p:ext>
    </p:extLst>
  </p:cSld>
  <p:clrMapOvr>
    <a:masterClrMapping/>
  </p:clrMapOvr>
  <p:transition>
    <p:sndAc>
      <p:end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0539021"/>
      </p:ext>
    </p:extLst>
  </p:cSld>
  <p:clrMapOvr>
    <a:masterClrMapping/>
  </p:clrMapOvr>
  <p:transition>
    <p:sndAc>
      <p:end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0954357"/>
      </p:ext>
    </p:extLst>
  </p:cSld>
  <p:clrMapOvr>
    <a:masterClrMapping/>
  </p:clrMapOvr>
  <p:transition>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D0C1E-CD9A-45DE-9627-762A87186A7A}" type="datetimeFigureOut">
              <a:rPr lang="en-US" smtClean="0"/>
              <a:t>7/16/2024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7171142"/>
      </p:ext>
    </p:extLst>
  </p:cSld>
  <p:clrMapOvr>
    <a:masterClrMapping/>
  </p:clrMapOvr>
  <p:transition>
    <p:sndAc>
      <p:end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9933640"/>
      </p:ext>
    </p:extLst>
  </p:cSld>
  <p:clrMapOvr>
    <a:masterClrMapping/>
  </p:clrMapOvr>
  <p:transition>
    <p:sndAc>
      <p:endSnd/>
    </p:sndAc>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4381052"/>
      </p:ext>
    </p:extLst>
  </p:cSld>
  <p:clrMapOvr>
    <a:masterClrMapping/>
  </p:clrMapOvr>
  <p:transition>
    <p:sndAc>
      <p:endSnd/>
    </p:sndAc>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80870448"/>
      </p:ext>
    </p:extLst>
  </p:cSld>
  <p:clrMapOvr>
    <a:masterClrMapping/>
  </p:clrMapOvr>
  <p:transition>
    <p:sndAc>
      <p:end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535646"/>
      </p:ext>
    </p:extLst>
  </p:cSld>
  <p:clrMapOvr>
    <a:masterClrMapping/>
  </p:clrMapOvr>
  <p:transition>
    <p:sndAc>
      <p:end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4676333"/>
      </p:ext>
    </p:extLst>
  </p:cSld>
  <p:clrMapOvr>
    <a:masterClrMapping/>
  </p:clrMapOvr>
  <p:transition>
    <p:sndAc>
      <p:endSnd/>
    </p:sndAc>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sp>
        <p:nvSpPr>
          <p:cNvPr id="176140"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a:t>Click to edit Master title style</a:t>
            </a:r>
          </a:p>
        </p:txBody>
      </p:sp>
      <p:sp>
        <p:nvSpPr>
          <p:cNvPr id="17614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7131325D-4B9C-4F58-86A7-9D38070FA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0290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5596421-18ED-4D2A-AE4C-5A0A4303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13486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8CE91B4-4811-4BC1-98FF-BFF1130CA7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0230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B3D0C96-8DF3-498D-8BC5-6636227BA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98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D0C1E-CD9A-45DE-9627-762A87186A7A}" type="datetimeFigureOut">
              <a:rPr lang="en-US" smtClean="0"/>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2F4C70E3-1A2D-4537-9130-F64EA9F759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609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4817EFF-ACD4-4D5F-B91B-AE8755647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949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96F8B04-2615-4F17-9A85-DC0453CC17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8167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4ABA87CE-6E7E-4B8F-88C2-EE513AEE15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361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E61EA38-1DC6-473D-A565-482143DC2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538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AD9DAD9-B93C-4098-8F6E-624790E47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8717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2A28FCC-9279-4FBF-A2B8-8AB1A33FDF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7869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2E31507-CB03-46CB-A360-B47D9E366E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9720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2FB0C8-A986-42BC-B045-C423F7303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7311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76186767"/>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D0C1E-CD9A-45DE-9627-762A87186A7A}" type="datetimeFigureOut">
              <a:rPr lang="en-US" smtClean="0"/>
              <a:t>7/16/2024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EFF46-3C15-4762-9257-F1D82A518D15}" type="slidenum">
              <a:rPr lang="en-US" smtClean="0"/>
              <a:t>‹#›</a:t>
            </a:fld>
            <a:endParaRPr lang="en-US"/>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62181363"/>
      </p:ext>
    </p:extLst>
  </p:cSld>
  <p:clrMapOvr>
    <a:masterClrMapping/>
  </p:clrMapOvr>
  <p:transition>
    <p:sndAc>
      <p:endSnd/>
    </p:sndAc>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41776586"/>
      </p:ext>
    </p:extLst>
  </p:cSld>
  <p:clrMapOvr>
    <a:masterClrMapping/>
  </p:clrMapOvr>
  <p:transition>
    <p:sndAc>
      <p:endSnd/>
    </p:sndAc>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3114908"/>
      </p:ext>
    </p:extLst>
  </p:cSld>
  <p:clrMapOvr>
    <a:masterClrMapping/>
  </p:clrMapOvr>
  <p:transition>
    <p:sndAc>
      <p:endSnd/>
    </p:sndAc>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5480543"/>
      </p:ext>
    </p:extLst>
  </p:cSld>
  <p:clrMapOvr>
    <a:masterClrMapping/>
  </p:clrMapOvr>
  <p:transition>
    <p:sndAc>
      <p:endSnd/>
    </p:sndAc>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70290132"/>
      </p:ext>
    </p:extLst>
  </p:cSld>
  <p:clrMapOvr>
    <a:masterClrMapping/>
  </p:clrMapOvr>
  <p:transition>
    <p:sndAc>
      <p:endSnd/>
    </p:sndAc>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3135275"/>
      </p:ext>
    </p:extLst>
  </p:cSld>
  <p:clrMapOvr>
    <a:masterClrMapping/>
  </p:clrMapOvr>
  <p:transition>
    <p:sndAc>
      <p:endSnd/>
    </p:sndAc>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90179649"/>
      </p:ext>
    </p:extLst>
  </p:cSld>
  <p:clrMapOvr>
    <a:masterClrMapping/>
  </p:clrMapOvr>
  <p:transition>
    <p:sndAc>
      <p:endSnd/>
    </p:sndAc>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1133533"/>
      </p:ext>
    </p:extLst>
  </p:cSld>
  <p:clrMapOvr>
    <a:masterClrMapping/>
  </p:clrMapOvr>
  <p:transition>
    <p:sndAc>
      <p:endSnd/>
    </p:sndAc>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8823784"/>
      </p:ext>
    </p:extLst>
  </p:cSld>
  <p:clrMapOvr>
    <a:masterClrMapping/>
  </p:clrMapOvr>
  <p:transition>
    <p:sndAc>
      <p:endSnd/>
    </p:sndAc>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46337946"/>
      </p:ext>
    </p:extLst>
  </p:cSld>
  <p:clrMapOvr>
    <a:masterClrMapping/>
  </p:clrMapOvr>
  <p:transition>
    <p:sndAc>
      <p:end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0C1D0C1E-CD9A-45DE-9627-762A87186A7A}" type="datetimeFigureOut">
              <a:rPr lang="en-US" smtClean="0"/>
              <a:t>7/16/2024</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D61EFF46-3C15-4762-9257-F1D82A518D1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648131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vi-V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vi-V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A991CF4-1044-4A9E-B0B3-865DF57D0704}" type="slidenum">
              <a:rPr lang="vi-VN">
                <a:solidFill>
                  <a:srgbClr val="000000"/>
                </a:solidFill>
              </a:rPr>
              <a:pPr fontAlgn="base">
                <a:spcBef>
                  <a:spcPct val="0"/>
                </a:spcBef>
                <a:spcAft>
                  <a:spcPct val="0"/>
                </a:spcAft>
              </a:pPr>
              <a:t>‹#›</a:t>
            </a:fld>
            <a:endParaRPr lang="vi-VN">
              <a:solidFill>
                <a:srgbClr val="000000"/>
              </a:solidFill>
            </a:endParaRPr>
          </a:p>
        </p:txBody>
      </p:sp>
    </p:spTree>
    <p:extLst>
      <p:ext uri="{BB962C8B-B14F-4D97-AF65-F5344CB8AC3E}">
        <p14:creationId xmlns:p14="http://schemas.microsoft.com/office/powerpoint/2010/main" val="25634133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0515919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6253214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193729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071563" y="304800"/>
            <a:ext cx="7615237" cy="1106488"/>
            <a:chOff x="675" y="192"/>
            <a:chExt cx="4797" cy="697"/>
          </a:xfrm>
        </p:grpSpPr>
        <p:sp>
          <p:nvSpPr>
            <p:cNvPr id="175107"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08"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09"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10"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11"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sp>
        <p:nvSpPr>
          <p:cNvPr id="3075" name="Rectangle 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5113"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US">
              <a:solidFill>
                <a:srgbClr val="000000"/>
              </a:solidFill>
            </a:endParaRPr>
          </a:p>
        </p:txBody>
      </p:sp>
      <p:sp>
        <p:nvSpPr>
          <p:cNvPr id="175114"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175115"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8F652380-EED1-4BA0-9DBA-988154CD689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3079" name="Rectangle 1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48134392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347033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gif"/><Relationship Id="rId4" Type="http://schemas.openxmlformats.org/officeDocument/2006/relationships/image" Target="../media/image8.png"/><Relationship Id="rId9" Type="http://schemas.openxmlformats.org/officeDocument/2006/relationships/image" Target="../media/image16.gif"/></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w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gif"/><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4.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48.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4.wmf"/><Relationship Id="rId2" Type="http://schemas.openxmlformats.org/officeDocument/2006/relationships/slideLayout" Target="../slideLayouts/slideLayout8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6.gif"/><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9.gif"/><Relationship Id="rId7" Type="http://schemas.openxmlformats.org/officeDocument/2006/relationships/image" Target="../media/image62.gif"/><Relationship Id="rId2" Type="http://schemas.openxmlformats.org/officeDocument/2006/relationships/image" Target="../media/image58.jpg"/><Relationship Id="rId1" Type="http://schemas.openxmlformats.org/officeDocument/2006/relationships/slideLayout" Target="../slideLayouts/slideLayout101.xml"/><Relationship Id="rId6" Type="http://schemas.openxmlformats.org/officeDocument/2006/relationships/image" Target="../media/image61.gif"/><Relationship Id="rId5" Type="http://schemas.openxmlformats.org/officeDocument/2006/relationships/image" Target="../media/image16.gif"/><Relationship Id="rId4" Type="http://schemas.openxmlformats.org/officeDocument/2006/relationships/image" Target="../media/image60.gif"/></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90.xml"/><Relationship Id="rId7" Type="http://schemas.openxmlformats.org/officeDocument/2006/relationships/image" Target="../media/image66.png"/><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image" Target="../media/image72.gif"/><Relationship Id="rId7" Type="http://schemas.openxmlformats.org/officeDocument/2006/relationships/image" Target="../media/image76.gif"/><Relationship Id="rId2" Type="http://schemas.openxmlformats.org/officeDocument/2006/relationships/image" Target="../media/image71.jpeg"/><Relationship Id="rId1" Type="http://schemas.openxmlformats.org/officeDocument/2006/relationships/slideLayout" Target="../slideLayouts/slideLayout90.x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gif"/></Relationships>
</file>

<file path=ppt/slides/_rels/slide23.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8.gif"/><Relationship Id="rId7" Type="http://schemas.openxmlformats.org/officeDocument/2006/relationships/image" Target="../media/image82.gif"/><Relationship Id="rId2" Type="http://schemas.openxmlformats.org/officeDocument/2006/relationships/image" Target="../media/image58.jpg"/><Relationship Id="rId1" Type="http://schemas.openxmlformats.org/officeDocument/2006/relationships/slideLayout" Target="../slideLayouts/slideLayout90.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gif"/></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jpeg"/><Relationship Id="rId7" Type="http://schemas.openxmlformats.org/officeDocument/2006/relationships/image" Target="../media/image18.png"/><Relationship Id="rId12"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4.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16.gif"/><Relationship Id="rId4" Type="http://schemas.openxmlformats.org/officeDocument/2006/relationships/image" Target="../media/image22.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23.png"/><Relationship Id="rId10" Type="http://schemas.openxmlformats.org/officeDocument/2006/relationships/image" Target="../media/image27.gif"/><Relationship Id="rId4" Type="http://schemas.openxmlformats.org/officeDocument/2006/relationships/image" Target="../media/image8.png"/><Relationship Id="rId9"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45133" y="-11695"/>
            <a:ext cx="9234265" cy="6858000"/>
          </a:xfrm>
          <a:prstGeom prst="rect">
            <a:avLst/>
          </a:prstGeom>
          <a:noFill/>
          <a:ln>
            <a:noFill/>
          </a:ln>
        </p:spPr>
      </p:pic>
      <p:sp>
        <p:nvSpPr>
          <p:cNvPr id="3" name="TextBox 2"/>
          <p:cNvSpPr txBox="1"/>
          <p:nvPr/>
        </p:nvSpPr>
        <p:spPr>
          <a:xfrm>
            <a:off x="1999409" y="188640"/>
            <a:ext cx="5145191" cy="461665"/>
          </a:xfrm>
          <a:prstGeom prst="rect">
            <a:avLst/>
          </a:prstGeom>
          <a:noFill/>
        </p:spPr>
        <p:txBody>
          <a:bodyPr wrap="none" rtlCol="0">
            <a:spAutoFit/>
          </a:bodyPr>
          <a:lstStyle/>
          <a:p>
            <a:pPr algn="ct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 MẦM NON THẠCH CẦU</a:t>
            </a:r>
            <a:endPar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1763688" y="3674988"/>
            <a:ext cx="6845144" cy="2000548"/>
          </a:xfrm>
          <a:prstGeom prst="rect">
            <a:avLst/>
          </a:prstGeom>
          <a:noFill/>
        </p:spPr>
        <p:txBody>
          <a:bodyPr wrap="none" rtlCol="0">
            <a:spAutoFit/>
          </a:bodyPr>
          <a:lstStyle/>
          <a:p>
            <a:r>
              <a:rPr lang="en-US"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phát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cây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từ</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hạt</a:t>
            </a:r>
            <a:r>
              <a:rPr lang="en-US" sz="2800" b="1" dirty="0" smtClean="0">
                <a:solidFill>
                  <a:srgbClr val="FF0000"/>
                </a:solidFill>
                <a:latin typeface="Times New Roman" pitchFamily="18" charset="0"/>
                <a:cs typeface="Times New Roman" pitchFamily="18" charset="0"/>
              </a:rPr>
              <a:t> </a:t>
            </a:r>
          </a:p>
          <a:p>
            <a:endParaRPr lang="en-US" sz="2400" b="1" dirty="0" smtClean="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Lứa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tuổi</a:t>
            </a:r>
            <a:r>
              <a:rPr lang="en-US" sz="2400" b="1" dirty="0" smtClean="0">
                <a:latin typeface="Times New Roman" pitchFamily="18" charset="0"/>
                <a:cs typeface="Times New Roman" pitchFamily="18" charset="0"/>
              </a:rPr>
              <a:t>: 5- 6 </a:t>
            </a:r>
            <a:r>
              <a:rPr lang="en-US" sz="2400" b="1" dirty="0" err="1" smtClean="0">
                <a:latin typeface="Times New Roman" pitchFamily="18" charset="0"/>
                <a:cs typeface="Times New Roman" pitchFamily="18" charset="0"/>
              </a:rPr>
              <a:t>tuổi</a:t>
            </a:r>
            <a:endParaRPr lang="en-US" sz="2400" b="1" dirty="0" smtClean="0">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gián</a:t>
            </a:r>
            <a:r>
              <a:rPr lang="en-US" sz="2400" b="1" dirty="0" smtClean="0">
                <a:latin typeface="Times New Roman" pitchFamily="18" charset="0"/>
                <a:cs typeface="Times New Roman" pitchFamily="18" charset="0"/>
              </a:rPr>
              <a:t>: 30- 35 </a:t>
            </a:r>
            <a:r>
              <a:rPr lang="en-US" sz="2400" b="1" dirty="0" err="1" smtClean="0">
                <a:latin typeface="Times New Roman" pitchFamily="18" charset="0"/>
                <a:cs typeface="Times New Roman" pitchFamily="18" charset="0"/>
              </a:rPr>
              <a:t>phút</a:t>
            </a:r>
            <a:endParaRPr lang="en-US" sz="2400" b="1" dirty="0" smtClean="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Giáo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hiện</a:t>
            </a:r>
            <a:r>
              <a:rPr lang="en-US" sz="2400" b="1" dirty="0" smtClean="0">
                <a:latin typeface="Times New Roman" pitchFamily="18" charset="0"/>
                <a:cs typeface="Times New Roman" pitchFamily="18" charset="0"/>
              </a:rPr>
              <a:t>:</a:t>
            </a:r>
            <a:r>
              <a:rPr lang="vi-VN" sz="2400" b="1" dirty="0" smtClean="0">
                <a:latin typeface="Times New Roman" pitchFamily="18" charset="0"/>
                <a:cs typeface="Times New Roman" pitchFamily="18" charset="0"/>
              </a:rPr>
              <a:t>Nguyễn Thị Kim </a:t>
            </a:r>
            <a:r>
              <a:rPr lang="en-US" sz="2400" b="1" smtClean="0">
                <a:latin typeface="Times New Roman" pitchFamily="18" charset="0"/>
                <a:cs typeface="Times New Roman" pitchFamily="18" charset="0"/>
              </a:rPr>
              <a:t>Chi</a:t>
            </a:r>
            <a:endParaRPr lang="en-US" sz="2400" dirty="0">
              <a:latin typeface="Times New Roman" pitchFamily="18" charset="0"/>
              <a:cs typeface="Times New Roman" pitchFamily="18" charset="0"/>
            </a:endParaRPr>
          </a:p>
        </p:txBody>
      </p:sp>
      <p:sp>
        <p:nvSpPr>
          <p:cNvPr id="6" name="Rectangle 5"/>
          <p:cNvSpPr/>
          <p:nvPr/>
        </p:nvSpPr>
        <p:spPr>
          <a:xfrm>
            <a:off x="1043608" y="3212976"/>
            <a:ext cx="7987209" cy="432048"/>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4400" b="1" cap="none" spc="50" dirty="0" smtClean="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KHÁM PHÁ KHOA HỌC</a:t>
            </a:r>
            <a:endParaRPr lang="en-US" sz="4400" b="1" cap="none" spc="50" dirty="0">
              <a:ln w="11430"/>
              <a:solidFill>
                <a:srgbClr val="002060"/>
              </a:solidFill>
              <a:effectLst>
                <a:outerShdw blurRad="76200" dist="50800" dir="5400000" algn="tl" rotWithShape="0">
                  <a:srgbClr val="000000">
                    <a:alpha val="65000"/>
                  </a:srgbClr>
                </a:outerShdw>
              </a:effectLst>
            </a:endParaRPr>
          </a:p>
        </p:txBody>
      </p:sp>
      <p:pic>
        <p:nvPicPr>
          <p:cNvPr id="7" name="Picture 6" descr="C:\Users\mrtie\OneDrive\Máy tính\z5444130037286_77d2cf604e1067ae46ae295c04a603f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4024" y="656779"/>
            <a:ext cx="1216992" cy="113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60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20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4">
                                            <p:txEl>
                                              <p:pRg st="0" end="0"/>
                                            </p:txEl>
                                          </p:spTgt>
                                        </p:tgtEl>
                                        <p:attrNameLst>
                                          <p:attrName>style.visibility</p:attrName>
                                        </p:attrNameLst>
                                      </p:cBhvr>
                                      <p:to>
                                        <p:strVal val="visible"/>
                                      </p:to>
                                    </p:set>
                                    <p:anim by="(-#ppt_w*2)" calcmode="lin" valueType="num">
                                      <p:cBhvr rctx="PPT">
                                        <p:cTn id="14" dur="500" autoRev="1" fill="hold">
                                          <p:stCondLst>
                                            <p:cond delay="0"/>
                                          </p:stCondLst>
                                        </p:cTn>
                                        <p:tgtEl>
                                          <p:spTgt spid="4">
                                            <p:txEl>
                                              <p:pRg st="0" end="0"/>
                                            </p:txEl>
                                          </p:spTgt>
                                        </p:tgtEl>
                                        <p:attrNameLst>
                                          <p:attrName>ppt_w</p:attrName>
                                        </p:attrNameLst>
                                      </p:cBhvr>
                                    </p:anim>
                                    <p:anim by="(#ppt_w*0.50)" calcmode="lin" valueType="num">
                                      <p:cBhvr>
                                        <p:cTn id="15" dur="500" decel="50000" autoRev="1" fill="hold">
                                          <p:stCondLst>
                                            <p:cond delay="0"/>
                                          </p:stCondLst>
                                        </p:cTn>
                                        <p:tgtEl>
                                          <p:spTgt spid="4">
                                            <p:txEl>
                                              <p:pRg st="0" end="0"/>
                                            </p:txEl>
                                          </p:spTgt>
                                        </p:tgtEl>
                                        <p:attrNameLst>
                                          <p:attrName>ppt_x</p:attrName>
                                        </p:attrNameLst>
                                      </p:cBhvr>
                                    </p:anim>
                                    <p:anim from="(-#ppt_h/2)" to="(#ppt_y)" calcmode="lin" valueType="num">
                                      <p:cBhvr>
                                        <p:cTn id="16" dur="1000" fill="hold">
                                          <p:stCondLst>
                                            <p:cond delay="0"/>
                                          </p:stCondLst>
                                        </p:cTn>
                                        <p:tgtEl>
                                          <p:spTgt spid="4">
                                            <p:txEl>
                                              <p:pRg st="0" end="0"/>
                                            </p:txEl>
                                          </p:spTgt>
                                        </p:tgtEl>
                                        <p:attrNameLst>
                                          <p:attrName>ppt_y</p:attrName>
                                        </p:attrNameLst>
                                      </p:cBhvr>
                                    </p:anim>
                                    <p:animRot by="21600000">
                                      <p:cBhvr>
                                        <p:cTn id="17" dur="1000" fill="hold">
                                          <p:stCondLst>
                                            <p:cond delay="0"/>
                                          </p:stCondLst>
                                        </p:cTn>
                                        <p:tgtEl>
                                          <p:spTgt spid="4">
                                            <p:txEl>
                                              <p:pRg st="0" end="0"/>
                                            </p:txEl>
                                          </p:spTgt>
                                        </p:tgtEl>
                                        <p:attrNameLst>
                                          <p:attrName>r</p:attrName>
                                        </p:attrNameLst>
                                      </p:cBhvr>
                                    </p:animRot>
                                  </p:childTnLst>
                                </p:cTn>
                              </p:par>
                            </p:childTnLst>
                          </p:cTn>
                        </p:par>
                        <p:par>
                          <p:cTn id="18" fill="hold">
                            <p:stCondLst>
                              <p:cond delay="6300"/>
                            </p:stCondLst>
                            <p:childTnLst>
                              <p:par>
                                <p:cTn id="19" presetID="56" presetClass="entr" presetSubtype="0" fill="hold" nodeType="after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 by="(-#ppt_w*2)" calcmode="lin" valueType="num">
                                      <p:cBhvr rctx="PPT">
                                        <p:cTn id="21" dur="500" autoRev="1" fill="hold">
                                          <p:stCondLst>
                                            <p:cond delay="0"/>
                                          </p:stCondLst>
                                        </p:cTn>
                                        <p:tgtEl>
                                          <p:spTgt spid="4">
                                            <p:txEl>
                                              <p:pRg st="2" end="2"/>
                                            </p:txEl>
                                          </p:spTgt>
                                        </p:tgtEl>
                                        <p:attrNameLst>
                                          <p:attrName>ppt_w</p:attrName>
                                        </p:attrNameLst>
                                      </p:cBhvr>
                                    </p:anim>
                                    <p:anim by="(#ppt_w*0.50)" calcmode="lin" valueType="num">
                                      <p:cBhvr>
                                        <p:cTn id="22" dur="500" decel="50000" autoRev="1" fill="hold">
                                          <p:stCondLst>
                                            <p:cond delay="0"/>
                                          </p:stCondLst>
                                        </p:cTn>
                                        <p:tgtEl>
                                          <p:spTgt spid="4">
                                            <p:txEl>
                                              <p:pRg st="2" end="2"/>
                                            </p:txEl>
                                          </p:spTgt>
                                        </p:tgtEl>
                                        <p:attrNameLst>
                                          <p:attrName>ppt_x</p:attrName>
                                        </p:attrNameLst>
                                      </p:cBhvr>
                                    </p:anim>
                                    <p:anim from="(-#ppt_h/2)" to="(#ppt_y)" calcmode="lin" valueType="num">
                                      <p:cBhvr>
                                        <p:cTn id="23" dur="1000" fill="hold">
                                          <p:stCondLst>
                                            <p:cond delay="0"/>
                                          </p:stCondLst>
                                        </p:cTn>
                                        <p:tgtEl>
                                          <p:spTgt spid="4">
                                            <p:txEl>
                                              <p:pRg st="2" end="2"/>
                                            </p:txEl>
                                          </p:spTgt>
                                        </p:tgtEl>
                                        <p:attrNameLst>
                                          <p:attrName>ppt_y</p:attrName>
                                        </p:attrNameLst>
                                      </p:cBhvr>
                                    </p:anim>
                                    <p:animRot by="21600000">
                                      <p:cBhvr>
                                        <p:cTn id="24" dur="1000" fill="hold">
                                          <p:stCondLst>
                                            <p:cond delay="0"/>
                                          </p:stCondLst>
                                        </p:cTn>
                                        <p:tgtEl>
                                          <p:spTgt spid="4">
                                            <p:txEl>
                                              <p:pRg st="2" end="2"/>
                                            </p:txEl>
                                          </p:spTgt>
                                        </p:tgtEl>
                                        <p:attrNameLst>
                                          <p:attrName>r</p:attrName>
                                        </p:attrNameLst>
                                      </p:cBhvr>
                                    </p:animRot>
                                  </p:childTnLst>
                                </p:cTn>
                              </p:par>
                            </p:childTnLst>
                          </p:cTn>
                        </p:par>
                        <p:par>
                          <p:cTn id="25" fill="hold">
                            <p:stCondLst>
                              <p:cond delay="8700"/>
                            </p:stCondLst>
                            <p:childTnLst>
                              <p:par>
                                <p:cTn id="26" presetID="56" presetClass="entr" presetSubtype="0" fill="hold" nodeType="afterEffect">
                                  <p:stCondLst>
                                    <p:cond delay="0"/>
                                  </p:stCondLst>
                                  <p:iterate type="lt">
                                    <p:tmPct val="10000"/>
                                  </p:iterate>
                                  <p:childTnLst>
                                    <p:set>
                                      <p:cBhvr>
                                        <p:cTn id="27" dur="1" fill="hold">
                                          <p:stCondLst>
                                            <p:cond delay="0"/>
                                          </p:stCondLst>
                                        </p:cTn>
                                        <p:tgtEl>
                                          <p:spTgt spid="4">
                                            <p:txEl>
                                              <p:pRg st="3" end="3"/>
                                            </p:txEl>
                                          </p:spTgt>
                                        </p:tgtEl>
                                        <p:attrNameLst>
                                          <p:attrName>style.visibility</p:attrName>
                                        </p:attrNameLst>
                                      </p:cBhvr>
                                      <p:to>
                                        <p:strVal val="visible"/>
                                      </p:to>
                                    </p:set>
                                    <p:anim by="(-#ppt_w*2)" calcmode="lin" valueType="num">
                                      <p:cBhvr rctx="PPT">
                                        <p:cTn id="28" dur="500" autoRev="1" fill="hold">
                                          <p:stCondLst>
                                            <p:cond delay="0"/>
                                          </p:stCondLst>
                                        </p:cTn>
                                        <p:tgtEl>
                                          <p:spTgt spid="4">
                                            <p:txEl>
                                              <p:pRg st="3" end="3"/>
                                            </p:txEl>
                                          </p:spTgt>
                                        </p:tgtEl>
                                        <p:attrNameLst>
                                          <p:attrName>ppt_w</p:attrName>
                                        </p:attrNameLst>
                                      </p:cBhvr>
                                    </p:anim>
                                    <p:anim by="(#ppt_w*0.50)" calcmode="lin" valueType="num">
                                      <p:cBhvr>
                                        <p:cTn id="29" dur="500" decel="50000" autoRev="1" fill="hold">
                                          <p:stCondLst>
                                            <p:cond delay="0"/>
                                          </p:stCondLst>
                                        </p:cTn>
                                        <p:tgtEl>
                                          <p:spTgt spid="4">
                                            <p:txEl>
                                              <p:pRg st="3" end="3"/>
                                            </p:txEl>
                                          </p:spTgt>
                                        </p:tgtEl>
                                        <p:attrNameLst>
                                          <p:attrName>ppt_x</p:attrName>
                                        </p:attrNameLst>
                                      </p:cBhvr>
                                    </p:anim>
                                    <p:anim from="(-#ppt_h/2)" to="(#ppt_y)" calcmode="lin" valueType="num">
                                      <p:cBhvr>
                                        <p:cTn id="30" dur="1000" fill="hold">
                                          <p:stCondLst>
                                            <p:cond delay="0"/>
                                          </p:stCondLst>
                                        </p:cTn>
                                        <p:tgtEl>
                                          <p:spTgt spid="4">
                                            <p:txEl>
                                              <p:pRg st="3" end="3"/>
                                            </p:txEl>
                                          </p:spTgt>
                                        </p:tgtEl>
                                        <p:attrNameLst>
                                          <p:attrName>ppt_y</p:attrName>
                                        </p:attrNameLst>
                                      </p:cBhvr>
                                    </p:anim>
                                    <p:animRot by="21600000">
                                      <p:cBhvr>
                                        <p:cTn id="31" dur="1000" fill="hold">
                                          <p:stCondLst>
                                            <p:cond delay="0"/>
                                          </p:stCondLst>
                                        </p:cTn>
                                        <p:tgtEl>
                                          <p:spTgt spid="4">
                                            <p:txEl>
                                              <p:pRg st="3" end="3"/>
                                            </p:txEl>
                                          </p:spTgt>
                                        </p:tgtEl>
                                        <p:attrNameLst>
                                          <p:attrName>r</p:attrName>
                                        </p:attrNameLst>
                                      </p:cBhvr>
                                    </p:animRot>
                                  </p:childTnLst>
                                </p:cTn>
                              </p:par>
                            </p:childTnLst>
                          </p:cTn>
                        </p:par>
                        <p:par>
                          <p:cTn id="32" fill="hold">
                            <p:stCondLst>
                              <p:cond delay="11400"/>
                            </p:stCondLst>
                            <p:childTnLst>
                              <p:par>
                                <p:cTn id="33" presetID="56" presetClass="entr" presetSubtype="0" fill="hold" nodeType="afterEffect">
                                  <p:stCondLst>
                                    <p:cond delay="0"/>
                                  </p:stCondLst>
                                  <p:iterate type="lt">
                                    <p:tmPct val="10000"/>
                                  </p:iterate>
                                  <p:childTnLst>
                                    <p:set>
                                      <p:cBhvr>
                                        <p:cTn id="34" dur="1" fill="hold">
                                          <p:stCondLst>
                                            <p:cond delay="0"/>
                                          </p:stCondLst>
                                        </p:cTn>
                                        <p:tgtEl>
                                          <p:spTgt spid="4">
                                            <p:txEl>
                                              <p:pRg st="4" end="4"/>
                                            </p:txEl>
                                          </p:spTgt>
                                        </p:tgtEl>
                                        <p:attrNameLst>
                                          <p:attrName>style.visibility</p:attrName>
                                        </p:attrNameLst>
                                      </p:cBhvr>
                                      <p:to>
                                        <p:strVal val="visible"/>
                                      </p:to>
                                    </p:set>
                                    <p:anim by="(-#ppt_w*2)" calcmode="lin" valueType="num">
                                      <p:cBhvr rctx="PPT">
                                        <p:cTn id="35" dur="500" autoRev="1" fill="hold">
                                          <p:stCondLst>
                                            <p:cond delay="0"/>
                                          </p:stCondLst>
                                        </p:cTn>
                                        <p:tgtEl>
                                          <p:spTgt spid="4">
                                            <p:txEl>
                                              <p:pRg st="4" end="4"/>
                                            </p:txEl>
                                          </p:spTgt>
                                        </p:tgtEl>
                                        <p:attrNameLst>
                                          <p:attrName>ppt_w</p:attrName>
                                        </p:attrNameLst>
                                      </p:cBhvr>
                                    </p:anim>
                                    <p:anim by="(#ppt_w*0.50)" calcmode="lin" valueType="num">
                                      <p:cBhvr>
                                        <p:cTn id="36" dur="500" decel="50000" autoRev="1" fill="hold">
                                          <p:stCondLst>
                                            <p:cond delay="0"/>
                                          </p:stCondLst>
                                        </p:cTn>
                                        <p:tgtEl>
                                          <p:spTgt spid="4">
                                            <p:txEl>
                                              <p:pRg st="4" end="4"/>
                                            </p:txEl>
                                          </p:spTgt>
                                        </p:tgtEl>
                                        <p:attrNameLst>
                                          <p:attrName>ppt_x</p:attrName>
                                        </p:attrNameLst>
                                      </p:cBhvr>
                                    </p:anim>
                                    <p:anim from="(-#ppt_h/2)" to="(#ppt_y)" calcmode="lin" valueType="num">
                                      <p:cBhvr>
                                        <p:cTn id="37" dur="1000" fill="hold">
                                          <p:stCondLst>
                                            <p:cond delay="0"/>
                                          </p:stCondLst>
                                        </p:cTn>
                                        <p:tgtEl>
                                          <p:spTgt spid="4">
                                            <p:txEl>
                                              <p:pRg st="4" end="4"/>
                                            </p:txEl>
                                          </p:spTgt>
                                        </p:tgtEl>
                                        <p:attrNameLst>
                                          <p:attrName>ppt_y</p:attrName>
                                        </p:attrNameLst>
                                      </p:cBhvr>
                                    </p:anim>
                                    <p:animRot by="21600000">
                                      <p:cBhvr>
                                        <p:cTn id="38" dur="1000" fill="hold">
                                          <p:stCondLst>
                                            <p:cond delay="0"/>
                                          </p:stCondLst>
                                        </p:cTn>
                                        <p:tgtEl>
                                          <p:spTgt spid="4">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nen d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nhanh c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752600"/>
            <a:ext cx="23415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vuon l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
            <a:off x="3810000" y="2528888"/>
            <a:ext cx="1866900"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nen da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ra qu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57200"/>
            <a:ext cx="1800225"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1" name="AutoShape 9"/>
          <p:cNvSpPr>
            <a:spLocks noChangeArrowheads="1"/>
          </p:cNvSpPr>
          <p:nvPr/>
        </p:nvSpPr>
        <p:spPr bwMode="auto">
          <a:xfrm>
            <a:off x="6245225" y="228600"/>
            <a:ext cx="2898775" cy="1447800"/>
          </a:xfrm>
          <a:prstGeom prst="cloudCallout">
            <a:avLst>
              <a:gd name="adj1" fmla="val -50111"/>
              <a:gd name="adj2" fmla="val 88269"/>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2800" smtClean="0">
                <a:solidFill>
                  <a:srgbClr val="FF0000"/>
                </a:solidFill>
              </a:rPr>
              <a:t>Cây</a:t>
            </a:r>
          </a:p>
          <a:p>
            <a:pPr algn="ctr" fontAlgn="base">
              <a:spcBef>
                <a:spcPct val="0"/>
              </a:spcBef>
              <a:spcAft>
                <a:spcPct val="0"/>
              </a:spcAft>
            </a:pPr>
            <a:r>
              <a:rPr lang="en-US" altLang="en-US" sz="2800" smtClean="0">
                <a:solidFill>
                  <a:srgbClr val="FF0000"/>
                </a:solidFill>
              </a:rPr>
              <a:t>kết trái</a:t>
            </a:r>
          </a:p>
          <a:p>
            <a:pPr algn="ctr" fontAlgn="base">
              <a:spcBef>
                <a:spcPct val="0"/>
              </a:spcBef>
              <a:spcAft>
                <a:spcPct val="0"/>
              </a:spcAft>
            </a:pPr>
            <a:endParaRPr lang="en-US" altLang="en-US" sz="2800" smtClean="0">
              <a:solidFill>
                <a:srgbClr val="FF0000"/>
              </a:solidFill>
            </a:endParaRPr>
          </a:p>
        </p:txBody>
      </p:sp>
      <p:pic>
        <p:nvPicPr>
          <p:cNvPr id="15369" name="Picture 10"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1"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2286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4" name="Picture 12"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849720" flipV="1">
            <a:off x="3236913" y="777875"/>
            <a:ext cx="800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39978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6921"/>
                                        </p:tgtEl>
                                        <p:attrNameLst>
                                          <p:attrName>style.visibility</p:attrName>
                                        </p:attrNameLst>
                                      </p:cBhvr>
                                      <p:to>
                                        <p:strVal val="visible"/>
                                      </p:to>
                                    </p:set>
                                    <p:animEffect transition="in" filter="blinds(horizontal)">
                                      <p:cBhvr>
                                        <p:cTn id="7" dur="500"/>
                                        <p:tgtEl>
                                          <p:spTgt spid="166921"/>
                                        </p:tgtEl>
                                      </p:cBhvr>
                                    </p:animEffect>
                                  </p:childTnLst>
                                </p:cTn>
                              </p:par>
                              <p:par>
                                <p:cTn id="8" presetID="22" presetClass="entr" presetSubtype="4" fill="hold" nodeType="withEffect">
                                  <p:stCondLst>
                                    <p:cond delay="0"/>
                                  </p:stCondLst>
                                  <p:childTnLst>
                                    <p:set>
                                      <p:cBhvr>
                                        <p:cTn id="9" dur="1" fill="hold">
                                          <p:stCondLst>
                                            <p:cond delay="0"/>
                                          </p:stCondLst>
                                        </p:cTn>
                                        <p:tgtEl>
                                          <p:spTgt spid="166918"/>
                                        </p:tgtEl>
                                        <p:attrNameLst>
                                          <p:attrName>style.visibility</p:attrName>
                                        </p:attrNameLst>
                                      </p:cBhvr>
                                      <p:to>
                                        <p:strVal val="visible"/>
                                      </p:to>
                                    </p:set>
                                    <p:animEffect transition="in" filter="wipe(down)">
                                      <p:cBhvr>
                                        <p:cTn id="10" dur="3000"/>
                                        <p:tgtEl>
                                          <p:spTgt spid="166918"/>
                                        </p:tgtEl>
                                      </p:cBhvr>
                                    </p:animEffect>
                                  </p:childTnLst>
                                </p:cTn>
                              </p:par>
                            </p:childTnLst>
                          </p:cTn>
                        </p:par>
                        <p:par>
                          <p:cTn id="11" fill="hold" nodeType="afterGroup">
                            <p:stCondLst>
                              <p:cond delay="3000"/>
                            </p:stCondLst>
                            <p:childTnLst>
                              <p:par>
                                <p:cTn id="12" presetID="22" presetClass="entr" presetSubtype="4" fill="hold" nodeType="afterEffect">
                                  <p:stCondLst>
                                    <p:cond delay="0"/>
                                  </p:stCondLst>
                                  <p:childTnLst>
                                    <p:set>
                                      <p:cBhvr>
                                        <p:cTn id="13" dur="1" fill="hold">
                                          <p:stCondLst>
                                            <p:cond delay="0"/>
                                          </p:stCondLst>
                                        </p:cTn>
                                        <p:tgtEl>
                                          <p:spTgt spid="166917"/>
                                        </p:tgtEl>
                                        <p:attrNameLst>
                                          <p:attrName>style.visibility</p:attrName>
                                        </p:attrNameLst>
                                      </p:cBhvr>
                                      <p:to>
                                        <p:strVal val="visible"/>
                                      </p:to>
                                    </p:set>
                                    <p:animEffect transition="in" filter="wipe(down)">
                                      <p:cBhvr>
                                        <p:cTn id="14" dur="500"/>
                                        <p:tgtEl>
                                          <p:spTgt spid="166917"/>
                                        </p:tgtEl>
                                      </p:cBhvr>
                                    </p:animEffect>
                                  </p:childTnLst>
                                </p:cTn>
                              </p:par>
                            </p:childTnLst>
                          </p:cTn>
                        </p:par>
                        <p:par>
                          <p:cTn id="15" fill="hold" nodeType="afterGroup">
                            <p:stCondLst>
                              <p:cond delay="3500"/>
                            </p:stCondLst>
                            <p:childTnLst>
                              <p:par>
                                <p:cTn id="16" presetID="22" presetClass="entr" presetSubtype="4" fill="hold" nodeType="afterEffect">
                                  <p:stCondLst>
                                    <p:cond delay="0"/>
                                  </p:stCondLst>
                                  <p:childTnLst>
                                    <p:set>
                                      <p:cBhvr>
                                        <p:cTn id="17" dur="1" fill="hold">
                                          <p:stCondLst>
                                            <p:cond delay="0"/>
                                          </p:stCondLst>
                                        </p:cTn>
                                        <p:tgtEl>
                                          <p:spTgt spid="166920"/>
                                        </p:tgtEl>
                                        <p:attrNameLst>
                                          <p:attrName>style.visibility</p:attrName>
                                        </p:attrNameLst>
                                      </p:cBhvr>
                                      <p:to>
                                        <p:strVal val="visible"/>
                                      </p:to>
                                    </p:set>
                                    <p:animEffect transition="in" filter="wipe(down)">
                                      <p:cBhvr>
                                        <p:cTn id="18" dur="3000"/>
                                        <p:tgtEl>
                                          <p:spTgt spid="166920"/>
                                        </p:tgtEl>
                                      </p:cBhvr>
                                    </p:animEffect>
                                  </p:childTnLst>
                                </p:cTn>
                              </p:par>
                              <p:par>
                                <p:cTn id="19" presetID="10" presetClass="entr" presetSubtype="0" fill="hold" nodeType="withEffect">
                                  <p:stCondLst>
                                    <p:cond delay="0"/>
                                  </p:stCondLst>
                                  <p:childTnLst>
                                    <p:set>
                                      <p:cBhvr>
                                        <p:cTn id="20" dur="1" fill="hold">
                                          <p:stCondLst>
                                            <p:cond delay="0"/>
                                          </p:stCondLst>
                                        </p:cTn>
                                        <p:tgtEl>
                                          <p:spTgt spid="166923"/>
                                        </p:tgtEl>
                                        <p:attrNameLst>
                                          <p:attrName>style.visibility</p:attrName>
                                        </p:attrNameLst>
                                      </p:cBhvr>
                                      <p:to>
                                        <p:strVal val="visible"/>
                                      </p:to>
                                    </p:set>
                                    <p:animEffect transition="in" filter="fade">
                                      <p:cBhvr>
                                        <p:cTn id="21" dur="2000"/>
                                        <p:tgtEl>
                                          <p:spTgt spid="166923"/>
                                        </p:tgtEl>
                                      </p:cBhvr>
                                    </p:animEffect>
                                  </p:childTnLst>
                                </p:cTn>
                              </p:par>
                            </p:childTnLst>
                          </p:cTn>
                        </p:par>
                        <p:par>
                          <p:cTn id="22" fill="hold" nodeType="afterGroup">
                            <p:stCondLst>
                              <p:cond delay="6500"/>
                            </p:stCondLst>
                            <p:childTnLst>
                              <p:par>
                                <p:cTn id="23" presetID="53" presetClass="entr" presetSubtype="0" fill="hold" nodeType="afterEffect">
                                  <p:stCondLst>
                                    <p:cond delay="0"/>
                                  </p:stCondLst>
                                  <p:childTnLst>
                                    <p:set>
                                      <p:cBhvr>
                                        <p:cTn id="24" dur="1" fill="hold">
                                          <p:stCondLst>
                                            <p:cond delay="0"/>
                                          </p:stCondLst>
                                        </p:cTn>
                                        <p:tgtEl>
                                          <p:spTgt spid="166924"/>
                                        </p:tgtEl>
                                        <p:attrNameLst>
                                          <p:attrName>style.visibility</p:attrName>
                                        </p:attrNameLst>
                                      </p:cBhvr>
                                      <p:to>
                                        <p:strVal val="visible"/>
                                      </p:to>
                                    </p:set>
                                    <p:anim calcmode="lin" valueType="num">
                                      <p:cBhvr>
                                        <p:cTn id="25" dur="500" fill="hold"/>
                                        <p:tgtEl>
                                          <p:spTgt spid="166924"/>
                                        </p:tgtEl>
                                        <p:attrNameLst>
                                          <p:attrName>ppt_w</p:attrName>
                                        </p:attrNameLst>
                                      </p:cBhvr>
                                      <p:tavLst>
                                        <p:tav tm="0">
                                          <p:val>
                                            <p:fltVal val="0"/>
                                          </p:val>
                                        </p:tav>
                                        <p:tav tm="100000">
                                          <p:val>
                                            <p:strVal val="#ppt_w"/>
                                          </p:val>
                                        </p:tav>
                                      </p:tavLst>
                                    </p:anim>
                                    <p:anim calcmode="lin" valueType="num">
                                      <p:cBhvr>
                                        <p:cTn id="26" dur="500" fill="hold"/>
                                        <p:tgtEl>
                                          <p:spTgt spid="166924"/>
                                        </p:tgtEl>
                                        <p:attrNameLst>
                                          <p:attrName>ppt_h</p:attrName>
                                        </p:attrNameLst>
                                      </p:cBhvr>
                                      <p:tavLst>
                                        <p:tav tm="0">
                                          <p:val>
                                            <p:fltVal val="0"/>
                                          </p:val>
                                        </p:tav>
                                        <p:tav tm="100000">
                                          <p:val>
                                            <p:strVal val="#ppt_h"/>
                                          </p:val>
                                        </p:tav>
                                      </p:tavLst>
                                    </p:anim>
                                    <p:animEffect transition="in" filter="fade">
                                      <p:cBhvr>
                                        <p:cTn id="27" dur="500"/>
                                        <p:tgtEl>
                                          <p:spTgt spid="166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2210" name="Oval 2"/>
          <p:cNvSpPr>
            <a:spLocks noChangeArrowheads="1"/>
          </p:cNvSpPr>
          <p:nvPr/>
        </p:nvSpPr>
        <p:spPr bwMode="auto">
          <a:xfrm>
            <a:off x="1905000" y="1371600"/>
            <a:ext cx="4824413" cy="4968875"/>
          </a:xfrm>
          <a:prstGeom prst="ellipse">
            <a:avLst/>
          </a:prstGeom>
          <a:solidFill>
            <a:srgbClr val="FFFF99"/>
          </a:solidFill>
          <a:ln w="4445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pic>
        <p:nvPicPr>
          <p:cNvPr id="222211" name="Picture 3" descr="vo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838200"/>
            <a:ext cx="18716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4" descr="vong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743200"/>
            <a:ext cx="1800225"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3" name="Picture 5" descr="vong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797425"/>
            <a:ext cx="1954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4" name="Picture 6" descr="vong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4846638"/>
            <a:ext cx="1963738"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5" name="Picture 7" descr="vong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2667000"/>
            <a:ext cx="2108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6" name="Picture 8" descr="vong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463" y="806450"/>
            <a:ext cx="18002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7" name="Line 9"/>
          <p:cNvSpPr>
            <a:spLocks noChangeShapeType="1"/>
          </p:cNvSpPr>
          <p:nvPr/>
        </p:nvSpPr>
        <p:spPr bwMode="auto">
          <a:xfrm>
            <a:off x="4038600" y="1371600"/>
            <a:ext cx="762000" cy="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18" name="Line 10"/>
          <p:cNvSpPr>
            <a:spLocks noChangeShapeType="1"/>
          </p:cNvSpPr>
          <p:nvPr/>
        </p:nvSpPr>
        <p:spPr bwMode="auto">
          <a:xfrm flipV="1">
            <a:off x="3962400" y="6248400"/>
            <a:ext cx="1066800" cy="76200"/>
          </a:xfrm>
          <a:prstGeom prst="line">
            <a:avLst/>
          </a:prstGeom>
          <a:noFill/>
          <a:ln w="1270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19" name="Line 11"/>
          <p:cNvSpPr>
            <a:spLocks noChangeShapeType="1"/>
          </p:cNvSpPr>
          <p:nvPr/>
        </p:nvSpPr>
        <p:spPr bwMode="auto">
          <a:xfrm rot="3000000">
            <a:off x="6060281" y="2502695"/>
            <a:ext cx="638175" cy="157162"/>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20" name="Line 12"/>
          <p:cNvSpPr>
            <a:spLocks noChangeShapeType="1"/>
          </p:cNvSpPr>
          <p:nvPr/>
        </p:nvSpPr>
        <p:spPr bwMode="auto">
          <a:xfrm rot="6600000">
            <a:off x="6215062" y="4710113"/>
            <a:ext cx="727075" cy="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21" name="Line 13"/>
          <p:cNvSpPr>
            <a:spLocks noChangeShapeType="1"/>
          </p:cNvSpPr>
          <p:nvPr/>
        </p:nvSpPr>
        <p:spPr bwMode="auto">
          <a:xfrm rot="17700000">
            <a:off x="1916906" y="2497932"/>
            <a:ext cx="706437" cy="7620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22" name="Line 14"/>
          <p:cNvSpPr>
            <a:spLocks noChangeShapeType="1"/>
          </p:cNvSpPr>
          <p:nvPr/>
        </p:nvSpPr>
        <p:spPr bwMode="auto">
          <a:xfrm rot="15000000" flipV="1">
            <a:off x="1790700" y="4914900"/>
            <a:ext cx="838200" cy="15240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16399" name="WordArt 15" descr="background-11"/>
          <p:cNvSpPr>
            <a:spLocks noChangeArrowheads="1" noChangeShapeType="1" noTextEdit="1"/>
          </p:cNvSpPr>
          <p:nvPr/>
        </p:nvSpPr>
        <p:spPr bwMode="auto">
          <a:xfrm>
            <a:off x="2895600" y="2590800"/>
            <a:ext cx="3124200" cy="2667000"/>
          </a:xfrm>
          <a:prstGeom prst="rect">
            <a:avLst/>
          </a:prstGeom>
        </p:spPr>
        <p:txBody>
          <a:bodyPr spcFirstLastPara="1" wrap="none" fromWordArt="1">
            <a:prstTxWarp prst="textArchUp">
              <a:avLst>
                <a:gd name="adj" fmla="val 10699608"/>
              </a:avLst>
            </a:prstTxWarp>
          </a:bodyPr>
          <a:lstStyle/>
          <a:p>
            <a:pPr algn="ctr" eaLnBrk="0" fontAlgn="base" hangingPunct="0">
              <a:spcBef>
                <a:spcPct val="0"/>
              </a:spcBef>
              <a:spcAft>
                <a:spcPct val="0"/>
              </a:spcAft>
            </a:pPr>
            <a:endParaRPr lang="en-US" sz="3200" b="1" kern="10" smtClean="0">
              <a:ln w="3175">
                <a:solidFill>
                  <a:srgbClr val="33CC33"/>
                </a:solidFill>
                <a:round/>
                <a:headEnd/>
                <a:tailEnd/>
              </a:ln>
              <a:blipFill dpi="0" rotWithShape="1">
                <a:blip r:embed="rId10"/>
                <a:srcRect/>
                <a:stretch>
                  <a:fillRect/>
                </a:stretch>
              </a:blipFill>
              <a:effectLst>
                <a:outerShdw blurRad="38100" dist="38100" dir="2700000" algn="tl" rotWithShape="0">
                  <a:srgbClr val="000000">
                    <a:alpha val="43137"/>
                  </a:srgbClr>
                </a:outerShdw>
              </a:effectLst>
              <a:latin typeface="Times New Roman"/>
              <a:cs typeface="Times New Roman"/>
            </a:endParaRPr>
          </a:p>
        </p:txBody>
      </p:sp>
      <p:pic>
        <p:nvPicPr>
          <p:cNvPr id="16400" name="Picture 17" descr="00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0" y="4305300"/>
            <a:ext cx="9620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8" descr="00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6019800"/>
            <a:ext cx="3159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19" descr="NA00433_"/>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29000" y="2895600"/>
            <a:ext cx="2133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17" descr="Cay c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3800" y="3886200"/>
            <a:ext cx="1600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29" name="Picture 21" descr="sun14[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2098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39900" y="0"/>
            <a:ext cx="5575300" cy="954088"/>
          </a:xfrm>
          <a:prstGeom prst="rect">
            <a:avLst/>
          </a:prstGeom>
          <a:noFill/>
        </p:spPr>
        <p:txBody>
          <a:bodyPr>
            <a:spAutoFit/>
          </a:bodyPr>
          <a:lstStyle/>
          <a:p>
            <a:pPr algn="ctr" eaLnBrk="0" fontAlgn="base" hangingPunct="0">
              <a:spcBef>
                <a:spcPct val="0"/>
              </a:spcBef>
              <a:spcAft>
                <a:spcPct val="0"/>
              </a:spcAft>
              <a:defRPr/>
            </a:pPr>
            <a:r>
              <a:rPr lang="en-US" sz="2800" dirty="0">
                <a:solidFill>
                  <a:srgbClr val="2205F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 TRÌNH PHÁT TRIỂN CỦA CÂY XANH</a:t>
            </a:r>
          </a:p>
        </p:txBody>
      </p:sp>
    </p:spTree>
    <p:extLst>
      <p:ext uri="{BB962C8B-B14F-4D97-AF65-F5344CB8AC3E}">
        <p14:creationId xmlns:p14="http://schemas.microsoft.com/office/powerpoint/2010/main" val="2205118182"/>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22229"/>
                                        </p:tgtEl>
                                        <p:attrNameLst>
                                          <p:attrName>style.visibility</p:attrName>
                                        </p:attrNameLst>
                                      </p:cBhvr>
                                      <p:to>
                                        <p:strVal val="visible"/>
                                      </p:to>
                                    </p:set>
                                    <p:anim calcmode="lin" valueType="num">
                                      <p:cBhvr>
                                        <p:cTn id="7" dur="2000" fill="hold"/>
                                        <p:tgtEl>
                                          <p:spTgt spid="222229"/>
                                        </p:tgtEl>
                                        <p:attrNameLst>
                                          <p:attrName>ppt_w</p:attrName>
                                        </p:attrNameLst>
                                      </p:cBhvr>
                                      <p:tavLst>
                                        <p:tav tm="0">
                                          <p:val>
                                            <p:fltVal val="0"/>
                                          </p:val>
                                        </p:tav>
                                        <p:tav tm="100000">
                                          <p:val>
                                            <p:strVal val="#ppt_w"/>
                                          </p:val>
                                        </p:tav>
                                      </p:tavLst>
                                    </p:anim>
                                    <p:anim calcmode="lin" valueType="num">
                                      <p:cBhvr>
                                        <p:cTn id="8" dur="2000" fill="hold"/>
                                        <p:tgtEl>
                                          <p:spTgt spid="222229"/>
                                        </p:tgtEl>
                                        <p:attrNameLst>
                                          <p:attrName>ppt_h</p:attrName>
                                        </p:attrNameLst>
                                      </p:cBhvr>
                                      <p:tavLst>
                                        <p:tav tm="0">
                                          <p:val>
                                            <p:fltVal val="0"/>
                                          </p:val>
                                        </p:tav>
                                        <p:tav tm="100000">
                                          <p:val>
                                            <p:strVal val="#ppt_h"/>
                                          </p:val>
                                        </p:tav>
                                      </p:tavLst>
                                    </p:anim>
                                    <p:animEffect transition="in" filter="fade">
                                      <p:cBhvr>
                                        <p:cTn id="9" dur="2000"/>
                                        <p:tgtEl>
                                          <p:spTgt spid="22222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222211"/>
                                        </p:tgtEl>
                                        <p:attrNameLst>
                                          <p:attrName>style.visibility</p:attrName>
                                        </p:attrNameLst>
                                      </p:cBhvr>
                                      <p:to>
                                        <p:strVal val="visible"/>
                                      </p:to>
                                    </p:set>
                                    <p:animEffect transition="in" filter="fade">
                                      <p:cBhvr>
                                        <p:cTn id="14" dur="2000"/>
                                        <p:tgtEl>
                                          <p:spTgt spid="222211"/>
                                        </p:tgtEl>
                                      </p:cBhvr>
                                    </p:animEffect>
                                  </p:child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222217"/>
                                        </p:tgtEl>
                                        <p:attrNameLst>
                                          <p:attrName>style.visibility</p:attrName>
                                        </p:attrNameLst>
                                      </p:cBhvr>
                                      <p:to>
                                        <p:strVal val="visible"/>
                                      </p:to>
                                    </p:set>
                                    <p:animEffect transition="in" filter="fade">
                                      <p:cBhvr>
                                        <p:cTn id="18" dur="1000"/>
                                        <p:tgtEl>
                                          <p:spTgt spid="222217"/>
                                        </p:tgtEl>
                                      </p:cBhvr>
                                    </p:animEffect>
                                  </p:childTnLst>
                                </p:cTn>
                              </p:par>
                            </p:childTnLst>
                          </p:cTn>
                        </p:par>
                        <p:par>
                          <p:cTn id="19" fill="hold" nodeType="afterGroup">
                            <p:stCondLst>
                              <p:cond delay="3000"/>
                            </p:stCondLst>
                            <p:childTnLst>
                              <p:par>
                                <p:cTn id="20" presetID="10" presetClass="entr" presetSubtype="0" fill="hold" nodeType="afterEffect">
                                  <p:stCondLst>
                                    <p:cond delay="0"/>
                                  </p:stCondLst>
                                  <p:childTnLst>
                                    <p:set>
                                      <p:cBhvr>
                                        <p:cTn id="21" dur="1" fill="hold">
                                          <p:stCondLst>
                                            <p:cond delay="0"/>
                                          </p:stCondLst>
                                        </p:cTn>
                                        <p:tgtEl>
                                          <p:spTgt spid="222216"/>
                                        </p:tgtEl>
                                        <p:attrNameLst>
                                          <p:attrName>style.visibility</p:attrName>
                                        </p:attrNameLst>
                                      </p:cBhvr>
                                      <p:to>
                                        <p:strVal val="visible"/>
                                      </p:to>
                                    </p:set>
                                    <p:animEffect transition="in" filter="fade">
                                      <p:cBhvr>
                                        <p:cTn id="22" dur="1000"/>
                                        <p:tgtEl>
                                          <p:spTgt spid="222216"/>
                                        </p:tgtEl>
                                      </p:cBhvr>
                                    </p:animEffect>
                                  </p:childTnLst>
                                </p:cTn>
                              </p:par>
                            </p:childTnLst>
                          </p:cTn>
                        </p:par>
                        <p:par>
                          <p:cTn id="23" fill="hold" nodeType="afterGroup">
                            <p:stCondLst>
                              <p:cond delay="4000"/>
                            </p:stCondLst>
                            <p:childTnLst>
                              <p:par>
                                <p:cTn id="24" presetID="10" presetClass="entr" presetSubtype="0" fill="hold" nodeType="afterEffect">
                                  <p:stCondLst>
                                    <p:cond delay="0"/>
                                  </p:stCondLst>
                                  <p:childTnLst>
                                    <p:set>
                                      <p:cBhvr>
                                        <p:cTn id="25" dur="1" fill="hold">
                                          <p:stCondLst>
                                            <p:cond delay="0"/>
                                          </p:stCondLst>
                                        </p:cTn>
                                        <p:tgtEl>
                                          <p:spTgt spid="222219"/>
                                        </p:tgtEl>
                                        <p:attrNameLst>
                                          <p:attrName>style.visibility</p:attrName>
                                        </p:attrNameLst>
                                      </p:cBhvr>
                                      <p:to>
                                        <p:strVal val="visible"/>
                                      </p:to>
                                    </p:set>
                                    <p:animEffect transition="in" filter="fade">
                                      <p:cBhvr>
                                        <p:cTn id="26" dur="1000"/>
                                        <p:tgtEl>
                                          <p:spTgt spid="222219"/>
                                        </p:tgtEl>
                                      </p:cBhvr>
                                    </p:animEffect>
                                  </p:childTnLst>
                                </p:cTn>
                              </p:par>
                            </p:childTnLst>
                          </p:cTn>
                        </p:par>
                        <p:par>
                          <p:cTn id="27" fill="hold" nodeType="afterGroup">
                            <p:stCondLst>
                              <p:cond delay="5000"/>
                            </p:stCondLst>
                            <p:childTnLst>
                              <p:par>
                                <p:cTn id="28" presetID="10" presetClass="entr" presetSubtype="0" fill="hold" nodeType="afterEffect">
                                  <p:stCondLst>
                                    <p:cond delay="0"/>
                                  </p:stCondLst>
                                  <p:childTnLst>
                                    <p:set>
                                      <p:cBhvr>
                                        <p:cTn id="29" dur="1" fill="hold">
                                          <p:stCondLst>
                                            <p:cond delay="0"/>
                                          </p:stCondLst>
                                        </p:cTn>
                                        <p:tgtEl>
                                          <p:spTgt spid="222212"/>
                                        </p:tgtEl>
                                        <p:attrNameLst>
                                          <p:attrName>style.visibility</p:attrName>
                                        </p:attrNameLst>
                                      </p:cBhvr>
                                      <p:to>
                                        <p:strVal val="visible"/>
                                      </p:to>
                                    </p:set>
                                    <p:animEffect transition="in" filter="fade">
                                      <p:cBhvr>
                                        <p:cTn id="30" dur="1000"/>
                                        <p:tgtEl>
                                          <p:spTgt spid="222212"/>
                                        </p:tgtEl>
                                      </p:cBhvr>
                                    </p:animEffect>
                                  </p:childTnLst>
                                </p:cTn>
                              </p:par>
                            </p:childTnLst>
                          </p:cTn>
                        </p:par>
                        <p:par>
                          <p:cTn id="31" fill="hold" nodeType="afterGroup">
                            <p:stCondLst>
                              <p:cond delay="6000"/>
                            </p:stCondLst>
                            <p:childTnLst>
                              <p:par>
                                <p:cTn id="32" presetID="10" presetClass="entr" presetSubtype="0" fill="hold" nodeType="afterEffect">
                                  <p:stCondLst>
                                    <p:cond delay="0"/>
                                  </p:stCondLst>
                                  <p:childTnLst>
                                    <p:set>
                                      <p:cBhvr>
                                        <p:cTn id="33" dur="1" fill="hold">
                                          <p:stCondLst>
                                            <p:cond delay="0"/>
                                          </p:stCondLst>
                                        </p:cTn>
                                        <p:tgtEl>
                                          <p:spTgt spid="222220"/>
                                        </p:tgtEl>
                                        <p:attrNameLst>
                                          <p:attrName>style.visibility</p:attrName>
                                        </p:attrNameLst>
                                      </p:cBhvr>
                                      <p:to>
                                        <p:strVal val="visible"/>
                                      </p:to>
                                    </p:set>
                                    <p:animEffect transition="in" filter="fade">
                                      <p:cBhvr>
                                        <p:cTn id="34" dur="1000"/>
                                        <p:tgtEl>
                                          <p:spTgt spid="222220"/>
                                        </p:tgtEl>
                                      </p:cBhvr>
                                    </p:animEffect>
                                  </p:childTnLst>
                                </p:cTn>
                              </p:par>
                            </p:childTnLst>
                          </p:cTn>
                        </p:par>
                        <p:par>
                          <p:cTn id="35" fill="hold" nodeType="afterGroup">
                            <p:stCondLst>
                              <p:cond delay="7000"/>
                            </p:stCondLst>
                            <p:childTnLst>
                              <p:par>
                                <p:cTn id="36" presetID="10" presetClass="entr" presetSubtype="0" fill="hold" nodeType="afterEffect">
                                  <p:stCondLst>
                                    <p:cond delay="0"/>
                                  </p:stCondLst>
                                  <p:childTnLst>
                                    <p:set>
                                      <p:cBhvr>
                                        <p:cTn id="37" dur="1" fill="hold">
                                          <p:stCondLst>
                                            <p:cond delay="0"/>
                                          </p:stCondLst>
                                        </p:cTn>
                                        <p:tgtEl>
                                          <p:spTgt spid="222213"/>
                                        </p:tgtEl>
                                        <p:attrNameLst>
                                          <p:attrName>style.visibility</p:attrName>
                                        </p:attrNameLst>
                                      </p:cBhvr>
                                      <p:to>
                                        <p:strVal val="visible"/>
                                      </p:to>
                                    </p:set>
                                    <p:animEffect transition="in" filter="fade">
                                      <p:cBhvr>
                                        <p:cTn id="38" dur="1000"/>
                                        <p:tgtEl>
                                          <p:spTgt spid="222213"/>
                                        </p:tgtEl>
                                      </p:cBhvr>
                                    </p:animEffect>
                                  </p:childTnLst>
                                </p:cTn>
                              </p:par>
                            </p:childTnLst>
                          </p:cTn>
                        </p:par>
                        <p:par>
                          <p:cTn id="39" fill="hold" nodeType="afterGroup">
                            <p:stCondLst>
                              <p:cond delay="8000"/>
                            </p:stCondLst>
                            <p:childTnLst>
                              <p:par>
                                <p:cTn id="40" presetID="10" presetClass="entr" presetSubtype="0" fill="hold" nodeType="afterEffect">
                                  <p:stCondLst>
                                    <p:cond delay="0"/>
                                  </p:stCondLst>
                                  <p:childTnLst>
                                    <p:set>
                                      <p:cBhvr>
                                        <p:cTn id="41" dur="1" fill="hold">
                                          <p:stCondLst>
                                            <p:cond delay="0"/>
                                          </p:stCondLst>
                                        </p:cTn>
                                        <p:tgtEl>
                                          <p:spTgt spid="222218"/>
                                        </p:tgtEl>
                                        <p:attrNameLst>
                                          <p:attrName>style.visibility</p:attrName>
                                        </p:attrNameLst>
                                      </p:cBhvr>
                                      <p:to>
                                        <p:strVal val="visible"/>
                                      </p:to>
                                    </p:set>
                                    <p:animEffect transition="in" filter="fade">
                                      <p:cBhvr>
                                        <p:cTn id="42" dur="1000"/>
                                        <p:tgtEl>
                                          <p:spTgt spid="222218"/>
                                        </p:tgtEl>
                                      </p:cBhvr>
                                    </p:animEffect>
                                  </p:childTnLst>
                                </p:cTn>
                              </p:par>
                            </p:childTnLst>
                          </p:cTn>
                        </p:par>
                        <p:par>
                          <p:cTn id="43" fill="hold" nodeType="afterGroup">
                            <p:stCondLst>
                              <p:cond delay="9000"/>
                            </p:stCondLst>
                            <p:childTnLst>
                              <p:par>
                                <p:cTn id="44" presetID="10" presetClass="entr" presetSubtype="0" fill="hold" nodeType="afterEffect">
                                  <p:stCondLst>
                                    <p:cond delay="0"/>
                                  </p:stCondLst>
                                  <p:childTnLst>
                                    <p:set>
                                      <p:cBhvr>
                                        <p:cTn id="45" dur="1" fill="hold">
                                          <p:stCondLst>
                                            <p:cond delay="0"/>
                                          </p:stCondLst>
                                        </p:cTn>
                                        <p:tgtEl>
                                          <p:spTgt spid="222214"/>
                                        </p:tgtEl>
                                        <p:attrNameLst>
                                          <p:attrName>style.visibility</p:attrName>
                                        </p:attrNameLst>
                                      </p:cBhvr>
                                      <p:to>
                                        <p:strVal val="visible"/>
                                      </p:to>
                                    </p:set>
                                    <p:animEffect transition="in" filter="fade">
                                      <p:cBhvr>
                                        <p:cTn id="46" dur="1000"/>
                                        <p:tgtEl>
                                          <p:spTgt spid="222214"/>
                                        </p:tgtEl>
                                      </p:cBhvr>
                                    </p:animEffect>
                                  </p:childTnLst>
                                </p:cTn>
                              </p:par>
                            </p:childTnLst>
                          </p:cTn>
                        </p:par>
                        <p:par>
                          <p:cTn id="47" fill="hold" nodeType="afterGroup">
                            <p:stCondLst>
                              <p:cond delay="10000"/>
                            </p:stCondLst>
                            <p:childTnLst>
                              <p:par>
                                <p:cTn id="48" presetID="10" presetClass="entr" presetSubtype="0" fill="hold" nodeType="afterEffect">
                                  <p:stCondLst>
                                    <p:cond delay="0"/>
                                  </p:stCondLst>
                                  <p:childTnLst>
                                    <p:set>
                                      <p:cBhvr>
                                        <p:cTn id="49" dur="1" fill="hold">
                                          <p:stCondLst>
                                            <p:cond delay="0"/>
                                          </p:stCondLst>
                                        </p:cTn>
                                        <p:tgtEl>
                                          <p:spTgt spid="222222"/>
                                        </p:tgtEl>
                                        <p:attrNameLst>
                                          <p:attrName>style.visibility</p:attrName>
                                        </p:attrNameLst>
                                      </p:cBhvr>
                                      <p:to>
                                        <p:strVal val="visible"/>
                                      </p:to>
                                    </p:set>
                                    <p:animEffect transition="in" filter="fade">
                                      <p:cBhvr>
                                        <p:cTn id="50" dur="1000"/>
                                        <p:tgtEl>
                                          <p:spTgt spid="222222"/>
                                        </p:tgtEl>
                                      </p:cBhvr>
                                    </p:animEffect>
                                  </p:childTnLst>
                                </p:cTn>
                              </p:par>
                            </p:childTnLst>
                          </p:cTn>
                        </p:par>
                        <p:par>
                          <p:cTn id="51" fill="hold" nodeType="afterGroup">
                            <p:stCondLst>
                              <p:cond delay="11000"/>
                            </p:stCondLst>
                            <p:childTnLst>
                              <p:par>
                                <p:cTn id="52" presetID="10" presetClass="entr" presetSubtype="0" fill="hold" nodeType="afterEffect">
                                  <p:stCondLst>
                                    <p:cond delay="0"/>
                                  </p:stCondLst>
                                  <p:childTnLst>
                                    <p:set>
                                      <p:cBhvr>
                                        <p:cTn id="53" dur="1" fill="hold">
                                          <p:stCondLst>
                                            <p:cond delay="0"/>
                                          </p:stCondLst>
                                        </p:cTn>
                                        <p:tgtEl>
                                          <p:spTgt spid="222215"/>
                                        </p:tgtEl>
                                        <p:attrNameLst>
                                          <p:attrName>style.visibility</p:attrName>
                                        </p:attrNameLst>
                                      </p:cBhvr>
                                      <p:to>
                                        <p:strVal val="visible"/>
                                      </p:to>
                                    </p:set>
                                    <p:animEffect transition="in" filter="fade">
                                      <p:cBhvr>
                                        <p:cTn id="54" dur="1000"/>
                                        <p:tgtEl>
                                          <p:spTgt spid="222215"/>
                                        </p:tgtEl>
                                      </p:cBhvr>
                                    </p:animEffect>
                                  </p:childTnLst>
                                </p:cTn>
                              </p:par>
                            </p:childTnLst>
                          </p:cTn>
                        </p:par>
                        <p:par>
                          <p:cTn id="55" fill="hold" nodeType="afterGroup">
                            <p:stCondLst>
                              <p:cond delay="12000"/>
                            </p:stCondLst>
                            <p:childTnLst>
                              <p:par>
                                <p:cTn id="56" presetID="10" presetClass="entr" presetSubtype="0" fill="hold" nodeType="afterEffect">
                                  <p:stCondLst>
                                    <p:cond delay="0"/>
                                  </p:stCondLst>
                                  <p:childTnLst>
                                    <p:set>
                                      <p:cBhvr>
                                        <p:cTn id="57" dur="1" fill="hold">
                                          <p:stCondLst>
                                            <p:cond delay="0"/>
                                          </p:stCondLst>
                                        </p:cTn>
                                        <p:tgtEl>
                                          <p:spTgt spid="222221"/>
                                        </p:tgtEl>
                                        <p:attrNameLst>
                                          <p:attrName>style.visibility</p:attrName>
                                        </p:attrNameLst>
                                      </p:cBhvr>
                                      <p:to>
                                        <p:strVal val="visible"/>
                                      </p:to>
                                    </p:set>
                                    <p:animEffect transition="in" filter="fade">
                                      <p:cBhvr>
                                        <p:cTn id="58" dur="1000"/>
                                        <p:tgtEl>
                                          <p:spTgt spid="22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457200" y="1371600"/>
            <a:ext cx="8229600" cy="4759325"/>
          </a:xfrm>
        </p:spPr>
        <p:txBody>
          <a:bodyPr/>
          <a:lstStyle/>
          <a:p>
            <a:pPr eaLnBrk="1" hangingPunct="1"/>
            <a:endParaRPr lang="en-US" altLang="en-US" smtClean="0"/>
          </a:p>
        </p:txBody>
      </p:sp>
      <p:pic>
        <p:nvPicPr>
          <p:cNvPr id="80900" name="Picture 4"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0962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WordArt 5" descr="031"/>
          <p:cNvSpPr>
            <a:spLocks noChangeArrowheads="1" noChangeShapeType="1" noTextEdit="1"/>
          </p:cNvSpPr>
          <p:nvPr/>
        </p:nvSpPr>
        <p:spPr bwMode="auto">
          <a:xfrm>
            <a:off x="609600" y="152400"/>
            <a:ext cx="802005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smtClean="0">
                <a:ln w="19050">
                  <a:solidFill>
                    <a:srgbClr val="99CCFF"/>
                  </a:solidFill>
                  <a:round/>
                  <a:headEnd/>
                  <a:tailEnd/>
                </a:ln>
                <a:blipFill dpi="0" rotWithShape="1">
                  <a:blip r:embed="rId4"/>
                  <a:srcRect/>
                  <a:stretch>
                    <a:fillRect/>
                  </a:stretch>
                </a:blipFill>
                <a:effectLst>
                  <a:outerShdw dist="35921" dir="2700000" algn="ctr" rotWithShape="0">
                    <a:srgbClr val="990000"/>
                  </a:outerShdw>
                </a:effectLst>
                <a:latin typeface="Times New Roman"/>
                <a:cs typeface="Times New Roman"/>
              </a:rPr>
              <a:t>Phần mở rộng: Măng mọc từ gốc cây mẹ.</a:t>
            </a:r>
            <a:endParaRPr lang="en-US" sz="3600" b="1" kern="10" smtClean="0">
              <a:ln w="19050">
                <a:solidFill>
                  <a:srgbClr val="99CCFF"/>
                </a:solidFill>
                <a:round/>
                <a:headEnd/>
                <a:tailEnd/>
              </a:ln>
              <a:blipFill dpi="0" rotWithShape="1">
                <a:blip r:embed="rId4"/>
                <a:srcRect/>
                <a:stretch>
                  <a:fillRect/>
                </a:stretch>
              </a:blip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2506038112"/>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box(in)">
                                      <p:cBhvr>
                                        <p:cTn id="7" dur="10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0"/>
            <a:ext cx="8229600" cy="1371600"/>
          </a:xfrm>
        </p:spPr>
        <p:txBody>
          <a:bodyPr/>
          <a:lstStyle/>
          <a:p>
            <a:pPr eaLnBrk="1" hangingPunct="1"/>
            <a:r>
              <a:rPr lang="vi-VN" altLang="en-US" sz="3700" smtClean="0">
                <a:latin typeface="Times New Roman" pitchFamily="18" charset="0"/>
              </a:rPr>
              <a:t>Cây thiết mộc lan, mọc nhiều mầm </a:t>
            </a:r>
            <a:br>
              <a:rPr lang="vi-VN" altLang="en-US" sz="3700" smtClean="0">
                <a:latin typeface="Times New Roman" pitchFamily="18" charset="0"/>
              </a:rPr>
            </a:br>
            <a:r>
              <a:rPr lang="vi-VN" altLang="en-US" sz="3700" smtClean="0">
                <a:latin typeface="Times New Roman" pitchFamily="18" charset="0"/>
              </a:rPr>
              <a:t>ở thân cây.</a:t>
            </a:r>
            <a:endParaRPr lang="en-US" altLang="en-US" sz="3700" smtClean="0">
              <a:latin typeface="Times New Roman" pitchFamily="18" charset="0"/>
            </a:endParaRPr>
          </a:p>
        </p:txBody>
      </p:sp>
      <p:sp>
        <p:nvSpPr>
          <p:cNvPr id="23555" name="Rectangle 3"/>
          <p:cNvSpPr>
            <a:spLocks noGrp="1" noChangeArrowheads="1"/>
          </p:cNvSpPr>
          <p:nvPr>
            <p:ph type="body" idx="1"/>
          </p:nvPr>
        </p:nvSpPr>
        <p:spPr>
          <a:xfrm>
            <a:off x="457200" y="1524000"/>
            <a:ext cx="8229600" cy="4876800"/>
          </a:xfrm>
        </p:spPr>
        <p:txBody>
          <a:bodyPr/>
          <a:lstStyle/>
          <a:p>
            <a:pPr eaLnBrk="1" hangingPunct="1"/>
            <a:endParaRPr lang="en-US" altLang="en-US" smtClean="0"/>
          </a:p>
        </p:txBody>
      </p:sp>
      <p:pic>
        <p:nvPicPr>
          <p:cNvPr id="81924" name="Picture 4" descr="ImageVie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1088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strips(downLeft)">
                                      <p:cBhvr>
                                        <p:cTn id="7" dur="1000"/>
                                        <p:tgtEl>
                                          <p:spTgt spid="819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1922"/>
                                        </p:tgtEl>
                                        <p:attrNameLst>
                                          <p:attrName>style.visibility</p:attrName>
                                        </p:attrNameLst>
                                      </p:cBhvr>
                                      <p:to>
                                        <p:strVal val="visible"/>
                                      </p:to>
                                    </p:set>
                                    <p:animEffect transition="in" filter="wipe(down)">
                                      <p:cBhvr>
                                        <p:cTn id="10" dur="5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152400"/>
            <a:ext cx="8229600" cy="1752600"/>
          </a:xfrm>
        </p:spPr>
        <p:txBody>
          <a:bodyPr/>
          <a:lstStyle/>
          <a:p>
            <a:pPr eaLnBrk="1" hangingPunct="1">
              <a:defRPr/>
            </a:pPr>
            <a:r>
              <a:rPr lang="en-US" altLang="en-US" sz="5400" dirty="0" err="1" smtClean="0">
                <a:solidFill>
                  <a:schemeClr val="tx1">
                    <a:lumMod val="95000"/>
                    <a:lumOff val="5000"/>
                  </a:schemeClr>
                </a:solidFill>
                <a:latin typeface="Times New Roman" pitchFamily="18" charset="0"/>
              </a:rPr>
              <a:t>Cây</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thuốc</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bỏng</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mọc</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cây</a:t>
            </a:r>
            <a:r>
              <a:rPr lang="en-US" altLang="en-US" sz="5400" dirty="0" smtClean="0">
                <a:solidFill>
                  <a:schemeClr val="tx1">
                    <a:lumMod val="95000"/>
                    <a:lumOff val="5000"/>
                  </a:schemeClr>
                </a:solidFill>
                <a:latin typeface="Times New Roman" pitchFamily="18" charset="0"/>
              </a:rPr>
              <a:t> con </a:t>
            </a:r>
            <a:r>
              <a:rPr lang="en-US" altLang="en-US" sz="5400" dirty="0" err="1" smtClean="0">
                <a:solidFill>
                  <a:schemeClr val="tx1">
                    <a:lumMod val="95000"/>
                    <a:lumOff val="5000"/>
                  </a:schemeClr>
                </a:solidFill>
                <a:latin typeface="Times New Roman" pitchFamily="18" charset="0"/>
              </a:rPr>
              <a:t>từ</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lá</a:t>
            </a:r>
            <a:endParaRPr lang="en-US" altLang="en-US" sz="5400" dirty="0" smtClean="0">
              <a:solidFill>
                <a:schemeClr val="tx1">
                  <a:lumMod val="95000"/>
                  <a:lumOff val="5000"/>
                </a:schemeClr>
              </a:solidFill>
              <a:latin typeface="Times New Roman" pitchFamily="18" charset="0"/>
            </a:endParaRPr>
          </a:p>
        </p:txBody>
      </p:sp>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9144000" cy="4648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60039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checkerboard(across)">
                                      <p:cBhvr>
                                        <p:cTn id="7" dur="500"/>
                                        <p:tgtEl>
                                          <p:spTgt spid="161796"/>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61794"/>
                                        </p:tgtEl>
                                        <p:attrNameLst>
                                          <p:attrName>style.visibility</p:attrName>
                                        </p:attrNameLst>
                                      </p:cBhvr>
                                      <p:to>
                                        <p:strVal val="visible"/>
                                      </p:to>
                                    </p:set>
                                    <p:anim calcmode="lin" valueType="num">
                                      <p:cBhvr>
                                        <p:cTn id="10" dur="1000" fill="hold"/>
                                        <p:tgtEl>
                                          <p:spTgt spid="161794"/>
                                        </p:tgtEl>
                                        <p:attrNameLst>
                                          <p:attrName>ppt_x</p:attrName>
                                        </p:attrNameLst>
                                      </p:cBhvr>
                                      <p:tavLst>
                                        <p:tav tm="0">
                                          <p:val>
                                            <p:strVal val="#ppt_x-.2"/>
                                          </p:val>
                                        </p:tav>
                                        <p:tav tm="100000">
                                          <p:val>
                                            <p:strVal val="#ppt_x"/>
                                          </p:val>
                                        </p:tav>
                                      </p:tavLst>
                                    </p:anim>
                                    <p:anim calcmode="lin" valueType="num">
                                      <p:cBhvr>
                                        <p:cTn id="11" dur="1000" fill="hold"/>
                                        <p:tgtEl>
                                          <p:spTgt spid="161794"/>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6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71" y="0"/>
            <a:ext cx="9124529" cy="6858000"/>
          </a:xfrm>
        </p:spPr>
      </p:pic>
      <p:sp>
        <p:nvSpPr>
          <p:cNvPr id="5" name="TextBox 4"/>
          <p:cNvSpPr txBox="1"/>
          <p:nvPr/>
        </p:nvSpPr>
        <p:spPr>
          <a:xfrm>
            <a:off x="1115616" y="1916832"/>
            <a:ext cx="6912768" cy="1754326"/>
          </a:xfrm>
          <a:prstGeom prst="rect">
            <a:avLst/>
          </a:prstGeom>
          <a:noFill/>
        </p:spPr>
        <p:txBody>
          <a:bodyPr wrap="square" rtlCol="0">
            <a:spAutoFit/>
          </a:bodyPr>
          <a:lstStyle/>
          <a:p>
            <a:pPr algn="ctr"/>
            <a:r>
              <a:rPr lang="en-US" sz="3600" b="1" dirty="0" err="1" smtClean="0">
                <a:solidFill>
                  <a:srgbClr val="C00000"/>
                </a:solidFill>
                <a:latin typeface="Times New Roman" pitchFamily="18" charset="0"/>
                <a:cs typeface="Times New Roman" pitchFamily="18" charset="0"/>
              </a:rPr>
              <a:t>Hoạt</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động</a:t>
            </a:r>
            <a:r>
              <a:rPr lang="en-US" sz="3600" b="1" dirty="0" smtClean="0">
                <a:solidFill>
                  <a:srgbClr val="C00000"/>
                </a:solidFill>
                <a:latin typeface="Times New Roman" pitchFamily="18" charset="0"/>
                <a:cs typeface="Times New Roman" pitchFamily="18" charset="0"/>
              </a:rPr>
              <a:t> 2:</a:t>
            </a:r>
          </a:p>
          <a:p>
            <a:pPr algn="ctr"/>
            <a:endParaRPr lang="en-US" sz="3600" b="1" dirty="0" smtClean="0">
              <a:solidFill>
                <a:srgbClr val="C00000"/>
              </a:solidFill>
              <a:latin typeface="Times New Roman" pitchFamily="18" charset="0"/>
              <a:cs typeface="Times New Roman" pitchFamily="18" charset="0"/>
            </a:endParaRPr>
          </a:p>
          <a:p>
            <a:pPr algn="ctr"/>
            <a:r>
              <a:rPr lang="en-US" sz="3600" b="1" dirty="0" err="1" smtClean="0">
                <a:solidFill>
                  <a:srgbClr val="C00000"/>
                </a:solidFill>
                <a:latin typeface="Times New Roman" pitchFamily="18" charset="0"/>
                <a:cs typeface="Times New Roman" pitchFamily="18" charset="0"/>
              </a:rPr>
              <a:t>Cây</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cần</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gì</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để</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sống</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và</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phát</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triển</a:t>
            </a:r>
            <a:endParaRPr lang="en-US" sz="3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33968349"/>
      </p:ext>
    </p:extLst>
  </p:cSld>
  <p:clrMapOvr>
    <a:masterClrMapping/>
  </p:clrMapOvr>
  <p:transition>
    <p:sndAc>
      <p:end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2576"/>
            <a:ext cx="9144000" cy="6858000"/>
          </a:xfrm>
        </p:spPr>
      </p:pic>
      <p:pic>
        <p:nvPicPr>
          <p:cNvPr id="8" name="Chú đỗ c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7784" y="692696"/>
            <a:ext cx="5832648" cy="5616624"/>
          </a:xfrm>
          <a:prstGeom prst="rect">
            <a:avLst/>
          </a:prstGeom>
        </p:spPr>
      </p:pic>
      <p:sp>
        <p:nvSpPr>
          <p:cNvPr id="9" name="TextBox 8"/>
          <p:cNvSpPr txBox="1"/>
          <p:nvPr/>
        </p:nvSpPr>
        <p:spPr>
          <a:xfrm>
            <a:off x="899592" y="1052736"/>
            <a:ext cx="1152128" cy="2677656"/>
          </a:xfrm>
          <a:prstGeom prst="rect">
            <a:avLst/>
          </a:prstGeom>
          <a:noFill/>
        </p:spPr>
        <p:txBody>
          <a:bodyPr wrap="square" rtlCol="0">
            <a:spAutoFit/>
          </a:bodyPr>
          <a:lstStyle/>
          <a:p>
            <a:pPr algn="ctr">
              <a:lnSpc>
                <a:spcPct val="150000"/>
              </a:lnSpc>
            </a:pP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Bé</a:t>
            </a:r>
            <a:endParaRPr lang="en-US" sz="2800" b="1" dirty="0"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a:p>
            <a:pPr algn="ctr">
              <a:lnSpc>
                <a:spcPct val="150000"/>
              </a:lnSpc>
            </a:pP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cùng</a:t>
            </a:r>
            <a:r>
              <a:rPr lang="en-US" sz="2800" b="1" dirty="0"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lắng</a:t>
            </a:r>
            <a:r>
              <a:rPr lang="en-US" sz="2800" b="1" dirty="0"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nghe</a:t>
            </a:r>
            <a:endParaRPr lang="en-US" sz="2800" b="1" dirty="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09037569"/>
      </p:ext>
    </p:extLst>
  </p:cSld>
  <p:clrMapOvr>
    <a:masterClrMapping/>
  </p:clrMapOvr>
  <p:transition>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62818"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1" y="3902952"/>
            <a:ext cx="39624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344" name="Picture 103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67337" y="3886200"/>
            <a:ext cx="4038599" cy="2819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62823" name="Picture 7"/>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228600" y="1371600"/>
            <a:ext cx="39624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2825" name="Picture 9" descr="0DJC1ECA6HOKS5CALEBSMRCAFF8VVNCAGM29J6CAW8Z2E2CA5XE6S8CAB8K6GVCAUMZ7NNCACA5ZXQCAKN5BMZCAGM9476CABSXUIICAIYP6STCAIJJYK7CALZR8NECA3OOCRKCA715VAKCAK9JC0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7337" y="1371600"/>
            <a:ext cx="4000499" cy="2362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aphicFrame>
        <p:nvGraphicFramePr>
          <p:cNvPr id="162843" name="Group 27"/>
          <p:cNvGraphicFramePr>
            <a:graphicFrameLocks noGrp="1"/>
          </p:cNvGraphicFramePr>
          <p:nvPr>
            <p:ph/>
          </p:nvPr>
        </p:nvGraphicFramePr>
        <p:xfrm>
          <a:off x="0" y="0"/>
          <a:ext cx="9144000" cy="1219200"/>
        </p:xfrm>
        <a:graphic>
          <a:graphicData uri="http://schemas.openxmlformats.org/drawingml/2006/table">
            <a:tbl>
              <a:tblPr/>
              <a:tblGrid>
                <a:gridCol w="9144000">
                  <a:extLst>
                    <a:ext uri="{9D8B030D-6E8A-4147-A177-3AD203B41FA5}">
                      <a16:colId xmlns="" xmlns:a16="http://schemas.microsoft.com/office/drawing/2014/main" val="20000"/>
                    </a:ext>
                  </a:extLst>
                </a:gridCol>
              </a:tblGrid>
              <a:tr h="1219200">
                <a:tc>
                  <a:txBody>
                    <a:bodyPr/>
                    <a:lstStyle>
                      <a:lvl1pPr algn="l">
                        <a:spcBef>
                          <a:spcPct val="20000"/>
                        </a:spcBef>
                        <a:defRPr sz="2800">
                          <a:solidFill>
                            <a:schemeClr val="tx1"/>
                          </a:solidFill>
                          <a:latin typeface="Arial" charset="0"/>
                          <a:cs typeface="Arial" charset="0"/>
                        </a:defRPr>
                      </a:lvl1pPr>
                      <a:lvl2pPr algn="l">
                        <a:spcBef>
                          <a:spcPct val="20000"/>
                        </a:spcBef>
                        <a:defRPr sz="2400">
                          <a:solidFill>
                            <a:schemeClr val="tx1"/>
                          </a:solidFill>
                          <a:latin typeface="Arial" charset="0"/>
                          <a:cs typeface="Arial" charset="0"/>
                        </a:defRPr>
                      </a:lvl2pPr>
                      <a:lvl3pPr algn="l">
                        <a:spcBef>
                          <a:spcPct val="20000"/>
                        </a:spcBef>
                        <a:defRPr sz="2000">
                          <a:solidFill>
                            <a:schemeClr val="tx1"/>
                          </a:solidFill>
                          <a:latin typeface="Arial" charset="0"/>
                          <a:cs typeface="Arial" charset="0"/>
                        </a:defRPr>
                      </a:lvl3pPr>
                      <a:lvl4pPr algn="l">
                        <a:spcBef>
                          <a:spcPct val="20000"/>
                        </a:spcBef>
                        <a:defRPr>
                          <a:solidFill>
                            <a:schemeClr val="tx1"/>
                          </a:solidFill>
                          <a:latin typeface="Arial" charset="0"/>
                          <a:cs typeface="Arial" charset="0"/>
                        </a:defRPr>
                      </a:lvl4pPr>
                      <a:lvl5pPr algn="l">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0"/>
                  </a:ext>
                </a:extLst>
              </a:tr>
            </a:tbl>
          </a:graphicData>
        </a:graphic>
      </p:graphicFrame>
      <p:sp>
        <p:nvSpPr>
          <p:cNvPr id="19468" name="WordArt 29"/>
          <p:cNvSpPr>
            <a:spLocks noChangeArrowheads="1" noChangeShapeType="1" noTextEdit="1"/>
          </p:cNvSpPr>
          <p:nvPr/>
        </p:nvSpPr>
        <p:spPr bwMode="auto">
          <a:xfrm>
            <a:off x="838200" y="228600"/>
            <a:ext cx="7543800" cy="7080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smtClean="0">
                <a:ln w="9525" cap="rnd">
                  <a:solidFill>
                    <a:srgbClr val="FF00FF"/>
                  </a:solidFill>
                  <a:prstDash val="sysDot"/>
                  <a:round/>
                  <a:headEnd/>
                  <a:tailEnd/>
                </a:ln>
                <a:solidFill>
                  <a:srgbClr val="333399"/>
                </a:solidFill>
                <a:effectLst>
                  <a:outerShdw blurRad="38100" dist="38100" dir="2700000" algn="tl" rotWithShape="0">
                    <a:srgbClr val="000000">
                      <a:alpha val="43137"/>
                    </a:srgbClr>
                  </a:outerShdw>
                </a:effectLst>
                <a:latin typeface="Times New Roman"/>
                <a:cs typeface="Times New Roman"/>
              </a:rPr>
              <a:t>Các điều kiện để cây phát triển</a:t>
            </a:r>
            <a:endParaRPr lang="en-US" sz="3600" kern="10" dirty="0" smtClean="0">
              <a:ln w="9525" cap="rnd">
                <a:solidFill>
                  <a:srgbClr val="FF00FF"/>
                </a:solidFill>
                <a:prstDash val="sysDot"/>
                <a:round/>
                <a:headEnd/>
                <a:tailEnd/>
              </a:ln>
              <a:solidFill>
                <a:srgbClr val="333399"/>
              </a:solidFill>
              <a:effectLst>
                <a:outerShdw blurRad="38100" dist="38100" dir="2700000" algn="tl" rotWithShape="0">
                  <a:srgbClr val="000000">
                    <a:alpha val="43137"/>
                  </a:srgbClr>
                </a:outerShdw>
              </a:effectLst>
              <a:latin typeface="Times New Roman"/>
              <a:cs typeface="Times New Roman"/>
            </a:endParaRPr>
          </a:p>
        </p:txBody>
      </p:sp>
    </p:spTree>
    <p:extLst>
      <p:ext uri="{BB962C8B-B14F-4D97-AF65-F5344CB8AC3E}">
        <p14:creationId xmlns:p14="http://schemas.microsoft.com/office/powerpoint/2010/main" val="2460965060"/>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62818"/>
                                        </p:tgtEl>
                                        <p:attrNameLst>
                                          <p:attrName>style.visibility</p:attrName>
                                        </p:attrNameLst>
                                      </p:cBhvr>
                                      <p:to>
                                        <p:strVal val="visible"/>
                                      </p:to>
                                    </p:set>
                                    <p:animEffect transition="in" filter="randombar(horizontal)">
                                      <p:cBhvr>
                                        <p:cTn id="7" dur="2000"/>
                                        <p:tgtEl>
                                          <p:spTgt spid="162818"/>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4344"/>
                                        </p:tgtEl>
                                        <p:attrNameLst>
                                          <p:attrName>style.visibility</p:attrName>
                                        </p:attrNameLst>
                                      </p:cBhvr>
                                      <p:to>
                                        <p:strVal val="visible"/>
                                      </p:to>
                                    </p:set>
                                    <p:anim calcmode="lin" valueType="num">
                                      <p:cBhvr additive="base">
                                        <p:cTn id="11" dur="500" fill="hold"/>
                                        <p:tgtEl>
                                          <p:spTgt spid="14344"/>
                                        </p:tgtEl>
                                        <p:attrNameLst>
                                          <p:attrName>ppt_x</p:attrName>
                                        </p:attrNameLst>
                                      </p:cBhvr>
                                      <p:tavLst>
                                        <p:tav tm="0">
                                          <p:val>
                                            <p:strVal val="#ppt_x"/>
                                          </p:val>
                                        </p:tav>
                                        <p:tav tm="100000">
                                          <p:val>
                                            <p:strVal val="#ppt_x"/>
                                          </p:val>
                                        </p:tav>
                                      </p:tavLst>
                                    </p:anim>
                                    <p:anim calcmode="lin" valueType="num">
                                      <p:cBhvr additive="base">
                                        <p:cTn id="12" dur="500" fill="hold"/>
                                        <p:tgtEl>
                                          <p:spTgt spid="1434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18" presetClass="entr" presetSubtype="12" fill="hold" nodeType="afterEffect">
                                  <p:stCondLst>
                                    <p:cond delay="0"/>
                                  </p:stCondLst>
                                  <p:childTnLst>
                                    <p:set>
                                      <p:cBhvr>
                                        <p:cTn id="15" dur="1" fill="hold">
                                          <p:stCondLst>
                                            <p:cond delay="0"/>
                                          </p:stCondLst>
                                        </p:cTn>
                                        <p:tgtEl>
                                          <p:spTgt spid="162825"/>
                                        </p:tgtEl>
                                        <p:attrNameLst>
                                          <p:attrName>style.visibility</p:attrName>
                                        </p:attrNameLst>
                                      </p:cBhvr>
                                      <p:to>
                                        <p:strVal val="visible"/>
                                      </p:to>
                                    </p:set>
                                    <p:animEffect transition="in" filter="strips(downLeft)">
                                      <p:cBhvr>
                                        <p:cTn id="16" dur="2000"/>
                                        <p:tgtEl>
                                          <p:spTgt spid="162825"/>
                                        </p:tgtEl>
                                      </p:cBhvr>
                                    </p:animEffect>
                                  </p:childTnLst>
                                </p:cTn>
                              </p:par>
                            </p:childTnLst>
                          </p:cTn>
                        </p:par>
                        <p:par>
                          <p:cTn id="17" fill="hold" nodeType="afterGroup">
                            <p:stCondLst>
                              <p:cond delay="4500"/>
                            </p:stCondLst>
                            <p:childTnLst>
                              <p:par>
                                <p:cTn id="18" presetID="53" presetClass="entr" presetSubtype="0" fill="hold" nodeType="afterEffect">
                                  <p:stCondLst>
                                    <p:cond delay="0"/>
                                  </p:stCondLst>
                                  <p:childTnLst>
                                    <p:set>
                                      <p:cBhvr>
                                        <p:cTn id="19" dur="1" fill="hold">
                                          <p:stCondLst>
                                            <p:cond delay="0"/>
                                          </p:stCondLst>
                                        </p:cTn>
                                        <p:tgtEl>
                                          <p:spTgt spid="162823"/>
                                        </p:tgtEl>
                                        <p:attrNameLst>
                                          <p:attrName>style.visibility</p:attrName>
                                        </p:attrNameLst>
                                      </p:cBhvr>
                                      <p:to>
                                        <p:strVal val="visible"/>
                                      </p:to>
                                    </p:set>
                                    <p:anim calcmode="lin" valueType="num">
                                      <p:cBhvr>
                                        <p:cTn id="20" dur="2000" fill="hold"/>
                                        <p:tgtEl>
                                          <p:spTgt spid="162823"/>
                                        </p:tgtEl>
                                        <p:attrNameLst>
                                          <p:attrName>ppt_w</p:attrName>
                                        </p:attrNameLst>
                                      </p:cBhvr>
                                      <p:tavLst>
                                        <p:tav tm="0">
                                          <p:val>
                                            <p:fltVal val="0"/>
                                          </p:val>
                                        </p:tav>
                                        <p:tav tm="100000">
                                          <p:val>
                                            <p:strVal val="#ppt_w"/>
                                          </p:val>
                                        </p:tav>
                                      </p:tavLst>
                                    </p:anim>
                                    <p:anim calcmode="lin" valueType="num">
                                      <p:cBhvr>
                                        <p:cTn id="21" dur="2000" fill="hold"/>
                                        <p:tgtEl>
                                          <p:spTgt spid="162823"/>
                                        </p:tgtEl>
                                        <p:attrNameLst>
                                          <p:attrName>ppt_h</p:attrName>
                                        </p:attrNameLst>
                                      </p:cBhvr>
                                      <p:tavLst>
                                        <p:tav tm="0">
                                          <p:val>
                                            <p:fltVal val="0"/>
                                          </p:val>
                                        </p:tav>
                                        <p:tav tm="100000">
                                          <p:val>
                                            <p:strVal val="#ppt_h"/>
                                          </p:val>
                                        </p:tav>
                                      </p:tavLst>
                                    </p:anim>
                                    <p:animEffect transition="in" filter="fade">
                                      <p:cBhvr>
                                        <p:cTn id="22" dur="2000"/>
                                        <p:tgtEl>
                                          <p:spTgt spid="162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y tao nho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990600"/>
            <a:ext cx="3241675"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p:cNvSpPr txBox="1">
            <a:spLocks noChangeArrowheads="1"/>
          </p:cNvSpPr>
          <p:nvPr/>
        </p:nvSpPr>
        <p:spPr bwMode="auto">
          <a:xfrm>
            <a:off x="1042988" y="1844675"/>
            <a:ext cx="5832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sz="2800" b="1" smtClean="0">
                <a:solidFill>
                  <a:srgbClr val="FF0066"/>
                </a:solidFill>
                <a:cs typeface="Arial" charset="0"/>
              </a:rPr>
              <a:t> </a:t>
            </a:r>
            <a:endParaRPr lang="en-US" sz="2800" smtClean="0">
              <a:solidFill>
                <a:srgbClr val="0033CC"/>
              </a:solidFill>
              <a:latin typeface=".VnTifani Heavy" pitchFamily="34" charset="0"/>
              <a:cs typeface="Arial" charset="0"/>
            </a:endParaRPr>
          </a:p>
        </p:txBody>
      </p:sp>
      <p:sp>
        <p:nvSpPr>
          <p:cNvPr id="184325" name="Text Box 5"/>
          <p:cNvSpPr txBox="1">
            <a:spLocks noChangeArrowheads="1"/>
          </p:cNvSpPr>
          <p:nvPr/>
        </p:nvSpPr>
        <p:spPr bwMode="auto">
          <a:xfrm>
            <a:off x="971550" y="3573463"/>
            <a:ext cx="6408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sz="4000" b="1" smtClean="0">
                <a:solidFill>
                  <a:srgbClr val="FF0000"/>
                </a:solidFill>
                <a:latin typeface=".VnAristote" pitchFamily="34" charset="0"/>
                <a:cs typeface="Arial" charset="0"/>
              </a:rPr>
              <a:t> </a:t>
            </a:r>
          </a:p>
        </p:txBody>
      </p:sp>
      <p:graphicFrame>
        <p:nvGraphicFramePr>
          <p:cNvPr id="1026" name="Object 6"/>
          <p:cNvGraphicFramePr>
            <a:graphicFrameLocks noGrp="1" noChangeAspect="1"/>
          </p:cNvGraphicFramePr>
          <p:nvPr>
            <p:ph/>
          </p:nvPr>
        </p:nvGraphicFramePr>
        <p:xfrm>
          <a:off x="0" y="0"/>
          <a:ext cx="2627313" cy="6858000"/>
        </p:xfrm>
        <a:graphic>
          <a:graphicData uri="http://schemas.openxmlformats.org/presentationml/2006/ole">
            <mc:AlternateContent xmlns:mc="http://schemas.openxmlformats.org/markup-compatibility/2006">
              <mc:Choice xmlns:v="urn:schemas-microsoft-com:vml" Requires="v">
                <p:oleObj spid="_x0000_s1031" name="Clip" r:id="rId6" imgW="3531960" imgH="4445640" progId="MS_ClipArt_Gallery.2">
                  <p:embed/>
                </p:oleObj>
              </mc:Choice>
              <mc:Fallback>
                <p:oleObj name="Clip" r:id="rId6" imgW="3531960" imgH="444564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273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32"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68637" y="4742223"/>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37500" y="4742223"/>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725144"/>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869160"/>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45850" y="-867569"/>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26652" y="1637437"/>
            <a:ext cx="6255715" cy="1754326"/>
          </a:xfrm>
          <a:prstGeom prst="rect">
            <a:avLst/>
          </a:prstGeom>
          <a:noFill/>
        </p:spPr>
        <p:txBody>
          <a:bodyPr wrap="square" lIns="91440" tIns="45720" rIns="91440" bIns="45720">
            <a:spAutoFit/>
          </a:bodyPr>
          <a:lstStyle/>
          <a:p>
            <a:pPr algn="ctr"/>
            <a:r>
              <a:rPr lang="vi-VN" sz="5400" b="1" kern="10" cap="none" spc="0" dirty="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Hoạt động </a:t>
            </a:r>
            <a:r>
              <a:rPr lang="en-US" sz="5400" b="1" kern="10" cap="none" spc="0" dirty="0"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3</a:t>
            </a:r>
            <a:r>
              <a:rPr lang="vi-VN" sz="5400" b="1" kern="10" cap="none" spc="0" dirty="0"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 </a:t>
            </a:r>
            <a:endParaRPr lang="en-US" sz="5400" b="1" kern="10" dirty="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endParaRPr>
          </a:p>
          <a:p>
            <a:pPr algn="ctr"/>
            <a:r>
              <a:rPr lang="en-US" sz="5400" b="1" kern="10" cap="none" spc="0" dirty="0" err="1"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Luyện</a:t>
            </a:r>
            <a:r>
              <a:rPr lang="en-US" sz="5400" b="1" kern="10" cap="none" spc="0" dirty="0"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 </a:t>
            </a:r>
            <a:r>
              <a:rPr lang="en-US" sz="5400" b="1" kern="10" cap="none" spc="0" dirty="0" err="1"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tập</a:t>
            </a:r>
            <a:endParaRPr lang="en-US" sz="5400" b="1" cap="none" spc="0" dirty="0">
              <a:ln w="17780" cmpd="sng">
                <a:solidFill>
                  <a:srgbClr val="FFFFFF"/>
                </a:solidFill>
                <a:prstDash val="solid"/>
                <a:miter lim="800000"/>
              </a:ln>
              <a:solidFill>
                <a:srgbClr val="C00000"/>
              </a:solidFill>
              <a:effectLst>
                <a:outerShdw blurRad="50800" algn="tl" rotWithShape="0">
                  <a:srgbClr val="000000"/>
                </a:outerShdw>
              </a:effectLst>
            </a:endParaRPr>
          </a:p>
        </p:txBody>
      </p:sp>
    </p:spTree>
    <p:extLst>
      <p:ext uri="{BB962C8B-B14F-4D97-AF65-F5344CB8AC3E}">
        <p14:creationId xmlns:p14="http://schemas.microsoft.com/office/powerpoint/2010/main" val="1070109366"/>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4324"/>
                                        </p:tgtEl>
                                        <p:attrNameLst>
                                          <p:attrName>style.visibility</p:attrName>
                                        </p:attrNameLst>
                                      </p:cBhvr>
                                      <p:to>
                                        <p:strVal val="visible"/>
                                      </p:to>
                                    </p:set>
                                    <p:animEffect transition="in" filter="barn(inHorizontal)">
                                      <p:cBhvr>
                                        <p:cTn id="7" dur="1000"/>
                                        <p:tgtEl>
                                          <p:spTgt spid="184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wipe(up)">
                                      <p:cBhvr>
                                        <p:cTn id="12"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p:bldP spid="1843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7260" y="-1"/>
            <a:ext cx="9245260" cy="6822917"/>
          </a:xfrm>
        </p:spPr>
      </p:pic>
      <p:sp>
        <p:nvSpPr>
          <p:cNvPr id="4" name="Rectangle 3"/>
          <p:cNvSpPr/>
          <p:nvPr/>
        </p:nvSpPr>
        <p:spPr>
          <a:xfrm>
            <a:off x="262970" y="332656"/>
            <a:ext cx="8618064"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Hành</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vi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nào</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đúng</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hành</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vi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nào</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sai</a:t>
            </a:r>
            <a:endParaRPr lang="en-US" sz="4400" b="1" cap="none" spc="50" dirty="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4370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95736" y="3059668"/>
            <a:ext cx="6125913"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Cô</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trẻ</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cùng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trò</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Tập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tầm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vông</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4" name="Rectangle 3"/>
          <p:cNvSpPr/>
          <p:nvPr/>
        </p:nvSpPr>
        <p:spPr>
          <a:xfrm>
            <a:off x="2505795" y="1916832"/>
            <a:ext cx="5937844" cy="923330"/>
          </a:xfrm>
          <a:prstGeom prst="rect">
            <a:avLst/>
          </a:prstGeom>
          <a:noFill/>
        </p:spPr>
        <p:txBody>
          <a:bodyPr wrap="non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1.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Ổn</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định</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tổ</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chức</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a:t>
            </a:r>
            <a:endParaRPr lang="en-US" sz="54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153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274638"/>
            <a:ext cx="8382000" cy="639762"/>
          </a:xfrm>
        </p:spPr>
        <p:txBody>
          <a:bodyPr/>
          <a:lstStyle/>
          <a:p>
            <a:pPr eaLnBrk="1" hangingPunct="1"/>
            <a:r>
              <a:rPr lang="en-US" altLang="en-US" sz="6000" b="1" smtClean="0"/>
              <a:t/>
            </a:r>
            <a:br>
              <a:rPr lang="en-US" altLang="en-US" sz="6000" b="1" smtClean="0"/>
            </a:br>
            <a:r>
              <a:rPr lang="en-US" altLang="en-US" sz="6000" b="1" smtClean="0"/>
              <a:t/>
            </a:r>
            <a:br>
              <a:rPr lang="en-US" altLang="en-US" sz="6000" b="1" smtClean="0"/>
            </a:br>
            <a:r>
              <a:rPr lang="en-US" altLang="en-US" sz="6000" b="1" smtClean="0"/>
              <a:t/>
            </a:r>
            <a:br>
              <a:rPr lang="en-US" altLang="en-US" sz="6000" b="1" smtClean="0"/>
            </a:br>
            <a:r>
              <a:rPr lang="vi-VN" altLang="en-US" sz="6000" b="1" smtClean="0">
                <a:latin typeface="Times New Roman" pitchFamily="18" charset="0"/>
              </a:rPr>
              <a:t/>
            </a:r>
            <a:br>
              <a:rPr lang="vi-VN" altLang="en-US" sz="6000" b="1" smtClean="0">
                <a:latin typeface="Times New Roman" pitchFamily="18" charset="0"/>
              </a:rPr>
            </a:br>
            <a:r>
              <a:rPr lang="vi-VN" altLang="en-US" sz="6000" b="1" smtClean="0">
                <a:latin typeface="Times New Roman" pitchFamily="18" charset="0"/>
              </a:rPr>
              <a:t>Trò chơi </a:t>
            </a:r>
            <a:br>
              <a:rPr lang="vi-VN" altLang="en-US" sz="6000" b="1" smtClean="0">
                <a:latin typeface="Times New Roman" pitchFamily="18" charset="0"/>
              </a:rPr>
            </a:br>
            <a:r>
              <a:rPr lang="en-US" altLang="en-US" sz="6000" b="1" smtClean="0">
                <a:latin typeface="Times New Roman" pitchFamily="18" charset="0"/>
              </a:rPr>
              <a:t>Ai xếp đúng</a:t>
            </a:r>
            <a:endParaRPr lang="en-US" altLang="en-US" b="1" smtClean="0">
              <a:latin typeface="Times New Roman" pitchFamily="18" charset="0"/>
            </a:endParaRPr>
          </a:p>
        </p:txBody>
      </p:sp>
      <p:pic>
        <p:nvPicPr>
          <p:cNvPr id="39939" name="Picture 3" descr="Bunny3"/>
          <p:cNvPicPr>
            <a:picLocks noGrp="1" noChangeAspect="1" noChangeArrowheads="1" noCrop="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7543800" y="5410200"/>
            <a:ext cx="12954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5" name="Picture 7" descr="HOURGL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267200"/>
            <a:ext cx="153987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100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58" name="Group 10"/>
          <p:cNvGrpSpPr>
            <a:grpSpLocks/>
          </p:cNvGrpSpPr>
          <p:nvPr/>
        </p:nvGrpSpPr>
        <p:grpSpPr bwMode="auto">
          <a:xfrm>
            <a:off x="5334000" y="3429000"/>
            <a:ext cx="1952625" cy="2581275"/>
            <a:chOff x="480" y="1296"/>
            <a:chExt cx="1584" cy="1824"/>
          </a:xfrm>
        </p:grpSpPr>
        <p:pic>
          <p:nvPicPr>
            <p:cNvPr id="39959" name="Picture 11" descr="AG00317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0" y="1392"/>
              <a:ext cx="1234"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0" name="AutoShape 12"/>
            <p:cNvSpPr>
              <a:spLocks noChangeArrowheads="1"/>
            </p:cNvSpPr>
            <p:nvPr/>
          </p:nvSpPr>
          <p:spPr bwMode="auto">
            <a:xfrm>
              <a:off x="528" y="1296"/>
              <a:ext cx="1536" cy="575"/>
            </a:xfrm>
            <a:prstGeom prst="cloudCallout">
              <a:avLst>
                <a:gd name="adj1" fmla="val -19074"/>
                <a:gd name="adj2" fmla="val 119968"/>
              </a:avLst>
            </a:prstGeom>
            <a:solidFill>
              <a:srgbClr val="FF0066"/>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0"/>
                </a:spcBef>
                <a:spcAft>
                  <a:spcPct val="0"/>
                </a:spcAft>
                <a:defRPr/>
              </a:pPr>
              <a:r>
                <a:rPr lang="vi-VN" altLang="en-US"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Cố lên! </a:t>
              </a:r>
              <a:endParaRPr lang="en-US" altLang="en-US"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grpSp>
      <p:pic>
        <p:nvPicPr>
          <p:cNvPr id="39943"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8194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066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066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54864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066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59436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19050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59436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16002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2004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1828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51816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5"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95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6"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3622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7"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1242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17" descr="Cay c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505200"/>
            <a:ext cx="19081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02562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xit" presetSubtype="0" accel="100000" fill="hold" nodeType="afterEffect">
                                  <p:stCondLst>
                                    <p:cond delay="0"/>
                                  </p:stCondLst>
                                  <p:childTnLst>
                                    <p:anim calcmode="lin" valueType="num">
                                      <p:cBhvr>
                                        <p:cTn id="6" dur="500"/>
                                        <p:tgtEl>
                                          <p:spTgt spid="104455"/>
                                        </p:tgtEl>
                                        <p:attrNameLst>
                                          <p:attrName>ppt_w</p:attrName>
                                        </p:attrNameLst>
                                      </p:cBhvr>
                                      <p:tavLst>
                                        <p:tav tm="0">
                                          <p:val>
                                            <p:strVal val="ppt_w"/>
                                          </p:val>
                                        </p:tav>
                                        <p:tav tm="100000">
                                          <p:val>
                                            <p:fltVal val="0"/>
                                          </p:val>
                                        </p:tav>
                                      </p:tavLst>
                                    </p:anim>
                                    <p:anim calcmode="lin" valueType="num">
                                      <p:cBhvr>
                                        <p:cTn id="7" dur="500"/>
                                        <p:tgtEl>
                                          <p:spTgt spid="104455"/>
                                        </p:tgtEl>
                                        <p:attrNameLst>
                                          <p:attrName>ppt_h</p:attrName>
                                        </p:attrNameLst>
                                      </p:cBhvr>
                                      <p:tavLst>
                                        <p:tav tm="0">
                                          <p:val>
                                            <p:strVal val="ppt_h"/>
                                          </p:val>
                                        </p:tav>
                                        <p:tav tm="100000">
                                          <p:val>
                                            <p:fltVal val="0"/>
                                          </p:val>
                                        </p:tav>
                                      </p:tavLst>
                                    </p:anim>
                                    <p:anim calcmode="lin" valueType="num">
                                      <p:cBhvr>
                                        <p:cTn id="8" dur="500"/>
                                        <p:tgtEl>
                                          <p:spTgt spid="104455"/>
                                        </p:tgtEl>
                                        <p:attrNameLst>
                                          <p:attrName>style.rotation</p:attrName>
                                        </p:attrNameLst>
                                      </p:cBhvr>
                                      <p:tavLst>
                                        <p:tav tm="0">
                                          <p:val>
                                            <p:fltVal val="0"/>
                                          </p:val>
                                        </p:tav>
                                        <p:tav tm="100000">
                                          <p:val>
                                            <p:fltVal val="360"/>
                                          </p:val>
                                        </p:tav>
                                      </p:tavLst>
                                    </p:anim>
                                    <p:animEffect transition="out" filter="fade">
                                      <p:cBhvr>
                                        <p:cTn id="9" dur="500"/>
                                        <p:tgtEl>
                                          <p:spTgt spid="104455"/>
                                        </p:tgtEl>
                                      </p:cBhvr>
                                    </p:animEffect>
                                    <p:set>
                                      <p:cBhvr>
                                        <p:cTn id="10" dur="1" fill="hold">
                                          <p:stCondLst>
                                            <p:cond delay="499"/>
                                          </p:stCondLst>
                                        </p:cTn>
                                        <p:tgtEl>
                                          <p:spTgt spid="104455"/>
                                        </p:tgtEl>
                                        <p:attrNameLst>
                                          <p:attrName>style.visibility</p:attrName>
                                        </p:attrNameLst>
                                      </p:cBhvr>
                                      <p:to>
                                        <p:strVal val="hidden"/>
                                      </p:to>
                                    </p:set>
                                  </p:childTnLst>
                                </p:cTn>
                              </p:par>
                              <p:par>
                                <p:cTn id="11" presetID="18" presetClass="entr" presetSubtype="12" fill="hold" grpId="0" nodeType="withEffect">
                                  <p:stCondLst>
                                    <p:cond delay="0"/>
                                  </p:stCondLst>
                                  <p:childTnLst>
                                    <p:set>
                                      <p:cBhvr>
                                        <p:cTn id="12" dur="1" fill="hold">
                                          <p:stCondLst>
                                            <p:cond delay="0"/>
                                          </p:stCondLst>
                                        </p:cTn>
                                        <p:tgtEl>
                                          <p:spTgt spid="104450"/>
                                        </p:tgtEl>
                                        <p:attrNameLst>
                                          <p:attrName>style.visibility</p:attrName>
                                        </p:attrNameLst>
                                      </p:cBhvr>
                                      <p:to>
                                        <p:strVal val="visible"/>
                                      </p:to>
                                    </p:set>
                                    <p:animEffect transition="in" filter="strips(downLeft)">
                                      <p:cBhvr>
                                        <p:cTn id="13" dur="1000"/>
                                        <p:tgtEl>
                                          <p:spTgt spid="104450"/>
                                        </p:tgtEl>
                                      </p:cBhvr>
                                    </p:animEffect>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04458"/>
                                        </p:tgtEl>
                                        <p:attrNameLst>
                                          <p:attrName>style.visibility</p:attrName>
                                        </p:attrNameLst>
                                      </p:cBhvr>
                                      <p:to>
                                        <p:strVal val="visible"/>
                                      </p:to>
                                    </p:set>
                                    <p:anim calcmode="lin" valueType="num">
                                      <p:cBhvr>
                                        <p:cTn id="17" dur="500" fill="hold"/>
                                        <p:tgtEl>
                                          <p:spTgt spid="104458"/>
                                        </p:tgtEl>
                                        <p:attrNameLst>
                                          <p:attrName>ppt_w</p:attrName>
                                        </p:attrNameLst>
                                      </p:cBhvr>
                                      <p:tavLst>
                                        <p:tav tm="0">
                                          <p:val>
                                            <p:fltVal val="0"/>
                                          </p:val>
                                        </p:tav>
                                        <p:tav tm="100000">
                                          <p:val>
                                            <p:strVal val="#ppt_w"/>
                                          </p:val>
                                        </p:tav>
                                      </p:tavLst>
                                    </p:anim>
                                    <p:anim calcmode="lin" valueType="num">
                                      <p:cBhvr>
                                        <p:cTn id="18" dur="500" fill="hold"/>
                                        <p:tgtEl>
                                          <p:spTgt spid="10445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0" presetClass="path" presetSubtype="0" repeatCount="indefinite" accel="50000" decel="50000" autoRev="1" fill="hold" nodeType="afterEffect">
                                  <p:stCondLst>
                                    <p:cond delay="0"/>
                                  </p:stCondLst>
                                  <p:childTnLst>
                                    <p:animMotion origin="layout" path="M -4.16667E-6 -1.48148E-6 L -0.01979 0.38241 " pathEditMode="relative" rAng="0" ptsTypes="AA">
                                      <p:cBhvr>
                                        <p:cTn id="21" dur="5000" fill="hold"/>
                                        <p:tgtEl>
                                          <p:spTgt spid="104458"/>
                                        </p:tgtEl>
                                        <p:attrNameLst>
                                          <p:attrName>ppt_x</p:attrName>
                                          <p:attrName>ppt_y</p:attrName>
                                        </p:attrNameLst>
                                      </p:cBhvr>
                                      <p:rCtr x="-990" y="1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828800"/>
          </a:xfrm>
        </p:spPr>
        <p:txBody>
          <a:bodyPr/>
          <a:lstStyle/>
          <a:p>
            <a:pPr>
              <a:spcAft>
                <a:spcPts val="0"/>
              </a:spcAft>
            </a:pPr>
            <a:r>
              <a:rPr lang="en-US" sz="2000" b="1" dirty="0" err="1">
                <a:solidFill>
                  <a:srgbClr val="000000"/>
                </a:solidFill>
                <a:latin typeface="Times New Roman"/>
                <a:ea typeface="Times New Roman"/>
              </a:rPr>
              <a:t>Các</a:t>
            </a:r>
            <a:r>
              <a:rPr lang="en-US" sz="2000" b="1" dirty="0">
                <a:solidFill>
                  <a:srgbClr val="000000"/>
                </a:solidFill>
                <a:latin typeface="Times New Roman"/>
                <a:ea typeface="Times New Roman"/>
              </a:rPr>
              <a:t> con </a:t>
            </a:r>
            <a:r>
              <a:rPr lang="en-US" sz="2000" b="1" dirty="0" err="1">
                <a:solidFill>
                  <a:srgbClr val="000000"/>
                </a:solidFill>
                <a:latin typeface="Times New Roman"/>
                <a:ea typeface="Times New Roman"/>
              </a:rPr>
              <a:t>sẽ</a:t>
            </a:r>
            <a:r>
              <a:rPr lang="en-US" sz="2000" b="1" dirty="0">
                <a:solidFill>
                  <a:srgbClr val="000000"/>
                </a:solidFill>
                <a:latin typeface="Times New Roman"/>
                <a:ea typeface="Times New Roman"/>
              </a:rPr>
              <a:t> chia </a:t>
            </a:r>
            <a:r>
              <a:rPr lang="en-US" sz="2000" b="1" dirty="0" err="1">
                <a:solidFill>
                  <a:srgbClr val="000000"/>
                </a:solidFill>
                <a:latin typeface="Times New Roman"/>
                <a:ea typeface="Times New Roman"/>
              </a:rPr>
              <a:t>làm</a:t>
            </a:r>
            <a:r>
              <a:rPr lang="en-US" sz="2000" b="1" dirty="0">
                <a:solidFill>
                  <a:srgbClr val="000000"/>
                </a:solidFill>
                <a:latin typeface="Times New Roman"/>
                <a:ea typeface="Times New Roman"/>
              </a:rPr>
              <a:t> 3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theo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luật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tiếp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sức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Lần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lượt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mỗi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bạn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sẽ</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bật</a:t>
            </a:r>
            <a:r>
              <a:rPr lang="en-US" sz="2000" b="1" dirty="0">
                <a:solidFill>
                  <a:srgbClr val="000000"/>
                </a:solidFill>
                <a:latin typeface="Times New Roman"/>
                <a:ea typeface="Times New Roman"/>
              </a:rPr>
              <a:t> qua 3 </a:t>
            </a:r>
            <a:r>
              <a:rPr lang="en-US" sz="2000" b="1" dirty="0" err="1">
                <a:solidFill>
                  <a:srgbClr val="000000"/>
                </a:solidFill>
                <a:latin typeface="Times New Roman"/>
                <a:ea typeface="Times New Roman"/>
              </a:rPr>
              <a:t>vòng</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lên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chọn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một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bức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tranh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gắn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lên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bảng</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sao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cả</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sắp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xếp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được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cả</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quá</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trình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phát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triển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của</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cây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theo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thứ</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tự</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từ</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sinh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ra</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đến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cây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lớn.Sau</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bản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nhạc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kết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thúc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nào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làm</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nhanh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nhất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chính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xác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xếp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được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nhiều</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quá</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trình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phát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triển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của</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cây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nhất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thì</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đó</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sẽ</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chiến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thắng</a:t>
            </a:r>
            <a:r>
              <a:rPr lang="en-US" sz="2800" dirty="0">
                <a:solidFill>
                  <a:srgbClr val="000000"/>
                </a:solidFill>
                <a:latin typeface="Times New Roman"/>
                <a:ea typeface="Times New Roman"/>
              </a:rPr>
              <a:t>.</a:t>
            </a:r>
            <a:endParaRPr lang="en-US" sz="2400" dirty="0">
              <a:effectLst/>
              <a:latin typeface="Times New Roman"/>
              <a:ea typeface="Times New Roman"/>
            </a:endParaRPr>
          </a:p>
        </p:txBody>
      </p:sp>
      <p:pic>
        <p:nvPicPr>
          <p:cNvPr id="4096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3580535" y="4753769"/>
            <a:ext cx="1998662" cy="2016125"/>
          </a:xfrm>
        </p:spPr>
      </p:pic>
      <p:pic>
        <p:nvPicPr>
          <p:cNvPr id="4096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2236786"/>
            <a:ext cx="19986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4826001"/>
            <a:ext cx="20129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44208" y="2125662"/>
            <a:ext cx="19558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1560" y="4350899"/>
            <a:ext cx="213360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04094" y="2125662"/>
            <a:ext cx="2106612"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A – Gieo Hạ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5856995" y="3601832"/>
            <a:ext cx="609600" cy="609600"/>
          </a:xfrm>
          <a:prstGeom prst="rect">
            <a:avLst/>
          </a:prstGeom>
        </p:spPr>
      </p:pic>
    </p:spTree>
    <p:extLst>
      <p:ext uri="{BB962C8B-B14F-4D97-AF65-F5344CB8AC3E}">
        <p14:creationId xmlns:p14="http://schemas.microsoft.com/office/powerpoint/2010/main" val="1372189834"/>
      </p:ext>
    </p:extLst>
  </p:cSld>
  <p:clrMapOvr>
    <a:masterClrMapping/>
  </p:clrMapOvr>
  <p:transition>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en-US" altLang="en-US" smtClean="0"/>
          </a:p>
        </p:txBody>
      </p:sp>
      <p:sp>
        <p:nvSpPr>
          <p:cNvPr id="41987" name="Rectangle 3"/>
          <p:cNvSpPr>
            <a:spLocks noGrp="1" noChangeArrowheads="1"/>
          </p:cNvSpPr>
          <p:nvPr>
            <p:ph type="body" idx="1"/>
          </p:nvPr>
        </p:nvSpPr>
        <p:spPr/>
        <p:txBody>
          <a:bodyPr/>
          <a:lstStyle/>
          <a:p>
            <a:pPr eaLnBrk="1" hangingPunct="1"/>
            <a:endParaRPr lang="en-US" altLang="en-US" smtClean="0"/>
          </a:p>
        </p:txBody>
      </p:sp>
      <p:pic>
        <p:nvPicPr>
          <p:cNvPr id="41988" name="Picture 4" descr="BKGGN005_21"/>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bea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185">
            <a:off x="6096000" y="4005263"/>
            <a:ext cx="1998663"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AutoShape 6"/>
          <p:cNvSpPr>
            <a:spLocks noChangeArrowheads="1"/>
          </p:cNvSpPr>
          <p:nvPr/>
        </p:nvSpPr>
        <p:spPr bwMode="auto">
          <a:xfrm>
            <a:off x="3505200" y="2590800"/>
            <a:ext cx="2305050" cy="2449513"/>
          </a:xfrm>
          <a:prstGeom prst="cloudCallout">
            <a:avLst>
              <a:gd name="adj1" fmla="val 65426"/>
              <a:gd name="adj2" fmla="val 35222"/>
            </a:avLst>
          </a:prstGeom>
          <a:solidFill>
            <a:srgbClr val="FF0066"/>
          </a:soli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vi-VN" altLang="en-US" sz="2000" b="1" smtClean="0">
                <a:solidFill>
                  <a:srgbClr val="FFFF00"/>
                </a:solidFill>
                <a:latin typeface="Times New Roman" pitchFamily="18" charset="0"/>
              </a:rPr>
              <a:t>Giờ học kết thúc rồi!</a:t>
            </a:r>
          </a:p>
          <a:p>
            <a:pPr algn="ctr" fontAlgn="base">
              <a:spcBef>
                <a:spcPct val="0"/>
              </a:spcBef>
              <a:spcAft>
                <a:spcPct val="0"/>
              </a:spcAft>
            </a:pPr>
            <a:r>
              <a:rPr lang="vi-VN" altLang="en-US" sz="2000" b="1" smtClean="0">
                <a:solidFill>
                  <a:srgbClr val="FFFF00"/>
                </a:solidFill>
                <a:latin typeface="Times New Roman" pitchFamily="18" charset="0"/>
              </a:rPr>
              <a:t>Về thôi các bạn ơi!!!!</a:t>
            </a:r>
            <a:endParaRPr lang="en-US" altLang="en-US" sz="2000" b="1" smtClean="0">
              <a:solidFill>
                <a:srgbClr val="FFFF00"/>
              </a:solidFill>
              <a:latin typeface="Times New Roman" pitchFamily="18" charset="0"/>
            </a:endParaRPr>
          </a:p>
        </p:txBody>
      </p:sp>
      <p:pic>
        <p:nvPicPr>
          <p:cNvPr id="41991" name="Picture 7" descr="anicat3[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157788"/>
            <a:ext cx="2916238"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AutoShape 8"/>
          <p:cNvSpPr>
            <a:spLocks noChangeArrowheads="1"/>
          </p:cNvSpPr>
          <p:nvPr/>
        </p:nvSpPr>
        <p:spPr bwMode="auto">
          <a:xfrm>
            <a:off x="0" y="3276600"/>
            <a:ext cx="2819400" cy="1741488"/>
          </a:xfrm>
          <a:prstGeom prst="wedgeEllipseCallout">
            <a:avLst>
              <a:gd name="adj1" fmla="val 15880"/>
              <a:gd name="adj2" fmla="val 62852"/>
            </a:avLst>
          </a:prstGeom>
          <a:solidFill>
            <a:srgbClr val="00FFFF"/>
          </a:solidFill>
          <a:ln w="57150" cmpd="thinThick">
            <a:solidFill>
              <a:srgbClr val="FF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2800" b="1" smtClean="0">
                <a:solidFill>
                  <a:srgbClr val="FF0066"/>
                </a:solidFill>
                <a:latin typeface="Times New Roman" pitchFamily="18" charset="0"/>
              </a:rPr>
              <a:t>Mình</a:t>
            </a:r>
          </a:p>
          <a:p>
            <a:pPr algn="ctr" fontAlgn="base">
              <a:spcBef>
                <a:spcPct val="0"/>
              </a:spcBef>
              <a:spcAft>
                <a:spcPct val="0"/>
              </a:spcAft>
            </a:pPr>
            <a:r>
              <a:rPr lang="en-US" altLang="en-US" sz="2800" b="1" smtClean="0">
                <a:solidFill>
                  <a:srgbClr val="FF0066"/>
                </a:solidFill>
                <a:latin typeface=".VnTime" pitchFamily="34" charset="0"/>
              </a:rPr>
              <a:t>Mu</a:t>
            </a:r>
            <a:r>
              <a:rPr lang="en-US" altLang="en-US" sz="2800" b="1" smtClean="0">
                <a:solidFill>
                  <a:srgbClr val="FF0066"/>
                </a:solidFill>
                <a:latin typeface="Times New Roman" pitchFamily="18" charset="0"/>
              </a:rPr>
              <a:t>ố</a:t>
            </a:r>
            <a:r>
              <a:rPr lang="en-US" altLang="en-US" sz="2800" b="1" smtClean="0">
                <a:solidFill>
                  <a:srgbClr val="FF0066"/>
                </a:solidFill>
                <a:latin typeface=".VnTime" pitchFamily="34" charset="0"/>
              </a:rPr>
              <a:t>n </a:t>
            </a:r>
          </a:p>
          <a:p>
            <a:pPr algn="ctr" fontAlgn="base">
              <a:spcBef>
                <a:spcPct val="0"/>
              </a:spcBef>
              <a:spcAft>
                <a:spcPct val="0"/>
              </a:spcAft>
            </a:pPr>
            <a:r>
              <a:rPr lang="en-US" altLang="en-US" sz="2800" b="1" smtClean="0">
                <a:solidFill>
                  <a:srgbClr val="FF0066"/>
                </a:solidFill>
                <a:latin typeface=".VnTime" pitchFamily="34" charset="0"/>
              </a:rPr>
              <a:t>Học nữa</a:t>
            </a:r>
            <a:endParaRPr lang="en-US" altLang="en-US" sz="2400" b="1" smtClean="0">
              <a:solidFill>
                <a:srgbClr val="FF0066"/>
              </a:solidFill>
              <a:latin typeface=".VnTime" pitchFamily="34" charset="0"/>
            </a:endParaRPr>
          </a:p>
        </p:txBody>
      </p:sp>
      <p:pic>
        <p:nvPicPr>
          <p:cNvPr id="41993" name="Picture 9" descr="kpfoxtail"/>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788" y="3357563"/>
            <a:ext cx="6492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mous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72063" y="5367338"/>
            <a:ext cx="1439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1" descr="mouseru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5975350"/>
            <a:ext cx="13684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2" descr="bird"/>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27988" y="333375"/>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5" name="AutoShape 13"/>
          <p:cNvSpPr>
            <a:spLocks noChangeArrowheads="1"/>
          </p:cNvSpPr>
          <p:nvPr/>
        </p:nvSpPr>
        <p:spPr bwMode="auto">
          <a:xfrm>
            <a:off x="381000" y="304800"/>
            <a:ext cx="4876800" cy="2133600"/>
          </a:xfrm>
          <a:prstGeom prst="horizontalScroll">
            <a:avLst>
              <a:gd name="adj" fmla="val 12500"/>
            </a:avLst>
          </a:prstGeom>
          <a:solidFill>
            <a:srgbClr val="FFFF00"/>
          </a:solidFill>
          <a:ln w="38100">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b="1" smtClean="0">
                <a:solidFill>
                  <a:srgbClr val="FF0066"/>
                </a:solidFill>
                <a:latin typeface=".VnTime" pitchFamily="34" charset="0"/>
              </a:rPr>
              <a:t>Giê häc kÕt thóc råi</a:t>
            </a:r>
          </a:p>
          <a:p>
            <a:pPr algn="ctr" fontAlgn="base">
              <a:spcBef>
                <a:spcPct val="0"/>
              </a:spcBef>
              <a:spcAft>
                <a:spcPct val="0"/>
              </a:spcAft>
            </a:pPr>
            <a:r>
              <a:rPr lang="en-US" altLang="en-US" sz="2400" b="1" smtClean="0">
                <a:solidFill>
                  <a:srgbClr val="FF0066"/>
                </a:solidFill>
                <a:latin typeface=".VnTime" pitchFamily="34" charset="0"/>
              </a:rPr>
              <a:t>C¶m ¬</a:t>
            </a:r>
            <a:r>
              <a:rPr lang="vi-VN" altLang="en-US" sz="2400" b="1" smtClean="0">
                <a:solidFill>
                  <a:srgbClr val="FF0066"/>
                </a:solidFill>
                <a:latin typeface=".VnTime" pitchFamily="34" charset="0"/>
              </a:rPr>
              <a:t>n c</a:t>
            </a:r>
            <a:r>
              <a:rPr lang="vi-VN" altLang="en-US" sz="2400" b="1" smtClean="0">
                <a:solidFill>
                  <a:srgbClr val="FF0066"/>
                </a:solidFill>
                <a:latin typeface="Times New Roman" pitchFamily="18" charset="0"/>
                <a:cs typeface="Times New Roman" pitchFamily="18" charset="0"/>
              </a:rPr>
              <a:t>ác bạn</a:t>
            </a:r>
            <a:r>
              <a:rPr lang="en-US" altLang="en-US" sz="2400" b="1" smtClean="0">
                <a:solidFill>
                  <a:srgbClr val="FF0066"/>
                </a:solidFill>
                <a:latin typeface=".VnTime" pitchFamily="34" charset="0"/>
              </a:rPr>
              <a:t> ®· t</a:t>
            </a:r>
            <a:r>
              <a:rPr lang="vi-VN" altLang="en-US" sz="2400" b="1" smtClean="0">
                <a:solidFill>
                  <a:srgbClr val="FF0066"/>
                </a:solidFill>
                <a:latin typeface=".VnTime" pitchFamily="34" charset="0"/>
              </a:rPr>
              <a:t>h</a:t>
            </a:r>
            <a:r>
              <a:rPr lang="en-US" altLang="en-US" sz="2400" b="1" smtClean="0">
                <a:solidFill>
                  <a:srgbClr val="FF0066"/>
                </a:solidFill>
                <a:latin typeface=".VnTime" pitchFamily="34" charset="0"/>
              </a:rPr>
              <a:t>am dù</a:t>
            </a:r>
            <a:r>
              <a:rPr lang="vi-VN" altLang="en-US" sz="2400" b="1" smtClean="0">
                <a:solidFill>
                  <a:srgbClr val="FF0066"/>
                </a:solidFill>
                <a:latin typeface=".VnTime" pitchFamily="34" charset="0"/>
              </a:rPr>
              <a:t>!</a:t>
            </a:r>
            <a:endParaRPr lang="en-US" altLang="en-US" sz="2400" b="1" smtClean="0">
              <a:solidFill>
                <a:srgbClr val="FF0066"/>
              </a:solidFill>
              <a:latin typeface=".VnTime" pitchFamily="34" charset="0"/>
            </a:endParaRPr>
          </a:p>
        </p:txBody>
      </p:sp>
    </p:spTree>
    <p:extLst>
      <p:ext uri="{BB962C8B-B14F-4D97-AF65-F5344CB8AC3E}">
        <p14:creationId xmlns:p14="http://schemas.microsoft.com/office/powerpoint/2010/main" val="190444471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05485"/>
                                        </p:tgtEl>
                                        <p:attrNameLst>
                                          <p:attrName>style.visibility</p:attrName>
                                        </p:attrNameLst>
                                      </p:cBhvr>
                                      <p:to>
                                        <p:strVal val="visible"/>
                                      </p:to>
                                    </p:set>
                                    <p:animEffect transition="in" filter="wheel(4)">
                                      <p:cBhvr>
                                        <p:cTn id="7" dur="2000"/>
                                        <p:tgtEl>
                                          <p:spTgt spid="105485"/>
                                        </p:tgtEl>
                                      </p:cBhvr>
                                    </p:animEffect>
                                  </p:childTnLst>
                                </p:cTn>
                              </p:par>
                              <p:par>
                                <p:cTn id="8" presetID="34" presetClass="emph" presetSubtype="0" repeatCount="indefinite" fill="hold" grpId="0" nodeType="withEffect">
                                  <p:stCondLst>
                                    <p:cond delay="0"/>
                                  </p:stCondLst>
                                  <p:iterate type="lt">
                                    <p:tmPct val="10000"/>
                                  </p:iterate>
                                  <p:childTnLst>
                                    <p:animMotion origin="layout" path="M -3.33333E-6 -3.7037E-6 L 0.00087 -0.10162 " pathEditMode="relative" rAng="0" ptsTypes="AA">
                                      <p:cBhvr>
                                        <p:cTn id="9" dur="500" accel="50000" decel="50000" autoRev="1" fill="hold">
                                          <p:stCondLst>
                                            <p:cond delay="0"/>
                                          </p:stCondLst>
                                        </p:cTn>
                                        <p:tgtEl>
                                          <p:spTgt spid="105480"/>
                                        </p:tgtEl>
                                        <p:attrNameLst>
                                          <p:attrName>ppt_x</p:attrName>
                                          <p:attrName>ppt_y</p:attrName>
                                        </p:attrNameLst>
                                      </p:cBhvr>
                                      <p:rCtr x="35" y="-5093"/>
                                    </p:animMotion>
                                    <p:animRot by="1500000">
                                      <p:cBhvr>
                                        <p:cTn id="10" dur="250" fill="hold">
                                          <p:stCondLst>
                                            <p:cond delay="0"/>
                                          </p:stCondLst>
                                        </p:cTn>
                                        <p:tgtEl>
                                          <p:spTgt spid="105480"/>
                                        </p:tgtEl>
                                        <p:attrNameLst>
                                          <p:attrName>r</p:attrName>
                                        </p:attrNameLst>
                                      </p:cBhvr>
                                    </p:animRot>
                                    <p:animRot by="-1500000">
                                      <p:cBhvr>
                                        <p:cTn id="11" dur="250" fill="hold">
                                          <p:stCondLst>
                                            <p:cond delay="250"/>
                                          </p:stCondLst>
                                        </p:cTn>
                                        <p:tgtEl>
                                          <p:spTgt spid="105480"/>
                                        </p:tgtEl>
                                        <p:attrNameLst>
                                          <p:attrName>r</p:attrName>
                                        </p:attrNameLst>
                                      </p:cBhvr>
                                    </p:animRot>
                                    <p:animRot by="-1500000">
                                      <p:cBhvr>
                                        <p:cTn id="12" dur="250" fill="hold">
                                          <p:stCondLst>
                                            <p:cond delay="500"/>
                                          </p:stCondLst>
                                        </p:cTn>
                                        <p:tgtEl>
                                          <p:spTgt spid="105480"/>
                                        </p:tgtEl>
                                        <p:attrNameLst>
                                          <p:attrName>r</p:attrName>
                                        </p:attrNameLst>
                                      </p:cBhvr>
                                    </p:animRot>
                                    <p:animRot by="1500000">
                                      <p:cBhvr>
                                        <p:cTn id="13" dur="250" fill="hold">
                                          <p:stCondLst>
                                            <p:cond delay="750"/>
                                          </p:stCondLst>
                                        </p:cTn>
                                        <p:tgtEl>
                                          <p:spTgt spid="105480"/>
                                        </p:tgtEl>
                                        <p:attrNameLst>
                                          <p:attrName>r</p:attrName>
                                        </p:attrNameLst>
                                      </p:cBhvr>
                                    </p:animRot>
                                  </p:childTnLst>
                                </p:cTn>
                              </p:par>
                              <p:par>
                                <p:cTn id="14" presetID="35" presetClass="emph" presetSubtype="0" repeatCount="indefinite" fill="hold" grpId="0" nodeType="withEffect">
                                  <p:stCondLst>
                                    <p:cond delay="0"/>
                                  </p:stCondLst>
                                  <p:childTnLst>
                                    <p:anim calcmode="discrete" valueType="str">
                                      <p:cBhvr>
                                        <p:cTn id="15" dur="2000" fill="hold"/>
                                        <p:tgtEl>
                                          <p:spTgt spid="10547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P spid="105480" grpId="0" animBg="1"/>
      <p:bldP spid="10548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4000" b="-24000"/>
          </a:stretch>
        </a:blipFill>
        <a:effectLst/>
      </p:bgPr>
    </p:bg>
    <p:spTree>
      <p:nvGrpSpPr>
        <p:cNvPr id="1" name=""/>
        <p:cNvGrpSpPr/>
        <p:nvPr/>
      </p:nvGrpSpPr>
      <p:grpSpPr>
        <a:xfrm>
          <a:off x="0" y="0"/>
          <a:ext cx="0" cy="0"/>
          <a:chOff x="0" y="0"/>
          <a:chExt cx="0" cy="0"/>
        </a:xfrm>
      </p:grpSpPr>
      <p:pic>
        <p:nvPicPr>
          <p:cNvPr id="43010" name="Picture 2"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62300" y="3314700"/>
            <a:ext cx="647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829300" y="3314700"/>
            <a:ext cx="647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7" descr="CGA51208"/>
          <p:cNvPicPr>
            <a:picLocks noChangeAspect="1" noChangeArrowheads="1"/>
          </p:cNvPicPr>
          <p:nvPr/>
        </p:nvPicPr>
        <p:blipFill>
          <a:blip r:embed="rId4">
            <a:clrChange>
              <a:clrFrom>
                <a:srgbClr val="FFFFFF"/>
              </a:clrFrom>
              <a:clrTo>
                <a:srgbClr val="FFFFFF">
                  <a:alpha val="0"/>
                </a:srgbClr>
              </a:clrTo>
            </a:clrChange>
            <a:lum contrast="60000"/>
            <a:extLst>
              <a:ext uri="{28A0092B-C50C-407E-A947-70E740481C1C}">
                <a14:useLocalDpi xmlns:a14="http://schemas.microsoft.com/office/drawing/2010/main" val="0"/>
              </a:ext>
            </a:extLst>
          </a:blip>
          <a:srcRect b="5878"/>
          <a:stretch>
            <a:fillRect/>
          </a:stretch>
        </p:blipFill>
        <p:spPr bwMode="auto">
          <a:xfrm rot="27293" flipH="1">
            <a:off x="7239000" y="4191000"/>
            <a:ext cx="1751013"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8" descr="A021020"/>
          <p:cNvPicPr>
            <a:picLocks noChangeAspect="1" noChangeArrowheads="1"/>
          </p:cNvPicPr>
          <p:nvPr/>
        </p:nvPicPr>
        <p:blipFill>
          <a:blip r:embed="rId5">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152400" y="152400"/>
            <a:ext cx="1876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8" name="WordArt 12" descr="13"/>
          <p:cNvSpPr>
            <a:spLocks noChangeArrowheads="1" noChangeShapeType="1" noTextEdit="1"/>
          </p:cNvSpPr>
          <p:nvPr/>
        </p:nvSpPr>
        <p:spPr bwMode="auto">
          <a:xfrm>
            <a:off x="1295400" y="2524125"/>
            <a:ext cx="6972300" cy="1743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6500"/>
                <a:gd name="adj2" fmla="val -935"/>
              </a:avLst>
            </a:prstTxWarp>
          </a:bodyPr>
          <a:lstStyle/>
          <a:p>
            <a:pPr algn="ctr" eaLnBrk="0" fontAlgn="base" hangingPunct="0">
              <a:spcBef>
                <a:spcPct val="0"/>
              </a:spcBef>
              <a:spcAft>
                <a:spcPct val="0"/>
              </a:spcAft>
            </a:pPr>
            <a:r>
              <a:rPr lang="vi-VN" sz="3600" kern="10" smtClean="0">
                <a:blipFill dpi="0" rotWithShape="1">
                  <a:blip r:embed="rId6"/>
                  <a:srcRect/>
                  <a:stretch>
                    <a:fillRect/>
                  </a:stretch>
                </a:blipFill>
                <a:effectLst>
                  <a:outerShdw dist="45791" dir="2021404" algn="ctr" rotWithShape="0">
                    <a:srgbClr val="B2B2B2">
                      <a:alpha val="79999"/>
                    </a:srgbClr>
                  </a:outerShdw>
                </a:effectLst>
                <a:latin typeface="Times New Roman"/>
                <a:cs typeface="Times New Roman"/>
              </a:rPr>
              <a:t>Xin trân trọng cảm ơn cô giáo</a:t>
            </a:r>
            <a:endParaRPr lang="en-US" sz="3600" kern="10" smtClean="0">
              <a:blipFill dpi="0" rotWithShape="1">
                <a:blip r:embed="rId6"/>
                <a:srcRect/>
                <a:stretch>
                  <a:fillRect/>
                </a:stretch>
              </a:blipFill>
              <a:effectLst>
                <a:outerShdw dist="45791" dir="2021404" algn="ctr" rotWithShape="0">
                  <a:srgbClr val="B2B2B2">
                    <a:alpha val="79999"/>
                  </a:srgbClr>
                </a:outerShdw>
              </a:effectLst>
              <a:latin typeface="Times New Roman"/>
              <a:cs typeface="Times New Roman"/>
            </a:endParaRPr>
          </a:p>
        </p:txBody>
      </p:sp>
      <p:pic>
        <p:nvPicPr>
          <p:cNvPr id="43017" name="Picture 14" descr="m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181600"/>
            <a:ext cx="3886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6" descr="Thankyou-0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952625" y="520700"/>
            <a:ext cx="2667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20" descr="ARROPINK"/>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81550" y="711200"/>
            <a:ext cx="1752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WordArt 21"/>
          <p:cNvSpPr>
            <a:spLocks noChangeArrowheads="1" noChangeShapeType="1" noTextEdit="1"/>
          </p:cNvSpPr>
          <p:nvPr/>
        </p:nvSpPr>
        <p:spPr bwMode="auto">
          <a:xfrm rot="230159">
            <a:off x="6400800" y="395288"/>
            <a:ext cx="2428875" cy="1281112"/>
          </a:xfrm>
          <a:prstGeom prst="rect">
            <a:avLst/>
          </a:prstGeom>
        </p:spPr>
        <p:txBody>
          <a:bodyPr wrap="none" fromWordArt="1">
            <a:prstTxWarp prst="textCurveDown">
              <a:avLst>
                <a:gd name="adj" fmla="val 43477"/>
              </a:avLst>
            </a:prstTxWarp>
          </a:bodyPr>
          <a:lstStyle/>
          <a:p>
            <a:pPr algn="ctr" eaLnBrk="0" fontAlgn="base" hangingPunct="0">
              <a:spcBef>
                <a:spcPct val="0"/>
              </a:spcBef>
              <a:spcAft>
                <a:spcPct val="0"/>
              </a:spcAft>
            </a:pP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1360000" scaled="1"/>
                </a:gradFill>
                <a:effectLst>
                  <a:outerShdw dist="35921" dir="2700000" sy="50000" kx="2115830" algn="bl" rotWithShape="0">
                    <a:srgbClr val="C0C0C0">
                      <a:alpha val="79999"/>
                    </a:srgbClr>
                  </a:outerShdw>
                </a:effectLst>
                <a:latin typeface="Arial Black"/>
              </a:rPr>
              <a:t>See you again !</a:t>
            </a:r>
          </a:p>
        </p:txBody>
      </p:sp>
    </p:spTree>
    <p:extLst>
      <p:ext uri="{BB962C8B-B14F-4D97-AF65-F5344CB8AC3E}">
        <p14:creationId xmlns:p14="http://schemas.microsoft.com/office/powerpoint/2010/main" val="301726577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06508"/>
                                        </p:tgtEl>
                                        <p:attrNameLst>
                                          <p:attrName>style.visibility</p:attrName>
                                        </p:attrNameLst>
                                      </p:cBhvr>
                                      <p:to>
                                        <p:strVal val="visible"/>
                                      </p:to>
                                    </p:set>
                                    <p:animEffect transition="in" filter="wheel(4)">
                                      <p:cBhvr>
                                        <p:cTn id="7" dur="2000"/>
                                        <p:tgtEl>
                                          <p:spTgt spid="106508"/>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6503"/>
                                        </p:tgtEl>
                                        <p:attrNameLst>
                                          <p:attrName>style.visibility</p:attrName>
                                        </p:attrNameLst>
                                      </p:cBhvr>
                                      <p:to>
                                        <p:strVal val="visible"/>
                                      </p:to>
                                    </p:set>
                                    <p:anim calcmode="lin" valueType="num">
                                      <p:cBhvr>
                                        <p:cTn id="10" dur="1000" fill="hold"/>
                                        <p:tgtEl>
                                          <p:spTgt spid="106503"/>
                                        </p:tgtEl>
                                        <p:attrNameLst>
                                          <p:attrName>ppt_w</p:attrName>
                                        </p:attrNameLst>
                                      </p:cBhvr>
                                      <p:tavLst>
                                        <p:tav tm="0">
                                          <p:val>
                                            <p:strVal val="#ppt_w+.3"/>
                                          </p:val>
                                        </p:tav>
                                        <p:tav tm="100000">
                                          <p:val>
                                            <p:strVal val="#ppt_w"/>
                                          </p:val>
                                        </p:tav>
                                      </p:tavLst>
                                    </p:anim>
                                    <p:anim calcmode="lin" valueType="num">
                                      <p:cBhvr>
                                        <p:cTn id="11" dur="1000" fill="hold"/>
                                        <p:tgtEl>
                                          <p:spTgt spid="106503"/>
                                        </p:tgtEl>
                                        <p:attrNameLst>
                                          <p:attrName>ppt_h</p:attrName>
                                        </p:attrNameLst>
                                      </p:cBhvr>
                                      <p:tavLst>
                                        <p:tav tm="0">
                                          <p:val>
                                            <p:strVal val="#ppt_h"/>
                                          </p:val>
                                        </p:tav>
                                        <p:tav tm="100000">
                                          <p:val>
                                            <p:strVal val="#ppt_h"/>
                                          </p:val>
                                        </p:tav>
                                      </p:tavLst>
                                    </p:anim>
                                    <p:animEffect transition="in" filter="fade">
                                      <p:cBhvr>
                                        <p:cTn id="12" dur="10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706801" y="1268760"/>
            <a:ext cx="4737194" cy="707886"/>
          </a:xfrm>
          <a:prstGeom prst="rect">
            <a:avLst/>
          </a:prstGeom>
          <a:noFill/>
        </p:spPr>
        <p:txBody>
          <a:bodyPr wrap="none" lIns="91440" tIns="45720" rIns="91440" bIns="45720">
            <a:spAutoFit/>
          </a:bodyPr>
          <a:lstStyle/>
          <a:p>
            <a:pPr algn="ctr"/>
            <a:r>
              <a:rPr lang="en-US"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 </a:t>
            </a:r>
            <a:r>
              <a:rPr lang="en-US" sz="4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Giới</a:t>
            </a:r>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4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thiệu</a:t>
            </a:r>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4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bài</a:t>
            </a:r>
            <a:endParaRPr lang="en-US"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4" name="TextBox 3"/>
          <p:cNvSpPr txBox="1"/>
          <p:nvPr/>
        </p:nvSpPr>
        <p:spPr>
          <a:xfrm>
            <a:off x="1835696" y="2314694"/>
            <a:ext cx="6238900" cy="1938992"/>
          </a:xfrm>
          <a:prstGeom prst="rect">
            <a:avLst/>
          </a:prstGeom>
          <a:noFill/>
        </p:spPr>
        <p:txBody>
          <a:bodyPr wrap="square" rtlCol="0">
            <a:spAutoFit/>
          </a:bodyPr>
          <a:lstStyle/>
          <a:p>
            <a:r>
              <a:rPr lang="en-US" dirty="0"/>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trẻ</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cùng</a:t>
            </a:r>
            <a:r>
              <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xem</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video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quá</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trình</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phát</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triển</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đỗ</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xanh</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416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heel(1)">
                                      <p:cBhvr>
                                        <p:cTn id="1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5" name="Rectangle 3"/>
          <p:cNvSpPr>
            <a:spLocks noGrp="1" noChangeArrowheads="1"/>
          </p:cNvSpPr>
          <p:nvPr>
            <p:ph type="body" idx="1"/>
          </p:nvPr>
        </p:nvSpPr>
        <p:spPr>
          <a:xfrm>
            <a:off x="899592" y="3212976"/>
            <a:ext cx="7561263" cy="1368425"/>
          </a:xfrm>
          <a:noFill/>
          <a:ln/>
        </p:spPr>
        <p:txBody>
          <a:bodyPr/>
          <a:lstStyle/>
          <a:p>
            <a:pPr algn="ctr">
              <a:buFontTx/>
              <a:buNone/>
            </a:pPr>
            <a:r>
              <a:rPr lang="en-US" sz="3600" b="1" dirty="0" err="1" smtClean="0">
                <a:solidFill>
                  <a:srgbClr val="FF0000"/>
                </a:solidFill>
                <a:effectLst>
                  <a:outerShdw blurRad="38100" dist="38100" dir="2700000" algn="tl">
                    <a:srgbClr val="C0C0C0"/>
                  </a:outerShdw>
                </a:effectLst>
                <a:latin typeface="Times New Roman" pitchFamily="18" charset="0"/>
              </a:rPr>
              <a:t>Hoạt</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động</a:t>
            </a:r>
            <a:r>
              <a:rPr lang="en-US" sz="3600" b="1" dirty="0" smtClean="0">
                <a:solidFill>
                  <a:srgbClr val="FF0000"/>
                </a:solidFill>
                <a:effectLst>
                  <a:outerShdw blurRad="38100" dist="38100" dir="2700000" algn="tl">
                    <a:srgbClr val="C0C0C0"/>
                  </a:outerShdw>
                </a:effectLst>
                <a:latin typeface="Times New Roman" pitchFamily="18" charset="0"/>
              </a:rPr>
              <a:t> 1:  </a:t>
            </a:r>
            <a:r>
              <a:rPr lang="en-US" sz="3600" b="1" dirty="0" err="1" smtClean="0">
                <a:solidFill>
                  <a:srgbClr val="FF0000"/>
                </a:solidFill>
                <a:effectLst>
                  <a:outerShdw blurRad="38100" dist="38100" dir="2700000" algn="tl">
                    <a:srgbClr val="C0C0C0"/>
                  </a:outerShdw>
                </a:effectLst>
                <a:latin typeface="Times New Roman" pitchFamily="18" charset="0"/>
              </a:rPr>
              <a:t>Bé</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khám</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phá</a:t>
            </a:r>
            <a:endParaRPr lang="vi-VN" sz="3600" b="1" dirty="0">
              <a:solidFill>
                <a:srgbClr val="FF0000"/>
              </a:solidFill>
              <a:effectLst>
                <a:outerShdw blurRad="38100" dist="38100" dir="2700000" algn="tl">
                  <a:srgbClr val="C0C0C0"/>
                </a:outerShdw>
              </a:effectLst>
              <a:latin typeface="Times New Roman" pitchFamily="18" charset="0"/>
            </a:endParaRPr>
          </a:p>
        </p:txBody>
      </p:sp>
      <p:sp>
        <p:nvSpPr>
          <p:cNvPr id="2" name="Rectangle 1"/>
          <p:cNvSpPr/>
          <p:nvPr/>
        </p:nvSpPr>
        <p:spPr>
          <a:xfrm>
            <a:off x="2734799" y="2129074"/>
            <a:ext cx="3674403"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rgbClr val="FF0000"/>
                </a:solidFill>
                <a:effectLst>
                  <a:outerShdw blurRad="50800" dist="39000" dir="5460000" algn="tl">
                    <a:srgbClr val="000000">
                      <a:alpha val="38000"/>
                    </a:srgbClr>
                  </a:outerShdw>
                </a:effectLst>
                <a:latin typeface="Times New Roman" pitchFamily="18" charset="0"/>
              </a:rPr>
              <a:t>3. </a:t>
            </a:r>
            <a:r>
              <a:rPr lang="en-US" sz="4400" b="1" cap="none" spc="0" dirty="0" err="1" smtClean="0">
                <a:ln w="11430"/>
                <a:solidFill>
                  <a:srgbClr val="FF0000"/>
                </a:solidFill>
                <a:effectLst>
                  <a:outerShdw blurRad="50800" dist="39000" dir="5460000" algn="tl">
                    <a:srgbClr val="000000">
                      <a:alpha val="38000"/>
                    </a:srgbClr>
                  </a:outerShdw>
                </a:effectLst>
                <a:latin typeface="Times New Roman" pitchFamily="18" charset="0"/>
              </a:rPr>
              <a:t>Hướng</a:t>
            </a:r>
            <a:r>
              <a:rPr lang="en-US" sz="4400" b="1" cap="none" spc="0" dirty="0" smtClean="0">
                <a:ln w="11430"/>
                <a:solidFill>
                  <a:srgbClr val="FF0000"/>
                </a:solidFill>
                <a:effectLst>
                  <a:outerShdw blurRad="50800" dist="39000" dir="5460000" algn="tl">
                    <a:srgbClr val="000000">
                      <a:alpha val="38000"/>
                    </a:srgbClr>
                  </a:outerShdw>
                </a:effectLst>
                <a:latin typeface="Times New Roman" pitchFamily="18" charset="0"/>
              </a:rPr>
              <a:t> </a:t>
            </a:r>
            <a:r>
              <a:rPr lang="en-US" sz="4400" b="1" cap="none" spc="0" dirty="0" err="1" smtClean="0">
                <a:ln w="11430"/>
                <a:solidFill>
                  <a:srgbClr val="FF0000"/>
                </a:solidFill>
                <a:effectLst>
                  <a:outerShdw blurRad="50800" dist="39000" dir="5460000" algn="tl">
                    <a:srgbClr val="000000">
                      <a:alpha val="38000"/>
                    </a:srgbClr>
                  </a:outerShdw>
                </a:effectLst>
                <a:latin typeface="Times New Roman" pitchFamily="18" charset="0"/>
              </a:rPr>
              <a:t>dẫ</a:t>
            </a:r>
            <a:r>
              <a:rPr lang="en-US" sz="4400" b="1" dirty="0" err="1" smtClean="0">
                <a:ln w="11430"/>
                <a:solidFill>
                  <a:srgbClr val="FF0000"/>
                </a:solidFill>
                <a:effectLst>
                  <a:outerShdw blurRad="50800" dist="39000" dir="5460000" algn="tl">
                    <a:srgbClr val="000000">
                      <a:alpha val="38000"/>
                    </a:srgbClr>
                  </a:outerShdw>
                </a:effectLst>
                <a:latin typeface="Times New Roman" pitchFamily="18" charset="0"/>
              </a:rPr>
              <a:t>n</a:t>
            </a:r>
            <a:r>
              <a:rPr lang="en-US" sz="4400" b="1" dirty="0" smtClean="0">
                <a:ln w="11430"/>
                <a:solidFill>
                  <a:srgbClr val="FF0000"/>
                </a:solidFill>
                <a:effectLst>
                  <a:outerShdw blurRad="50800" dist="39000" dir="5460000" algn="tl">
                    <a:srgbClr val="000000">
                      <a:alpha val="38000"/>
                    </a:srgbClr>
                  </a:outerShdw>
                </a:effectLst>
                <a:latin typeface="Times New Roman" pitchFamily="18" charset="0"/>
              </a:rPr>
              <a:t>:</a:t>
            </a:r>
            <a:endParaRPr lang="en-US" sz="4400" b="1" cap="none" spc="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56351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2000"/>
                                        <p:tgtEl>
                                          <p:spTgt spid="23555">
                                            <p:txEl>
                                              <p:pRg st="0" end="0"/>
                                            </p:txEl>
                                          </p:spTgt>
                                        </p:tgtEl>
                                      </p:cBhvr>
                                    </p:animEffect>
                                    <p:anim calcmode="lin" valueType="num">
                                      <p:cBhvr>
                                        <p:cTn id="8" dur="20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23555">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3555">
                                            <p:txEl>
                                              <p:pRg st="0" end="0"/>
                                            </p:txEl>
                                          </p:spTgt>
                                        </p:tgtEl>
                                        <p:attrNameLst>
                                          <p:attrName>ppt_y</p:attrName>
                                        </p:attrNameLst>
                                      </p:cBhvr>
                                      <p:tavLst>
                                        <p:tav tm="0">
                                          <p:val>
                                            <p:strVal val="#ppt_y-.03"/>
                                          </p:val>
                                        </p:tav>
                                        <p:tav tm="100000">
                                          <p:val>
                                            <p:strVal val="#ppt_y"/>
                                          </p:val>
                                        </p:tav>
                                      </p:tavLst>
                                    </p:anim>
                                  </p:childTnLst>
                                </p:cTn>
                              </p:par>
                              <p:par>
                                <p:cTn id="11" presetID="10" presetClass="exit" presetSubtype="0" fill="hold" grpId="1" nodeType="withEffect">
                                  <p:stCondLst>
                                    <p:cond delay="0"/>
                                  </p:stCondLst>
                                  <p:childTnLst>
                                    <p:animEffect transition="out" filter="fade">
                                      <p:cBhvr>
                                        <p:cTn id="12" dur="2000"/>
                                        <p:tgtEl>
                                          <p:spTgt spid="23555">
                                            <p:txEl>
                                              <p:pRg st="0" end="0"/>
                                            </p:txEl>
                                          </p:spTgt>
                                        </p:tgtEl>
                                      </p:cBhvr>
                                    </p:animEffect>
                                    <p:set>
                                      <p:cBhvr>
                                        <p:cTn id="13" dur="1" fill="hold">
                                          <p:stCondLst>
                                            <p:cond delay="1999"/>
                                          </p:stCondLst>
                                        </p:cTn>
                                        <p:tgtEl>
                                          <p:spTgt spid="2355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P spid="23555"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3" descr="troi m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nen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descr="ha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371064">
            <a:off x="-1308100" y="1079500"/>
            <a:ext cx="9017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nen da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Picture 8" descr="h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5105400"/>
            <a:ext cx="12954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1" name="Picture 9" descr="nua qua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5334000"/>
            <a:ext cx="1600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3" name="AutoShape 11"/>
          <p:cNvSpPr>
            <a:spLocks noChangeArrowheads="1"/>
          </p:cNvSpPr>
          <p:nvPr/>
        </p:nvSpPr>
        <p:spPr bwMode="auto">
          <a:xfrm>
            <a:off x="5867400" y="1524000"/>
            <a:ext cx="3276600" cy="1676400"/>
          </a:xfrm>
          <a:prstGeom prst="cloudCallout">
            <a:avLst>
              <a:gd name="adj1" fmla="val -34204"/>
              <a:gd name="adj2" fmla="val 63449"/>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4400" smtClean="0">
                <a:solidFill>
                  <a:srgbClr val="FF0000"/>
                </a:solidFill>
              </a:rPr>
              <a:t>Gieo</a:t>
            </a:r>
          </a:p>
          <a:p>
            <a:pPr algn="ctr" fontAlgn="base">
              <a:spcBef>
                <a:spcPct val="0"/>
              </a:spcBef>
              <a:spcAft>
                <a:spcPct val="0"/>
              </a:spcAft>
            </a:pPr>
            <a:r>
              <a:rPr lang="en-US" altLang="en-US" sz="4400" smtClean="0">
                <a:solidFill>
                  <a:srgbClr val="FF0000"/>
                </a:solidFill>
              </a:rPr>
              <a:t>Hạt</a:t>
            </a:r>
          </a:p>
        </p:txBody>
      </p:sp>
      <p:grpSp>
        <p:nvGrpSpPr>
          <p:cNvPr id="177182" name="Group 30"/>
          <p:cNvGrpSpPr>
            <a:grpSpLocks/>
          </p:cNvGrpSpPr>
          <p:nvPr/>
        </p:nvGrpSpPr>
        <p:grpSpPr bwMode="auto">
          <a:xfrm rot="338557" flipH="1">
            <a:off x="914400" y="381000"/>
            <a:ext cx="781050" cy="3505200"/>
            <a:chOff x="576" y="2688"/>
            <a:chExt cx="1632" cy="1344"/>
          </a:xfrm>
        </p:grpSpPr>
        <p:pic>
          <p:nvPicPr>
            <p:cNvPr id="10281" name="Picture 31"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2" name="Picture 3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3" name="Picture 3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4" name="Picture 3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5" name="Picture 3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6" name="Picture 3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7" name="Picture 3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8" name="Picture 38"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7191" name="Cloud"/>
          <p:cNvSpPr>
            <a:spLocks noChangeAspect="1" noEditPoints="1" noChangeArrowheads="1"/>
          </p:cNvSpPr>
          <p:nvPr/>
        </p:nvSpPr>
        <p:spPr bwMode="auto">
          <a:xfrm>
            <a:off x="0" y="0"/>
            <a:ext cx="6172200" cy="1219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2">
                  <a:alpha val="73000"/>
                </a:schemeClr>
              </a:gs>
              <a:gs pos="50000">
                <a:schemeClr val="accent1"/>
              </a:gs>
              <a:gs pos="100000">
                <a:schemeClr val="bg2">
                  <a:alpha val="73000"/>
                </a:schemeClr>
              </a:gs>
            </a:gsLst>
            <a:lin ang="18900000" scaled="1"/>
          </a:gradFill>
          <a:ln w="9525">
            <a:solidFill>
              <a:srgbClr val="000000"/>
            </a:solidFill>
            <a:miter lim="800000"/>
            <a:headEnd/>
            <a:tailEnd/>
          </a:ln>
          <a:effectLst>
            <a:outerShdw dist="107763" dir="2700000" algn="ctr" rotWithShape="0">
              <a:srgbClr val="808080"/>
            </a:outerShdw>
          </a:effec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177192" name="Cloud"/>
          <p:cNvSpPr>
            <a:spLocks noChangeAspect="1" noEditPoints="1" noChangeArrowheads="1"/>
          </p:cNvSpPr>
          <p:nvPr/>
        </p:nvSpPr>
        <p:spPr bwMode="auto">
          <a:xfrm>
            <a:off x="1143000" y="0"/>
            <a:ext cx="6172200" cy="1219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2">
                  <a:alpha val="73000"/>
                </a:schemeClr>
              </a:gs>
              <a:gs pos="50000">
                <a:schemeClr val="accent1"/>
              </a:gs>
              <a:gs pos="100000">
                <a:schemeClr val="bg2">
                  <a:alpha val="73000"/>
                </a:schemeClr>
              </a:gs>
            </a:gsLst>
            <a:lin ang="18900000" scaled="1"/>
          </a:gradFill>
          <a:ln w="9525">
            <a:solidFill>
              <a:srgbClr val="000000"/>
            </a:solidFill>
            <a:miter lim="800000"/>
            <a:headEnd/>
            <a:tailEnd/>
          </a:ln>
          <a:effectLst>
            <a:outerShdw dist="107763" dir="2700000" algn="ctr" rotWithShape="0">
              <a:srgbClr val="808080"/>
            </a:outerShdw>
          </a:effec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grpSp>
        <p:nvGrpSpPr>
          <p:cNvPr id="177193" name="Group 41"/>
          <p:cNvGrpSpPr>
            <a:grpSpLocks/>
          </p:cNvGrpSpPr>
          <p:nvPr/>
        </p:nvGrpSpPr>
        <p:grpSpPr bwMode="auto">
          <a:xfrm rot="1197343" flipH="1">
            <a:off x="6248400" y="685800"/>
            <a:ext cx="781050" cy="3403600"/>
            <a:chOff x="576" y="2688"/>
            <a:chExt cx="1632" cy="1344"/>
          </a:xfrm>
        </p:grpSpPr>
        <p:pic>
          <p:nvPicPr>
            <p:cNvPr id="10273" name="Picture 4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4" name="Picture 4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4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Picture 4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7" name="Picture 4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8" name="Picture 4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9" name="Picture 48"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0" name="Picture 49"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202" name="Group 50"/>
          <p:cNvGrpSpPr>
            <a:grpSpLocks/>
          </p:cNvGrpSpPr>
          <p:nvPr/>
        </p:nvGrpSpPr>
        <p:grpSpPr bwMode="auto">
          <a:xfrm rot="1197343" flipH="1">
            <a:off x="2667000" y="838200"/>
            <a:ext cx="781050" cy="3403600"/>
            <a:chOff x="576" y="2688"/>
            <a:chExt cx="1632" cy="1344"/>
          </a:xfrm>
        </p:grpSpPr>
        <p:pic>
          <p:nvPicPr>
            <p:cNvPr id="10265" name="Picture 51"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5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5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5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Picture 5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0" name="Picture 5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Picture 5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58"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211" name="Group 59"/>
          <p:cNvGrpSpPr>
            <a:grpSpLocks/>
          </p:cNvGrpSpPr>
          <p:nvPr/>
        </p:nvGrpSpPr>
        <p:grpSpPr bwMode="auto">
          <a:xfrm rot="1197343" flipH="1">
            <a:off x="4343400" y="762000"/>
            <a:ext cx="781050" cy="3403600"/>
            <a:chOff x="576" y="2688"/>
            <a:chExt cx="1632" cy="1344"/>
          </a:xfrm>
        </p:grpSpPr>
        <p:pic>
          <p:nvPicPr>
            <p:cNvPr id="10257" name="Picture 60"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61"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6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6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6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6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6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6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7220" name="Cloud"/>
          <p:cNvSpPr>
            <a:spLocks noChangeAspect="1" noEditPoints="1" noChangeArrowheads="1"/>
          </p:cNvSpPr>
          <p:nvPr/>
        </p:nvSpPr>
        <p:spPr bwMode="auto">
          <a:xfrm>
            <a:off x="2971800" y="0"/>
            <a:ext cx="6172200" cy="1219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2">
                  <a:alpha val="73000"/>
                </a:schemeClr>
              </a:gs>
              <a:gs pos="50000">
                <a:schemeClr val="accent1"/>
              </a:gs>
              <a:gs pos="100000">
                <a:schemeClr val="bg2">
                  <a:alpha val="73000"/>
                </a:schemeClr>
              </a:gs>
            </a:gsLst>
            <a:lin ang="18900000" scaled="1"/>
          </a:gradFill>
          <a:ln w="9525">
            <a:solidFill>
              <a:srgbClr val="000000"/>
            </a:solidFill>
            <a:miter lim="800000"/>
            <a:headEnd/>
            <a:tailEnd/>
          </a:ln>
          <a:effectLst>
            <a:outerShdw dist="107763" dir="2700000" algn="ctr" rotWithShape="0">
              <a:srgbClr val="808080"/>
            </a:outerShdw>
          </a:effec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5266890"/>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1000"/>
                                  </p:stCondLst>
                                  <p:childTnLst>
                                    <p:animMotion origin="layout" path="M -5.55556E-7 4.81481E-6 C 0.00851 -0.0007 0.02014 -0.00139 0.02917 -0.00371 C 0.03646 -0.00556 0.03038 -0.0051 0.0375 -0.00926 C 0.04479 -0.01343 0.05243 -0.01413 0.05972 -0.01667 C 0.06528 -0.01852 0.07101 -0.02176 0.07639 -0.02408 C 0.0816 -0.02524 0.08472 -0.02778 0.08472 -0.02755 C 0.09219 -0.03519 0.09948 -0.03681 0.10833 -0.04075 C 0.1099 -0.04144 0.11094 -0.04352 0.1125 -0.04445 C 0.11684 -0.047 0.1217 -0.04838 0.12639 -0.05 C 0.18507 -0.04885 0.19514 -0.05533 0.23333 -0.0426 C 0.23594 -0.03913 0.23906 -0.03681 0.24167 -0.03334 C 0.25087 -0.02107 0.2375 -0.03403 0.24861 -0.02408 C 0.24809 -0.02223 0.2467 -0.02038 0.24722 -0.01852 C 0.24792 -0.01644 0.25035 -0.01644 0.25139 -0.01482 C 0.25365 -0.01158 0.25504 -0.00741 0.25695 -0.00371 C 0.25781 -0.00186 0.25885 4.81481E-6 0.25972 0.00185 C 0.26059 0.0037 0.2625 0.0074 0.2625 0.00763 C 0.26441 0.02013 0.26788 0.03171 0.26945 0.04444 C 0.26875 0.06504 0.27205 0.11319 0.25833 0.13148 C 0.25712 0.13634 0.25695 0.14143 0.25556 0.14629 C 0.25504 0.14837 0.25347 0.14976 0.25278 0.15185 C 0.25 0.15902 0.2526 0.15648 0.25 0.16481 C 0.24931 0.16689 0.24792 0.16828 0.24722 0.17037 C 0.24514 0.17592 0.24462 0.18287 0.24306 0.18888 C 0.24392 0.2368 0.24254 0.28958 0.25139 0.33703 C 0.2533 0.36064 0.2559 0.36412 0.26389 0.38333 C 0.27101 0.40023 0.26146 0.38564 0.27222 0.4 C 0.27535 0.41689 0.27604 0.3956 0.28438 0.4081 C 0.29184 0.41944 0.29635 0.41226 0.30417 0.41921 C 0.3099 0.43125 0.32865 0.42384 0.33733 0.43032 C 0.35104 0.44027 0.4007 0.44328 0.41146 0.44699 C 0.42083 0.44976 0.46806 0.44699 0.47813 0.45115 C 0.49601 0.46018 0.51684 0.45856 0.52917 0.46504 C 0.54288 0.4706 0.55347 0.47777 0.56042 0.48449 C 0.57135 0.48935 0.55955 0.50277 0.57083 0.50532 C 0.57222 0.50648 0.57101 0.50717 0.57257 0.50787 C 0.57517 0.50902 0.57274 0.50902 0.57535 0.51064 C 0.57691 0.51157 0.57743 0.51388 0.57882 0.51527 C 0.58004 0.51643 0.5809 0.52106 0.58229 0.52175 C 0.58733 0.54212 0.57934 0.51689 0.58646 0.53842 C 0.59132 0.553 0.58524 0.54652 0.59271 0.55324 C 0.5941 0.55879 0.59427 0.56296 0.59618 0.56805 " pathEditMode="relative" rAng="0" ptsTypes="ffffffffffffffffffffffffffffffffafffffffff">
                                      <p:cBhvr>
                                        <p:cTn id="6" dur="4000" fill="hold"/>
                                        <p:tgtEl>
                                          <p:spTgt spid="177158"/>
                                        </p:tgtEl>
                                        <p:attrNameLst>
                                          <p:attrName>ppt_x</p:attrName>
                                          <p:attrName>ppt_y</p:attrName>
                                        </p:attrNameLst>
                                      </p:cBhvr>
                                      <p:rCtr x="29809" y="25625"/>
                                    </p:animMotion>
                                  </p:childTnLst>
                                </p:cTn>
                              </p:par>
                              <p:par>
                                <p:cTn id="7" presetID="8" presetClass="emph" presetSubtype="0" fill="hold" nodeType="withEffect">
                                  <p:stCondLst>
                                    <p:cond delay="1000"/>
                                  </p:stCondLst>
                                  <p:childTnLst>
                                    <p:animRot by="-3000000">
                                      <p:cBhvr>
                                        <p:cTn id="8" dur="2000" fill="hold"/>
                                        <p:tgtEl>
                                          <p:spTgt spid="177158"/>
                                        </p:tgtEl>
                                        <p:attrNameLst>
                                          <p:attrName>r</p:attrName>
                                        </p:attrNameLst>
                                      </p:cBhvr>
                                    </p:animRot>
                                  </p:childTnLst>
                                </p:cTn>
                              </p:par>
                              <p:par>
                                <p:cTn id="9" presetID="5" presetClass="entr" presetSubtype="10" fill="hold" grpId="0" nodeType="withEffect">
                                  <p:stCondLst>
                                    <p:cond delay="1000"/>
                                  </p:stCondLst>
                                  <p:childTnLst>
                                    <p:set>
                                      <p:cBhvr>
                                        <p:cTn id="10" dur="1" fill="hold">
                                          <p:stCondLst>
                                            <p:cond delay="0"/>
                                          </p:stCondLst>
                                        </p:cTn>
                                        <p:tgtEl>
                                          <p:spTgt spid="177163"/>
                                        </p:tgtEl>
                                        <p:attrNameLst>
                                          <p:attrName>style.visibility</p:attrName>
                                        </p:attrNameLst>
                                      </p:cBhvr>
                                      <p:to>
                                        <p:strVal val="visible"/>
                                      </p:to>
                                    </p:set>
                                    <p:animEffect transition="in" filter="checkerboard(across)">
                                      <p:cBhvr>
                                        <p:cTn id="11" dur="500"/>
                                        <p:tgtEl>
                                          <p:spTgt spid="177163"/>
                                        </p:tgtEl>
                                      </p:cBhvr>
                                    </p:animEffect>
                                  </p:childTnLst>
                                </p:cTn>
                              </p:par>
                              <p:par>
                                <p:cTn id="12" presetID="8" presetClass="emph" presetSubtype="0" fill="hold" nodeType="withEffect">
                                  <p:stCondLst>
                                    <p:cond delay="2200"/>
                                  </p:stCondLst>
                                  <p:childTnLst>
                                    <p:animRot by="7200000">
                                      <p:cBhvr>
                                        <p:cTn id="13" dur="2000" fill="hold"/>
                                        <p:tgtEl>
                                          <p:spTgt spid="177158"/>
                                        </p:tgtEl>
                                        <p:attrNameLst>
                                          <p:attrName>r</p:attrName>
                                        </p:attrNameLst>
                                      </p:cBhvr>
                                    </p:animRot>
                                  </p:childTnLst>
                                </p:cTn>
                              </p:par>
                              <p:par>
                                <p:cTn id="14" presetID="10" presetClass="exit" presetSubtype="0" fill="hold" nodeType="withEffect">
                                  <p:stCondLst>
                                    <p:cond delay="4000"/>
                                  </p:stCondLst>
                                  <p:childTnLst>
                                    <p:animEffect transition="out" filter="fade">
                                      <p:cBhvr>
                                        <p:cTn id="15" dur="2000"/>
                                        <p:tgtEl>
                                          <p:spTgt spid="177158"/>
                                        </p:tgtEl>
                                      </p:cBhvr>
                                    </p:animEffect>
                                    <p:set>
                                      <p:cBhvr>
                                        <p:cTn id="16" dur="1" fill="hold">
                                          <p:stCondLst>
                                            <p:cond delay="1999"/>
                                          </p:stCondLst>
                                        </p:cTn>
                                        <p:tgtEl>
                                          <p:spTgt spid="177158"/>
                                        </p:tgtEl>
                                        <p:attrNameLst>
                                          <p:attrName>style.visibility</p:attrName>
                                        </p:attrNameLst>
                                      </p:cBhvr>
                                      <p:to>
                                        <p:strVal val="hidden"/>
                                      </p:to>
                                    </p:set>
                                  </p:childTnLst>
                                </p:cTn>
                              </p:par>
                              <p:par>
                                <p:cTn id="17" presetID="10" presetClass="entr" presetSubtype="0" fill="hold" nodeType="withEffect">
                                  <p:stCondLst>
                                    <p:cond delay="4000"/>
                                  </p:stCondLst>
                                  <p:childTnLst>
                                    <p:set>
                                      <p:cBhvr>
                                        <p:cTn id="18" dur="1" fill="hold">
                                          <p:stCondLst>
                                            <p:cond delay="0"/>
                                          </p:stCondLst>
                                        </p:cTn>
                                        <p:tgtEl>
                                          <p:spTgt spid="177161"/>
                                        </p:tgtEl>
                                        <p:attrNameLst>
                                          <p:attrName>style.visibility</p:attrName>
                                        </p:attrNameLst>
                                      </p:cBhvr>
                                      <p:to>
                                        <p:strVal val="visible"/>
                                      </p:to>
                                    </p:set>
                                    <p:animEffect transition="in" filter="fade">
                                      <p:cBhvr>
                                        <p:cTn id="19" dur="2000"/>
                                        <p:tgtEl>
                                          <p:spTgt spid="177161"/>
                                        </p:tgtEl>
                                      </p:cBhvr>
                                    </p:animEffect>
                                  </p:childTnLst>
                                </p:cTn>
                              </p:par>
                              <p:par>
                                <p:cTn id="20" presetID="10" presetClass="entr" presetSubtype="0" fill="hold" nodeType="withEffect">
                                  <p:stCondLst>
                                    <p:cond delay="4550"/>
                                  </p:stCondLst>
                                  <p:childTnLst>
                                    <p:set>
                                      <p:cBhvr>
                                        <p:cTn id="21" dur="1" fill="hold">
                                          <p:stCondLst>
                                            <p:cond delay="0"/>
                                          </p:stCondLst>
                                        </p:cTn>
                                        <p:tgtEl>
                                          <p:spTgt spid="177160"/>
                                        </p:tgtEl>
                                        <p:attrNameLst>
                                          <p:attrName>style.visibility</p:attrName>
                                        </p:attrNameLst>
                                      </p:cBhvr>
                                      <p:to>
                                        <p:strVal val="visible"/>
                                      </p:to>
                                    </p:set>
                                    <p:animEffect transition="in" filter="fade">
                                      <p:cBhvr>
                                        <p:cTn id="22" dur="2000"/>
                                        <p:tgtEl>
                                          <p:spTgt spid="177160"/>
                                        </p:tgtEl>
                                      </p:cBhvr>
                                    </p:animEffect>
                                  </p:childTnLst>
                                </p:cTn>
                              </p:par>
                              <p:par>
                                <p:cTn id="23" presetID="55" presetClass="entr" presetSubtype="0" fill="hold" nodeType="withEffect">
                                  <p:stCondLst>
                                    <p:cond delay="4550"/>
                                  </p:stCondLst>
                                  <p:childTnLst>
                                    <p:set>
                                      <p:cBhvr>
                                        <p:cTn id="24" dur="1" fill="hold">
                                          <p:stCondLst>
                                            <p:cond delay="0"/>
                                          </p:stCondLst>
                                        </p:cTn>
                                        <p:tgtEl>
                                          <p:spTgt spid="177191"/>
                                        </p:tgtEl>
                                        <p:attrNameLst>
                                          <p:attrName>style.visibility</p:attrName>
                                        </p:attrNameLst>
                                      </p:cBhvr>
                                      <p:to>
                                        <p:strVal val="visible"/>
                                      </p:to>
                                    </p:set>
                                    <p:anim calcmode="lin" valueType="num">
                                      <p:cBhvr>
                                        <p:cTn id="25" dur="1000" fill="hold"/>
                                        <p:tgtEl>
                                          <p:spTgt spid="177191"/>
                                        </p:tgtEl>
                                        <p:attrNameLst>
                                          <p:attrName>ppt_w</p:attrName>
                                        </p:attrNameLst>
                                      </p:cBhvr>
                                      <p:tavLst>
                                        <p:tav tm="0">
                                          <p:val>
                                            <p:strVal val="#ppt_w*0.70"/>
                                          </p:val>
                                        </p:tav>
                                        <p:tav tm="100000">
                                          <p:val>
                                            <p:strVal val="#ppt_w"/>
                                          </p:val>
                                        </p:tav>
                                      </p:tavLst>
                                    </p:anim>
                                    <p:anim calcmode="lin" valueType="num">
                                      <p:cBhvr>
                                        <p:cTn id="26" dur="1000" fill="hold"/>
                                        <p:tgtEl>
                                          <p:spTgt spid="177191"/>
                                        </p:tgtEl>
                                        <p:attrNameLst>
                                          <p:attrName>ppt_h</p:attrName>
                                        </p:attrNameLst>
                                      </p:cBhvr>
                                      <p:tavLst>
                                        <p:tav tm="0">
                                          <p:val>
                                            <p:strVal val="#ppt_h"/>
                                          </p:val>
                                        </p:tav>
                                        <p:tav tm="100000">
                                          <p:val>
                                            <p:strVal val="#ppt_h"/>
                                          </p:val>
                                        </p:tav>
                                      </p:tavLst>
                                    </p:anim>
                                    <p:animEffect transition="in" filter="fade">
                                      <p:cBhvr>
                                        <p:cTn id="27" dur="1000"/>
                                        <p:tgtEl>
                                          <p:spTgt spid="177191"/>
                                        </p:tgtEl>
                                      </p:cBhvr>
                                    </p:animEffect>
                                  </p:childTnLst>
                                </p:cTn>
                              </p:par>
                              <p:par>
                                <p:cTn id="28" presetID="55" presetClass="entr" presetSubtype="0" fill="hold" nodeType="withEffect">
                                  <p:stCondLst>
                                    <p:cond delay="4550"/>
                                  </p:stCondLst>
                                  <p:childTnLst>
                                    <p:set>
                                      <p:cBhvr>
                                        <p:cTn id="29" dur="1" fill="hold">
                                          <p:stCondLst>
                                            <p:cond delay="0"/>
                                          </p:stCondLst>
                                        </p:cTn>
                                        <p:tgtEl>
                                          <p:spTgt spid="177192"/>
                                        </p:tgtEl>
                                        <p:attrNameLst>
                                          <p:attrName>style.visibility</p:attrName>
                                        </p:attrNameLst>
                                      </p:cBhvr>
                                      <p:to>
                                        <p:strVal val="visible"/>
                                      </p:to>
                                    </p:set>
                                    <p:anim calcmode="lin" valueType="num">
                                      <p:cBhvr>
                                        <p:cTn id="30" dur="1000" fill="hold"/>
                                        <p:tgtEl>
                                          <p:spTgt spid="177192"/>
                                        </p:tgtEl>
                                        <p:attrNameLst>
                                          <p:attrName>ppt_w</p:attrName>
                                        </p:attrNameLst>
                                      </p:cBhvr>
                                      <p:tavLst>
                                        <p:tav tm="0">
                                          <p:val>
                                            <p:strVal val="#ppt_w*0.70"/>
                                          </p:val>
                                        </p:tav>
                                        <p:tav tm="100000">
                                          <p:val>
                                            <p:strVal val="#ppt_w"/>
                                          </p:val>
                                        </p:tav>
                                      </p:tavLst>
                                    </p:anim>
                                    <p:anim calcmode="lin" valueType="num">
                                      <p:cBhvr>
                                        <p:cTn id="31" dur="1000" fill="hold"/>
                                        <p:tgtEl>
                                          <p:spTgt spid="177192"/>
                                        </p:tgtEl>
                                        <p:attrNameLst>
                                          <p:attrName>ppt_h</p:attrName>
                                        </p:attrNameLst>
                                      </p:cBhvr>
                                      <p:tavLst>
                                        <p:tav tm="0">
                                          <p:val>
                                            <p:strVal val="#ppt_h"/>
                                          </p:val>
                                        </p:tav>
                                        <p:tav tm="100000">
                                          <p:val>
                                            <p:strVal val="#ppt_h"/>
                                          </p:val>
                                        </p:tav>
                                      </p:tavLst>
                                    </p:anim>
                                    <p:animEffect transition="in" filter="fade">
                                      <p:cBhvr>
                                        <p:cTn id="32" dur="1000"/>
                                        <p:tgtEl>
                                          <p:spTgt spid="177192"/>
                                        </p:tgtEl>
                                      </p:cBhvr>
                                    </p:animEffect>
                                  </p:childTnLst>
                                </p:cTn>
                              </p:par>
                            </p:childTnLst>
                          </p:cTn>
                        </p:par>
                        <p:par>
                          <p:cTn id="33" fill="hold" nodeType="afterGroup">
                            <p:stCondLst>
                              <p:cond delay="6550"/>
                            </p:stCondLst>
                            <p:childTnLst>
                              <p:par>
                                <p:cTn id="34" presetID="55" presetClass="entr" presetSubtype="0" fill="hold" nodeType="afterEffect">
                                  <p:stCondLst>
                                    <p:cond delay="0"/>
                                  </p:stCondLst>
                                  <p:childTnLst>
                                    <p:set>
                                      <p:cBhvr>
                                        <p:cTn id="35" dur="1" fill="hold">
                                          <p:stCondLst>
                                            <p:cond delay="0"/>
                                          </p:stCondLst>
                                        </p:cTn>
                                        <p:tgtEl>
                                          <p:spTgt spid="177220"/>
                                        </p:tgtEl>
                                        <p:attrNameLst>
                                          <p:attrName>style.visibility</p:attrName>
                                        </p:attrNameLst>
                                      </p:cBhvr>
                                      <p:to>
                                        <p:strVal val="visible"/>
                                      </p:to>
                                    </p:set>
                                    <p:anim calcmode="lin" valueType="num">
                                      <p:cBhvr>
                                        <p:cTn id="36" dur="1000" fill="hold"/>
                                        <p:tgtEl>
                                          <p:spTgt spid="177220"/>
                                        </p:tgtEl>
                                        <p:attrNameLst>
                                          <p:attrName>ppt_w</p:attrName>
                                        </p:attrNameLst>
                                      </p:cBhvr>
                                      <p:tavLst>
                                        <p:tav tm="0">
                                          <p:val>
                                            <p:strVal val="#ppt_w*0.70"/>
                                          </p:val>
                                        </p:tav>
                                        <p:tav tm="100000">
                                          <p:val>
                                            <p:strVal val="#ppt_w"/>
                                          </p:val>
                                        </p:tav>
                                      </p:tavLst>
                                    </p:anim>
                                    <p:anim calcmode="lin" valueType="num">
                                      <p:cBhvr>
                                        <p:cTn id="37" dur="1000" fill="hold"/>
                                        <p:tgtEl>
                                          <p:spTgt spid="177220"/>
                                        </p:tgtEl>
                                        <p:attrNameLst>
                                          <p:attrName>ppt_h</p:attrName>
                                        </p:attrNameLst>
                                      </p:cBhvr>
                                      <p:tavLst>
                                        <p:tav tm="0">
                                          <p:val>
                                            <p:strVal val="#ppt_h"/>
                                          </p:val>
                                        </p:tav>
                                        <p:tav tm="100000">
                                          <p:val>
                                            <p:strVal val="#ppt_h"/>
                                          </p:val>
                                        </p:tav>
                                      </p:tavLst>
                                    </p:anim>
                                    <p:animEffect transition="in" filter="fade">
                                      <p:cBhvr>
                                        <p:cTn id="38" dur="1000"/>
                                        <p:tgtEl>
                                          <p:spTgt spid="177220"/>
                                        </p:tgtEl>
                                      </p:cBhvr>
                                    </p:animEffect>
                                  </p:childTnLst>
                                </p:cTn>
                              </p:par>
                              <p:par>
                                <p:cTn id="39" presetID="20" presetClass="entr" presetSubtype="0" repeatCount="indefinite" fill="hold" nodeType="withEffect">
                                  <p:stCondLst>
                                    <p:cond delay="4550"/>
                                  </p:stCondLst>
                                  <p:childTnLst>
                                    <p:set>
                                      <p:cBhvr>
                                        <p:cTn id="40" dur="1" fill="hold">
                                          <p:stCondLst>
                                            <p:cond delay="0"/>
                                          </p:stCondLst>
                                        </p:cTn>
                                        <p:tgtEl>
                                          <p:spTgt spid="177211"/>
                                        </p:tgtEl>
                                        <p:attrNameLst>
                                          <p:attrName>style.visibility</p:attrName>
                                        </p:attrNameLst>
                                      </p:cBhvr>
                                      <p:to>
                                        <p:strVal val="visible"/>
                                      </p:to>
                                    </p:set>
                                    <p:animEffect transition="in" filter="wedge">
                                      <p:cBhvr>
                                        <p:cTn id="41" dur="2000"/>
                                        <p:tgtEl>
                                          <p:spTgt spid="177211"/>
                                        </p:tgtEl>
                                      </p:cBhvr>
                                    </p:animEffect>
                                  </p:childTnLst>
                                </p:cTn>
                              </p:par>
                              <p:par>
                                <p:cTn id="42" presetID="20" presetClass="entr" presetSubtype="0" fill="hold" nodeType="withEffect">
                                  <p:stCondLst>
                                    <p:cond delay="0"/>
                                  </p:stCondLst>
                                  <p:childTnLst>
                                    <p:set>
                                      <p:cBhvr>
                                        <p:cTn id="43" dur="1" fill="hold">
                                          <p:stCondLst>
                                            <p:cond delay="0"/>
                                          </p:stCondLst>
                                        </p:cTn>
                                        <p:tgtEl>
                                          <p:spTgt spid="177193"/>
                                        </p:tgtEl>
                                        <p:attrNameLst>
                                          <p:attrName>style.visibility</p:attrName>
                                        </p:attrNameLst>
                                      </p:cBhvr>
                                      <p:to>
                                        <p:strVal val="visible"/>
                                      </p:to>
                                    </p:set>
                                    <p:animEffect transition="in" filter="wedge">
                                      <p:cBhvr>
                                        <p:cTn id="44" dur="2000"/>
                                        <p:tgtEl>
                                          <p:spTgt spid="177193"/>
                                        </p:tgtEl>
                                      </p:cBhvr>
                                    </p:animEffect>
                                  </p:childTnLst>
                                </p:cTn>
                              </p:par>
                              <p:par>
                                <p:cTn id="45" presetID="20" presetClass="entr" presetSubtype="0" fill="hold" nodeType="withEffect">
                                  <p:stCondLst>
                                    <p:cond delay="0"/>
                                  </p:stCondLst>
                                  <p:childTnLst>
                                    <p:set>
                                      <p:cBhvr>
                                        <p:cTn id="46" dur="1" fill="hold">
                                          <p:stCondLst>
                                            <p:cond delay="0"/>
                                          </p:stCondLst>
                                        </p:cTn>
                                        <p:tgtEl>
                                          <p:spTgt spid="177202"/>
                                        </p:tgtEl>
                                        <p:attrNameLst>
                                          <p:attrName>style.visibility</p:attrName>
                                        </p:attrNameLst>
                                      </p:cBhvr>
                                      <p:to>
                                        <p:strVal val="visible"/>
                                      </p:to>
                                    </p:set>
                                    <p:animEffect transition="in" filter="wedge">
                                      <p:cBhvr>
                                        <p:cTn id="47" dur="2000"/>
                                        <p:tgtEl>
                                          <p:spTgt spid="177202"/>
                                        </p:tgtEl>
                                      </p:cBhvr>
                                    </p:animEffect>
                                  </p:childTnLst>
                                </p:cTn>
                              </p:par>
                              <p:par>
                                <p:cTn id="48" presetID="10" presetClass="exit" presetSubtype="0" fill="hold" nodeType="withEffect">
                                  <p:stCondLst>
                                    <p:cond delay="4550"/>
                                  </p:stCondLst>
                                  <p:childTnLst>
                                    <p:animEffect transition="out" filter="fade">
                                      <p:cBhvr>
                                        <p:cTn id="49" dur="2000"/>
                                        <p:tgtEl>
                                          <p:spTgt spid="177155"/>
                                        </p:tgtEl>
                                      </p:cBhvr>
                                    </p:animEffect>
                                    <p:set>
                                      <p:cBhvr>
                                        <p:cTn id="50" dur="1" fill="hold">
                                          <p:stCondLst>
                                            <p:cond delay="1999"/>
                                          </p:stCondLst>
                                        </p:cTn>
                                        <p:tgtEl>
                                          <p:spTgt spid="177155"/>
                                        </p:tgtEl>
                                        <p:attrNameLst>
                                          <p:attrName>style.visibility</p:attrName>
                                        </p:attrNameLst>
                                      </p:cBhvr>
                                      <p:to>
                                        <p:strVal val="hidden"/>
                                      </p:to>
                                    </p:set>
                                  </p:childTnLst>
                                </p:cTn>
                              </p:par>
                              <p:par>
                                <p:cTn id="51" presetID="20" presetClass="entr" presetSubtype="0" fill="hold" nodeType="withEffect">
                                  <p:stCondLst>
                                    <p:cond delay="0"/>
                                  </p:stCondLst>
                                  <p:childTnLst>
                                    <p:set>
                                      <p:cBhvr>
                                        <p:cTn id="52" dur="1" fill="hold">
                                          <p:stCondLst>
                                            <p:cond delay="0"/>
                                          </p:stCondLst>
                                        </p:cTn>
                                        <p:tgtEl>
                                          <p:spTgt spid="177182"/>
                                        </p:tgtEl>
                                        <p:attrNameLst>
                                          <p:attrName>style.visibility</p:attrName>
                                        </p:attrNameLst>
                                      </p:cBhvr>
                                      <p:to>
                                        <p:strVal val="visible"/>
                                      </p:to>
                                    </p:set>
                                    <p:animEffect transition="in" filter="wedge">
                                      <p:cBhvr>
                                        <p:cTn id="53" dur="2000"/>
                                        <p:tgtEl>
                                          <p:spTgt spid="177182"/>
                                        </p:tgtEl>
                                      </p:cBhvr>
                                    </p:animEffect>
                                  </p:childTnLst>
                                </p:cTn>
                              </p:par>
                              <p:par>
                                <p:cTn id="54" presetID="8" presetClass="emph" presetSubtype="0" accel="50000" decel="50000" autoRev="1" fill="hold" nodeType="withEffect">
                                  <p:stCondLst>
                                    <p:cond delay="0"/>
                                  </p:stCondLst>
                                  <p:childTnLst>
                                    <p:animRot by="300000">
                                      <p:cBhvr>
                                        <p:cTn id="55" dur="1000" fill="hold"/>
                                        <p:tgtEl>
                                          <p:spTgt spid="177160"/>
                                        </p:tgtEl>
                                        <p:attrNameLst>
                                          <p:attrName>r</p:attrName>
                                        </p:attrNameLst>
                                      </p:cBhvr>
                                    </p:animRot>
                                  </p:childTnLst>
                                </p:cTn>
                              </p:par>
                              <p:par>
                                <p:cTn id="56" presetID="8" presetClass="emph" presetSubtype="0" accel="50000" decel="50000" autoRev="1" fill="hold" nodeType="withEffect">
                                  <p:stCondLst>
                                    <p:cond delay="0"/>
                                  </p:stCondLst>
                                  <p:childTnLst>
                                    <p:animRot by="300000">
                                      <p:cBhvr>
                                        <p:cTn id="57" dur="1000" fill="hold"/>
                                        <p:tgtEl>
                                          <p:spTgt spid="177161"/>
                                        </p:tgtEl>
                                        <p:attrNameLst>
                                          <p:attrName>r</p:attrName>
                                        </p:attrNameLst>
                                      </p:cBhvr>
                                    </p:animRot>
                                  </p:childTnLst>
                                </p:cTn>
                              </p:par>
                              <p:par>
                                <p:cTn id="58" presetID="64" presetClass="path" presetSubtype="0" accel="50000" decel="50000" fill="hold" nodeType="withEffect">
                                  <p:stCondLst>
                                    <p:cond delay="1000"/>
                                  </p:stCondLst>
                                  <p:childTnLst>
                                    <p:animMotion origin="layout" path="M 0 2.55319E-6 L 0.00556 0.05273 " pathEditMode="relative" rAng="0" ptsTypes="AA">
                                      <p:cBhvr>
                                        <p:cTn id="59" dur="2000" fill="hold"/>
                                        <p:tgtEl>
                                          <p:spTgt spid="177160"/>
                                        </p:tgtEl>
                                        <p:attrNameLst>
                                          <p:attrName>ppt_x</p:attrName>
                                          <p:attrName>ppt_y</p:attrName>
                                        </p:attrNameLst>
                                      </p:cBhvr>
                                      <p:rCtr x="278" y="2636"/>
                                    </p:animMotion>
                                  </p:childTnLst>
                                </p:cTn>
                              </p:par>
                              <p:par>
                                <p:cTn id="60" presetID="47" presetClass="exit" presetSubtype="0" fill="hold" nodeType="withEffect">
                                  <p:stCondLst>
                                    <p:cond delay="1400"/>
                                  </p:stCondLst>
                                  <p:childTnLst>
                                    <p:animEffect transition="out" filter="fade">
                                      <p:cBhvr>
                                        <p:cTn id="61" dur="5000"/>
                                        <p:tgtEl>
                                          <p:spTgt spid="177161"/>
                                        </p:tgtEl>
                                      </p:cBhvr>
                                    </p:animEffect>
                                    <p:anim calcmode="lin" valueType="num">
                                      <p:cBhvr>
                                        <p:cTn id="62" dur="5000"/>
                                        <p:tgtEl>
                                          <p:spTgt spid="177161"/>
                                        </p:tgtEl>
                                        <p:attrNameLst>
                                          <p:attrName>ppt_x</p:attrName>
                                        </p:attrNameLst>
                                      </p:cBhvr>
                                      <p:tavLst>
                                        <p:tav tm="0">
                                          <p:val>
                                            <p:strVal val="ppt_x"/>
                                          </p:val>
                                        </p:tav>
                                        <p:tav tm="100000">
                                          <p:val>
                                            <p:strVal val="ppt_x"/>
                                          </p:val>
                                        </p:tav>
                                      </p:tavLst>
                                    </p:anim>
                                    <p:anim calcmode="lin" valueType="num">
                                      <p:cBhvr>
                                        <p:cTn id="63" dur="5000"/>
                                        <p:tgtEl>
                                          <p:spTgt spid="177161"/>
                                        </p:tgtEl>
                                        <p:attrNameLst>
                                          <p:attrName>ppt_y</p:attrName>
                                        </p:attrNameLst>
                                      </p:cBhvr>
                                      <p:tavLst>
                                        <p:tav tm="0">
                                          <p:val>
                                            <p:strVal val="ppt_y"/>
                                          </p:val>
                                        </p:tav>
                                        <p:tav tm="100000">
                                          <p:val>
                                            <p:strVal val="ppt_y-.1"/>
                                          </p:val>
                                        </p:tav>
                                      </p:tavLst>
                                    </p:anim>
                                    <p:set>
                                      <p:cBhvr>
                                        <p:cTn id="64" dur="1" fill="hold">
                                          <p:stCondLst>
                                            <p:cond delay="4999"/>
                                          </p:stCondLst>
                                        </p:cTn>
                                        <p:tgtEl>
                                          <p:spTgt spid="1771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9" name="Picture 3" descr="m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36465">
            <a:off x="4430712" y="4713288"/>
            <a:ext cx="1230313"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nen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nen da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2" name="Picture 6" descr="h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80000">
            <a:off x="4191000" y="5181600"/>
            <a:ext cx="86518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4" name="AutoShape 8"/>
          <p:cNvSpPr>
            <a:spLocks noChangeArrowheads="1"/>
          </p:cNvSpPr>
          <p:nvPr/>
        </p:nvSpPr>
        <p:spPr bwMode="auto">
          <a:xfrm>
            <a:off x="6705600" y="0"/>
            <a:ext cx="2057400" cy="1676400"/>
          </a:xfrm>
          <a:prstGeom prst="cloudCallout">
            <a:avLst>
              <a:gd name="adj1" fmla="val -84106"/>
              <a:gd name="adj2" fmla="val 81630"/>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2800" smtClean="0">
                <a:solidFill>
                  <a:srgbClr val="FF0000"/>
                </a:solidFill>
                <a:latin typeface=".VnTimeH" pitchFamily="34" charset="0"/>
              </a:rPr>
              <a:t>N</a:t>
            </a:r>
            <a:r>
              <a:rPr lang="en-US" altLang="en-US" sz="2800" smtClean="0">
                <a:solidFill>
                  <a:srgbClr val="FF0000"/>
                </a:solidFill>
                <a:latin typeface=".VnTime" pitchFamily="34" charset="0"/>
              </a:rPr>
              <a:t>¶y</a:t>
            </a:r>
            <a:r>
              <a:rPr lang="en-US" altLang="en-US" sz="2800" smtClean="0">
                <a:solidFill>
                  <a:srgbClr val="FF0000"/>
                </a:solidFill>
                <a:latin typeface=".VnTimeH" pitchFamily="34" charset="0"/>
              </a:rPr>
              <a:t> m</a:t>
            </a:r>
            <a:r>
              <a:rPr lang="en-US" altLang="en-US" sz="2800" smtClean="0">
                <a:solidFill>
                  <a:srgbClr val="FF0000"/>
                </a:solidFill>
                <a:latin typeface=".VnTime" pitchFamily="34" charset="0"/>
              </a:rPr>
              <a:t>Çm</a:t>
            </a:r>
          </a:p>
        </p:txBody>
      </p:sp>
    </p:spTree>
    <p:extLst>
      <p:ext uri="{BB962C8B-B14F-4D97-AF65-F5344CB8AC3E}">
        <p14:creationId xmlns:p14="http://schemas.microsoft.com/office/powerpoint/2010/main" val="954825669"/>
      </p:ext>
    </p:extLst>
  </p:cSld>
  <p:clrMapOvr>
    <a:masterClrMapping/>
  </p:clrMapOvr>
  <p:transition spd="slow" advClick="0" advTm="4000">
    <p:zoom dir="i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fade">
                                      <p:cBhvr>
                                        <p:cTn id="7" dur="2000"/>
                                        <p:tgtEl>
                                          <p:spTgt spid="208898"/>
                                        </p:tgtEl>
                                      </p:cBhvr>
                                    </p:animEffect>
                                  </p:childTnLst>
                                </p:cTn>
                              </p:par>
                            </p:childTnLst>
                          </p:cTn>
                        </p:par>
                        <p:par>
                          <p:cTn id="8" fill="hold" nodeType="afterGroup">
                            <p:stCondLst>
                              <p:cond delay="2000"/>
                            </p:stCondLst>
                            <p:childTnLst>
                              <p:par>
                                <p:cTn id="9" presetID="8" presetClass="emph" presetSubtype="0" accel="50000" decel="50000" autoRev="1" fill="hold" nodeType="afterEffect">
                                  <p:stCondLst>
                                    <p:cond delay="0"/>
                                  </p:stCondLst>
                                  <p:childTnLst>
                                    <p:animRot by="-1500000">
                                      <p:cBhvr>
                                        <p:cTn id="10" dur="1000" fill="hold"/>
                                        <p:tgtEl>
                                          <p:spTgt spid="208902"/>
                                        </p:tgtEl>
                                        <p:attrNameLst>
                                          <p:attrName>r</p:attrName>
                                        </p:attrNameLst>
                                      </p:cBhvr>
                                    </p:animRot>
                                  </p:childTnLst>
                                </p:cTn>
                              </p:par>
                              <p:par>
                                <p:cTn id="11" presetID="0" presetClass="path" presetSubtype="0" accel="50000" decel="50000" fill="hold" nodeType="withEffect">
                                  <p:stCondLst>
                                    <p:cond delay="0"/>
                                  </p:stCondLst>
                                  <p:childTnLst>
                                    <p:animMotion origin="layout" path="M -5.55556E-7 -4.44444E-6 C 0.00053 0.00649 0.00122 0.0132 0.00139 0.01667 " pathEditMode="relative" ptsTypes="aA">
                                      <p:cBhvr>
                                        <p:cTn id="12" dur="2000" fill="hold"/>
                                        <p:tgtEl>
                                          <p:spTgt spid="208902"/>
                                        </p:tgtEl>
                                        <p:attrNameLst>
                                          <p:attrName>ppt_x</p:attrName>
                                          <p:attrName>ppt_y</p:attrName>
                                        </p:attrNameLst>
                                      </p:cBhvr>
                                    </p:animMotion>
                                  </p:childTnLst>
                                </p:cTn>
                              </p:par>
                              <p:par>
                                <p:cTn id="13" presetID="10" presetClass="exit" presetSubtype="0" fill="hold" nodeType="withEffect">
                                  <p:stCondLst>
                                    <p:cond delay="1000"/>
                                  </p:stCondLst>
                                  <p:childTnLst>
                                    <p:animEffect transition="out" filter="fade">
                                      <p:cBhvr>
                                        <p:cTn id="14" dur="1000"/>
                                        <p:tgtEl>
                                          <p:spTgt spid="208902"/>
                                        </p:tgtEl>
                                      </p:cBhvr>
                                    </p:animEffect>
                                    <p:set>
                                      <p:cBhvr>
                                        <p:cTn id="15" dur="1" fill="hold">
                                          <p:stCondLst>
                                            <p:cond delay="999"/>
                                          </p:stCondLst>
                                        </p:cTn>
                                        <p:tgtEl>
                                          <p:spTgt spid="208902"/>
                                        </p:tgtEl>
                                        <p:attrNameLst>
                                          <p:attrName>style.visibility</p:attrName>
                                        </p:attrNameLst>
                                      </p:cBhvr>
                                      <p:to>
                                        <p:strVal val="hidden"/>
                                      </p:to>
                                    </p:set>
                                  </p:childTnLst>
                                </p:cTn>
                              </p:par>
                              <p:par>
                                <p:cTn id="16" presetID="10" presetClass="entr" presetSubtype="0" fill="hold" nodeType="withEffect">
                                  <p:stCondLst>
                                    <p:cond delay="1000"/>
                                  </p:stCondLst>
                                  <p:childTnLst>
                                    <p:set>
                                      <p:cBhvr>
                                        <p:cTn id="17" dur="1" fill="hold">
                                          <p:stCondLst>
                                            <p:cond delay="0"/>
                                          </p:stCondLst>
                                        </p:cTn>
                                        <p:tgtEl>
                                          <p:spTgt spid="208899"/>
                                        </p:tgtEl>
                                        <p:attrNameLst>
                                          <p:attrName>style.visibility</p:attrName>
                                        </p:attrNameLst>
                                      </p:cBhvr>
                                      <p:to>
                                        <p:strVal val="visible"/>
                                      </p:to>
                                    </p:set>
                                    <p:animEffect transition="in" filter="fade">
                                      <p:cBhvr>
                                        <p:cTn id="18" dur="500"/>
                                        <p:tgtEl>
                                          <p:spTgt spid="208899"/>
                                        </p:tgtEl>
                                      </p:cBhvr>
                                    </p:animEffect>
                                  </p:childTnLst>
                                </p:cTn>
                              </p:par>
                            </p:childTnLst>
                          </p:cTn>
                        </p:par>
                        <p:par>
                          <p:cTn id="19" fill="hold" nodeType="afterGroup">
                            <p:stCondLst>
                              <p:cond delay="4000"/>
                            </p:stCondLst>
                            <p:childTnLst>
                              <p:par>
                                <p:cTn id="20" presetID="8" presetClass="emph" presetSubtype="0" accel="50000" decel="50000" fill="hold" nodeType="afterEffect">
                                  <p:stCondLst>
                                    <p:cond delay="0"/>
                                  </p:stCondLst>
                                  <p:childTnLst>
                                    <p:animRot by="2700000">
                                      <p:cBhvr>
                                        <p:cTn id="21" dur="2000" fill="hold"/>
                                        <p:tgtEl>
                                          <p:spTgt spid="208899"/>
                                        </p:tgtEl>
                                        <p:attrNameLst>
                                          <p:attrName>r</p:attrName>
                                        </p:attrNameLst>
                                      </p:cBhvr>
                                    </p:animRot>
                                  </p:childTnLst>
                                </p:cTn>
                              </p:par>
                              <p:par>
                                <p:cTn id="22" presetID="64" presetClass="path" presetSubtype="0" accel="50000" decel="50000" fill="hold" nodeType="withEffect">
                                  <p:stCondLst>
                                    <p:cond delay="0"/>
                                  </p:stCondLst>
                                  <p:childTnLst>
                                    <p:animMotion origin="layout" path="M 3.88889E-6 2.92322E-6 L -0.00174 -0.13391 " pathEditMode="relative" rAng="0" ptsTypes="AA">
                                      <p:cBhvr>
                                        <p:cTn id="23" dur="5000" fill="hold"/>
                                        <p:tgtEl>
                                          <p:spTgt spid="208899"/>
                                        </p:tgtEl>
                                        <p:attrNameLst>
                                          <p:attrName>ppt_x</p:attrName>
                                          <p:attrName>ppt_y</p:attrName>
                                        </p:attrNameLst>
                                      </p:cBhvr>
                                      <p:rCtr x="-87" y="-6707"/>
                                    </p:animMotion>
                                  </p:childTnLst>
                                </p:cTn>
                              </p:par>
                              <p:par>
                                <p:cTn id="24" presetID="5" presetClass="entr" presetSubtype="10" fill="hold" grpId="0" nodeType="withEffect">
                                  <p:stCondLst>
                                    <p:cond delay="0"/>
                                  </p:stCondLst>
                                  <p:childTnLst>
                                    <p:set>
                                      <p:cBhvr>
                                        <p:cTn id="25" dur="1" fill="hold">
                                          <p:stCondLst>
                                            <p:cond delay="0"/>
                                          </p:stCondLst>
                                        </p:cTn>
                                        <p:tgtEl>
                                          <p:spTgt spid="208904"/>
                                        </p:tgtEl>
                                        <p:attrNameLst>
                                          <p:attrName>style.visibility</p:attrName>
                                        </p:attrNameLst>
                                      </p:cBhvr>
                                      <p:to>
                                        <p:strVal val="visible"/>
                                      </p:to>
                                    </p:set>
                                    <p:animEffect transition="in" filter="checkerboard(across)">
                                      <p:cBhvr>
                                        <p:cTn id="26" dur="2000"/>
                                        <p:tgtEl>
                                          <p:spTgt spid="208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3" descr="anh n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3060" name="AutoShape 4" descr="hat"/>
          <p:cNvSpPr>
            <a:spLocks noChangeAspect="1" noChangeArrowheads="1"/>
          </p:cNvSpPr>
          <p:nvPr/>
        </p:nvSpPr>
        <p:spPr bwMode="auto">
          <a:xfrm>
            <a:off x="4140200" y="5013325"/>
            <a:ext cx="1076325" cy="1046163"/>
          </a:xfrm>
          <a:prstGeom prst="rect">
            <a:avLst/>
          </a:prstGeom>
          <a:noFill/>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pic>
        <p:nvPicPr>
          <p:cNvPr id="12293" name="Picture 5" descr="nen d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97425"/>
            <a:ext cx="91440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6" descr="cay m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6238" y="3789363"/>
            <a:ext cx="1316037"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3" name="Picture 7" descr="hai l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363" y="3716338"/>
            <a:ext cx="50641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4" name="Picture 8" descr="qua m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4114800"/>
            <a:ext cx="6223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5" name="Picture 9" descr="vuon l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969">
            <a:off x="2133600" y="3937000"/>
            <a:ext cx="2087563"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descr="nen dat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descr="sun14[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8" name="AutoShape 12"/>
          <p:cNvSpPr>
            <a:spLocks noChangeArrowheads="1"/>
          </p:cNvSpPr>
          <p:nvPr/>
        </p:nvSpPr>
        <p:spPr bwMode="auto">
          <a:xfrm>
            <a:off x="6705600" y="4876800"/>
            <a:ext cx="2057400" cy="1676400"/>
          </a:xfrm>
          <a:prstGeom prst="cloudCallout">
            <a:avLst>
              <a:gd name="adj1" fmla="val -94292"/>
              <a:gd name="adj2" fmla="val -21593"/>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3600" smtClean="0">
                <a:solidFill>
                  <a:srgbClr val="FF0000"/>
                </a:solidFill>
              </a:rPr>
              <a:t>C</a:t>
            </a:r>
            <a:r>
              <a:rPr lang="en-US" altLang="en-US" sz="3600" smtClean="0">
                <a:solidFill>
                  <a:srgbClr val="FF0000"/>
                </a:solidFill>
                <a:latin typeface=".VnTime" pitchFamily="34" charset="0"/>
              </a:rPr>
              <a:t>©y</a:t>
            </a:r>
            <a:r>
              <a:rPr lang="en-US" altLang="en-US" sz="3600" smtClean="0">
                <a:solidFill>
                  <a:srgbClr val="FF0000"/>
                </a:solidFill>
              </a:rPr>
              <a:t> </a:t>
            </a:r>
          </a:p>
          <a:p>
            <a:pPr algn="ctr" fontAlgn="base">
              <a:spcBef>
                <a:spcPct val="0"/>
              </a:spcBef>
              <a:spcAft>
                <a:spcPct val="0"/>
              </a:spcAft>
            </a:pPr>
            <a:r>
              <a:rPr lang="en-US" altLang="en-US" sz="3600" smtClean="0">
                <a:solidFill>
                  <a:srgbClr val="FF0000"/>
                </a:solidFill>
              </a:rPr>
              <a:t>con</a:t>
            </a:r>
          </a:p>
        </p:txBody>
      </p:sp>
    </p:spTree>
    <p:extLst>
      <p:ext uri="{BB962C8B-B14F-4D97-AF65-F5344CB8AC3E}">
        <p14:creationId xmlns:p14="http://schemas.microsoft.com/office/powerpoint/2010/main" val="3889663340"/>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fade">
                                      <p:cBhvr>
                                        <p:cTn id="7" dur="2000"/>
                                        <p:tgtEl>
                                          <p:spTgt spid="173059"/>
                                        </p:tgtEl>
                                      </p:cBhvr>
                                    </p:animEffect>
                                  </p:childTnLst>
                                </p:cTn>
                              </p:par>
                            </p:childTnLst>
                          </p:cTn>
                        </p:par>
                        <p:par>
                          <p:cTn id="8" fill="hold" nodeType="afterGroup">
                            <p:stCondLst>
                              <p:cond delay="2000"/>
                            </p:stCondLst>
                            <p:childTnLst>
                              <p:par>
                                <p:cTn id="9" presetID="8" presetClass="emph" presetSubtype="0" fill="hold" nodeType="afterEffect">
                                  <p:stCondLst>
                                    <p:cond delay="500"/>
                                  </p:stCondLst>
                                  <p:childTnLst>
                                    <p:animRot by="-4800000">
                                      <p:cBhvr>
                                        <p:cTn id="10" dur="5000" fill="hold"/>
                                        <p:tgtEl>
                                          <p:spTgt spid="173064"/>
                                        </p:tgtEl>
                                        <p:attrNameLst>
                                          <p:attrName>r</p:attrName>
                                        </p:attrNameLst>
                                      </p:cBhvr>
                                    </p:animRot>
                                  </p:childTnLst>
                                </p:cTn>
                              </p:par>
                              <p:par>
                                <p:cTn id="11" presetID="64" presetClass="path" presetSubtype="0" accel="50000" decel="50000" fill="hold" nodeType="withEffect">
                                  <p:stCondLst>
                                    <p:cond delay="500"/>
                                  </p:stCondLst>
                                  <p:childTnLst>
                                    <p:animMotion origin="layout" path="M 4.44444E-6 -3.7037E-7 L -0.00226 -0.04236 " pathEditMode="relative" rAng="0" ptsTypes="AA">
                                      <p:cBhvr>
                                        <p:cTn id="12" dur="5000" fill="hold"/>
                                        <p:tgtEl>
                                          <p:spTgt spid="173064"/>
                                        </p:tgtEl>
                                        <p:attrNameLst>
                                          <p:attrName>ppt_x</p:attrName>
                                          <p:attrName>ppt_y</p:attrName>
                                        </p:attrNameLst>
                                      </p:cBhvr>
                                      <p:rCtr x="-122" y="-2130"/>
                                    </p:animMotion>
                                  </p:childTnLst>
                                </p:cTn>
                              </p:par>
                              <p:par>
                                <p:cTn id="13" presetID="8" presetClass="emph" presetSubtype="0" fill="hold" nodeType="withEffect">
                                  <p:stCondLst>
                                    <p:cond delay="500"/>
                                  </p:stCondLst>
                                  <p:childTnLst>
                                    <p:animRot by="-4800000">
                                      <p:cBhvr>
                                        <p:cTn id="14" dur="5000" fill="hold"/>
                                        <p:tgtEl>
                                          <p:spTgt spid="173063"/>
                                        </p:tgtEl>
                                        <p:attrNameLst>
                                          <p:attrName>r</p:attrName>
                                        </p:attrNameLst>
                                      </p:cBhvr>
                                    </p:animRot>
                                  </p:childTnLst>
                                </p:cTn>
                              </p:par>
                              <p:par>
                                <p:cTn id="15" presetID="64" presetClass="path" presetSubtype="0" accel="50000" decel="50000" fill="hold" nodeType="withEffect">
                                  <p:stCondLst>
                                    <p:cond delay="500"/>
                                  </p:stCondLst>
                                  <p:childTnLst>
                                    <p:animMotion origin="layout" path="M -3.88889E-6 -3.7037E-6 L -0.07482 -0.06365 " pathEditMode="relative" rAng="0" ptsTypes="AA">
                                      <p:cBhvr>
                                        <p:cTn id="16" dur="5000" fill="hold"/>
                                        <p:tgtEl>
                                          <p:spTgt spid="173063"/>
                                        </p:tgtEl>
                                        <p:attrNameLst>
                                          <p:attrName>ppt_x</p:attrName>
                                          <p:attrName>ppt_y</p:attrName>
                                        </p:attrNameLst>
                                      </p:cBhvr>
                                      <p:rCtr x="-3750" y="-3194"/>
                                    </p:animMotion>
                                  </p:childTnLst>
                                </p:cTn>
                              </p:par>
                            </p:childTnLst>
                          </p:cTn>
                        </p:par>
                        <p:par>
                          <p:cTn id="17" fill="hold" nodeType="afterGroup">
                            <p:stCondLst>
                              <p:cond delay="7500"/>
                            </p:stCondLst>
                            <p:childTnLst>
                              <p:par>
                                <p:cTn id="18" presetID="10" presetClass="entr" presetSubtype="0" fill="hold" nodeType="afterEffect">
                                  <p:stCondLst>
                                    <p:cond delay="0"/>
                                  </p:stCondLst>
                                  <p:childTnLst>
                                    <p:set>
                                      <p:cBhvr>
                                        <p:cTn id="19" dur="1" fill="hold">
                                          <p:stCondLst>
                                            <p:cond delay="0"/>
                                          </p:stCondLst>
                                        </p:cTn>
                                        <p:tgtEl>
                                          <p:spTgt spid="173065"/>
                                        </p:tgtEl>
                                        <p:attrNameLst>
                                          <p:attrName>style.visibility</p:attrName>
                                        </p:attrNameLst>
                                      </p:cBhvr>
                                      <p:to>
                                        <p:strVal val="visible"/>
                                      </p:to>
                                    </p:set>
                                    <p:animEffect transition="in" filter="fade">
                                      <p:cBhvr>
                                        <p:cTn id="20" dur="2000"/>
                                        <p:tgtEl>
                                          <p:spTgt spid="173065"/>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73068"/>
                                        </p:tgtEl>
                                        <p:attrNameLst>
                                          <p:attrName>style.visibility</p:attrName>
                                        </p:attrNameLst>
                                      </p:cBhvr>
                                      <p:to>
                                        <p:strVal val="visible"/>
                                      </p:to>
                                    </p:set>
                                    <p:animEffect transition="in" filter="checkerboard(across)">
                                      <p:cBhvr>
                                        <p:cTn id="23" dur="1000"/>
                                        <p:tgtEl>
                                          <p:spTgt spid="173068"/>
                                        </p:tgtEl>
                                      </p:cBhvr>
                                    </p:animEffect>
                                  </p:childTnLst>
                                </p:cTn>
                              </p:par>
                              <p:par>
                                <p:cTn id="24" presetID="10" presetClass="exit" presetSubtype="0" fill="hold" nodeType="withEffect">
                                  <p:stCondLst>
                                    <p:cond delay="500"/>
                                  </p:stCondLst>
                                  <p:childTnLst>
                                    <p:animEffect transition="out" filter="fade">
                                      <p:cBhvr>
                                        <p:cTn id="25" dur="1500"/>
                                        <p:tgtEl>
                                          <p:spTgt spid="173064"/>
                                        </p:tgtEl>
                                      </p:cBhvr>
                                    </p:animEffect>
                                    <p:set>
                                      <p:cBhvr>
                                        <p:cTn id="26" dur="1" fill="hold">
                                          <p:stCondLst>
                                            <p:cond delay="1499"/>
                                          </p:stCondLst>
                                        </p:cTn>
                                        <p:tgtEl>
                                          <p:spTgt spid="173064"/>
                                        </p:tgtEl>
                                        <p:attrNameLst>
                                          <p:attrName>style.visibility</p:attrName>
                                        </p:attrNameLst>
                                      </p:cBhvr>
                                      <p:to>
                                        <p:strVal val="hidden"/>
                                      </p:to>
                                    </p:set>
                                  </p:childTnLst>
                                </p:cTn>
                              </p:par>
                              <p:par>
                                <p:cTn id="27" presetID="10" presetClass="exit" presetSubtype="0" fill="hold" nodeType="withEffect">
                                  <p:stCondLst>
                                    <p:cond delay="500"/>
                                  </p:stCondLst>
                                  <p:childTnLst>
                                    <p:animEffect transition="out" filter="fade">
                                      <p:cBhvr>
                                        <p:cTn id="28" dur="1000"/>
                                        <p:tgtEl>
                                          <p:spTgt spid="173063"/>
                                        </p:tgtEl>
                                      </p:cBhvr>
                                    </p:animEffect>
                                    <p:set>
                                      <p:cBhvr>
                                        <p:cTn id="29" dur="1" fill="hold">
                                          <p:stCondLst>
                                            <p:cond delay="999"/>
                                          </p:stCondLst>
                                        </p:cTn>
                                        <p:tgtEl>
                                          <p:spTgt spid="173063"/>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2000"/>
                                        <p:tgtEl>
                                          <p:spTgt spid="173062"/>
                                        </p:tgtEl>
                                      </p:cBhvr>
                                    </p:animEffect>
                                    <p:set>
                                      <p:cBhvr>
                                        <p:cTn id="32" dur="1" fill="hold">
                                          <p:stCondLst>
                                            <p:cond delay="1999"/>
                                          </p:stCondLst>
                                        </p:cTn>
                                        <p:tgtEl>
                                          <p:spTgt spid="173062"/>
                                        </p:tgtEl>
                                        <p:attrNameLst>
                                          <p:attrName>style.visibility</p:attrName>
                                        </p:attrNameLst>
                                      </p:cBhvr>
                                      <p:to>
                                        <p:strVal val="hidden"/>
                                      </p:to>
                                    </p:set>
                                  </p:childTnLst>
                                </p:cTn>
                              </p:par>
                              <p:par>
                                <p:cTn id="33" presetID="64" presetClass="path" presetSubtype="0" accel="50000" decel="50000" fill="hold" nodeType="withEffect">
                                  <p:stCondLst>
                                    <p:cond delay="1000"/>
                                  </p:stCondLst>
                                  <p:childTnLst>
                                    <p:animMotion origin="layout" path="M 8.33333E-7 1.02683E-6 L -0.00573 -0.07586 " pathEditMode="relative" rAng="0" ptsTypes="AA">
                                      <p:cBhvr>
                                        <p:cTn id="34" dur="5000" fill="hold"/>
                                        <p:tgtEl>
                                          <p:spTgt spid="173065"/>
                                        </p:tgtEl>
                                        <p:attrNameLst>
                                          <p:attrName>ppt_x</p:attrName>
                                          <p:attrName>ppt_y</p:attrName>
                                        </p:attrNameLst>
                                      </p:cBhvr>
                                      <p:rCtr x="-295" y="-37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3" descr="nhanh c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143000"/>
            <a:ext cx="23415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nen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vuon l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
            <a:off x="3657600" y="2528888"/>
            <a:ext cx="1870075"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descr="nen da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6" name="Picture 8" descr="vo mam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276600"/>
            <a:ext cx="52863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7" name="Picture 9" descr="vo mam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429000"/>
            <a:ext cx="4064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AutoShape 10"/>
          <p:cNvSpPr>
            <a:spLocks noChangeArrowheads="1"/>
          </p:cNvSpPr>
          <p:nvPr/>
        </p:nvSpPr>
        <p:spPr bwMode="auto">
          <a:xfrm>
            <a:off x="6781800" y="0"/>
            <a:ext cx="2362200" cy="2743200"/>
          </a:xfrm>
          <a:prstGeom prst="cloudCallout">
            <a:avLst>
              <a:gd name="adj1" fmla="val -82931"/>
              <a:gd name="adj2" fmla="val 30440"/>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3200" smtClean="0">
                <a:solidFill>
                  <a:srgbClr val="FF0000"/>
                </a:solidFill>
              </a:rPr>
              <a:t>Cây</a:t>
            </a:r>
          </a:p>
          <a:p>
            <a:pPr algn="ctr" fontAlgn="base">
              <a:spcBef>
                <a:spcPct val="0"/>
              </a:spcBef>
              <a:spcAft>
                <a:spcPct val="0"/>
              </a:spcAft>
            </a:pPr>
            <a:r>
              <a:rPr lang="en-US" altLang="en-US" sz="3200" smtClean="0">
                <a:solidFill>
                  <a:srgbClr val="FF0000"/>
                </a:solidFill>
              </a:rPr>
              <a:t>Trưởng thành</a:t>
            </a:r>
          </a:p>
        </p:txBody>
      </p:sp>
      <p:pic>
        <p:nvPicPr>
          <p:cNvPr id="13322" name="Picture 11" descr="sun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564741"/>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4200000">
                                      <p:cBhvr>
                                        <p:cTn id="6" dur="3000" fill="hold"/>
                                        <p:tgtEl>
                                          <p:spTgt spid="171016"/>
                                        </p:tgtEl>
                                        <p:attrNameLst>
                                          <p:attrName>r</p:attrName>
                                        </p:attrNameLst>
                                      </p:cBhvr>
                                    </p:animRot>
                                  </p:childTnLst>
                                </p:cTn>
                              </p:par>
                              <p:par>
                                <p:cTn id="7" presetID="8" presetClass="emph" presetSubtype="0" fill="hold" nodeType="withEffect">
                                  <p:stCondLst>
                                    <p:cond delay="0"/>
                                  </p:stCondLst>
                                  <p:childTnLst>
                                    <p:animRot by="4200000">
                                      <p:cBhvr>
                                        <p:cTn id="8" dur="3000" fill="hold"/>
                                        <p:tgtEl>
                                          <p:spTgt spid="171017"/>
                                        </p:tgtEl>
                                        <p:attrNameLst>
                                          <p:attrName>r</p:attrName>
                                        </p:attrNameLst>
                                      </p:cBhvr>
                                    </p:animRot>
                                  </p:childTnLst>
                                </p:cTn>
                              </p:par>
                              <p:par>
                                <p:cTn id="9" presetID="0" presetClass="path" presetSubtype="0" accel="50000" decel="50000" fill="hold" nodeType="withEffect">
                                  <p:stCondLst>
                                    <p:cond delay="0"/>
                                  </p:stCondLst>
                                  <p:childTnLst>
                                    <p:animMotion origin="layout" path="M -1.66667E-6 4.19981E-6 C 0.00972 0.00855 0.00643 0.00809 0.00938 0.02359 C 0.00903 0.03191 0.01146 0.05041 0.00313 0.05411 C 0.00209 0.0555 0.00087 0.05666 -1.66667E-6 0.05828 C -0.00156 0.06082 -0.00416 0.0666 -0.00416 0.06683 C -0.00937 0.10129 -0.00642 0.13367 -0.00521 0.1709 C -0.00503 0.1753 -0.00208 0.18339 -0.00208 0.18362 C -0.00173 0.18894 -0.00156 0.19449 -0.00104 0.20004 C -0.00035 0.20744 0.00434 0.21646 0.00729 0.22224 C 0.0092 0.22594 0.01024 0.23427 0.01146 0.23889 C 0.01181 0.24051 0.01302 0.24167 0.01354 0.24306 C 0.01563 0.24861 0.01649 0.25624 0.01771 0.26248 C 0.01736 0.2752 0.02292 0.30041 0.0125 0.30966 C 0.01129 0.31452 0.0099 0.31452 0.00729 0.31799 " pathEditMode="relative" rAng="0" ptsTypes="fffffffffffffA">
                                      <p:cBhvr>
                                        <p:cTn id="10" dur="3000" fill="hold"/>
                                        <p:tgtEl>
                                          <p:spTgt spid="171016"/>
                                        </p:tgtEl>
                                        <p:attrNameLst>
                                          <p:attrName>ppt_x</p:attrName>
                                          <p:attrName>ppt_y</p:attrName>
                                        </p:attrNameLst>
                                      </p:cBhvr>
                                      <p:rCtr x="677" y="15888"/>
                                    </p:animMotion>
                                  </p:childTnLst>
                                </p:cTn>
                              </p:par>
                              <p:par>
                                <p:cTn id="11" presetID="0" presetClass="path" presetSubtype="0" accel="50000" decel="50000" fill="hold" nodeType="withEffect">
                                  <p:stCondLst>
                                    <p:cond delay="0"/>
                                  </p:stCondLst>
                                  <p:childTnLst>
                                    <p:animMotion origin="layout" path="M -4.44444E-6 4.81481E-6 C 0.00451 0.01805 0.00399 0.04189 -0.00417 0.05833 C -0.00399 0.06018 -0.00677 0.10185 0.00208 0.10972 C 0.00694 0.11944 0.00417 0.1162 0.00938 0.12083 C 0.01007 0.12222 0.01094 0.12361 0.01146 0.125 C 0.01198 0.12638 0.01198 0.12777 0.0125 0.12916 C 0.01372 0.13217 0.01667 0.1375 0.01667 0.1375 C 0.01944 0.15231 0.01563 0.17222 0.02083 0.18611 C 0.02292 0.19166 0.02847 0.19652 0.03229 0.2 C 0.03403 0.20671 0.03455 0.21134 0.03854 0.21666 C 0.04253 0.22199 0.04618 0.22754 0.04792 0.23472 C 0.04757 0.23611 0.0467 0.2375 0.04688 0.23888 C 0.04705 0.24189 0.04896 0.24722 0.04896 0.24722 C 0.04913 0.25162 0.04896 0.26736 0.05104 0.275 C 0.05243 0.28009 0.05521 0.28356 0.05625 0.28888 C 0.05833 0.29953 0.05729 0.30439 0.06667 0.30694 C 0.06962 0.31088 0.0717 0.31574 0.075 0.31944 C 0.08038 0.32546 0.0901 0.32638 0.09688 0.32638 " pathEditMode="relative" rAng="0" ptsTypes="fffffffffffffffffA">
                                      <p:cBhvr>
                                        <p:cTn id="12" dur="3000" fill="hold"/>
                                        <p:tgtEl>
                                          <p:spTgt spid="171017"/>
                                        </p:tgtEl>
                                        <p:attrNameLst>
                                          <p:attrName>ppt_x</p:attrName>
                                          <p:attrName>ppt_y</p:attrName>
                                        </p:attrNameLst>
                                      </p:cBhvr>
                                      <p:rCtr x="0" y="0"/>
                                    </p:animMotion>
                                  </p:childTnLst>
                                </p:cTn>
                              </p:par>
                            </p:childTnLst>
                          </p:cTn>
                        </p:par>
                        <p:par>
                          <p:cTn id="13" fill="hold" nodeType="afterGroup">
                            <p:stCondLst>
                              <p:cond delay="3000"/>
                            </p:stCondLst>
                            <p:childTnLst>
                              <p:par>
                                <p:cTn id="14" presetID="22" presetClass="entr" presetSubtype="4" fill="hold" nodeType="afterEffect">
                                  <p:stCondLst>
                                    <p:cond delay="0"/>
                                  </p:stCondLst>
                                  <p:childTnLst>
                                    <p:set>
                                      <p:cBhvr>
                                        <p:cTn id="15" dur="1" fill="hold">
                                          <p:stCondLst>
                                            <p:cond delay="0"/>
                                          </p:stCondLst>
                                        </p:cTn>
                                        <p:tgtEl>
                                          <p:spTgt spid="171011"/>
                                        </p:tgtEl>
                                        <p:attrNameLst>
                                          <p:attrName>style.visibility</p:attrName>
                                        </p:attrNameLst>
                                      </p:cBhvr>
                                      <p:to>
                                        <p:strVal val="visible"/>
                                      </p:to>
                                    </p:set>
                                    <p:animEffect transition="in" filter="wipe(down)">
                                      <p:cBhvr>
                                        <p:cTn id="16" dur="3000"/>
                                        <p:tgtEl>
                                          <p:spTgt spid="171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nen d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vuon l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000">
            <a:off x="3733800" y="2209800"/>
            <a:ext cx="18669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nen da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6" descr="ra h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609600"/>
            <a:ext cx="2846388"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7" descr="nhanh c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762000"/>
            <a:ext cx="23415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AutoShape 8"/>
          <p:cNvSpPr>
            <a:spLocks noChangeArrowheads="1"/>
          </p:cNvSpPr>
          <p:nvPr/>
        </p:nvSpPr>
        <p:spPr bwMode="auto">
          <a:xfrm>
            <a:off x="6858000" y="0"/>
            <a:ext cx="2133600" cy="2209800"/>
          </a:xfrm>
          <a:prstGeom prst="cloudCallout">
            <a:avLst>
              <a:gd name="adj1" fmla="val -69866"/>
              <a:gd name="adj2" fmla="val 35704"/>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4000" smtClean="0">
                <a:solidFill>
                  <a:srgbClr val="FF0000"/>
                </a:solidFill>
                <a:latin typeface="Times New Roman" pitchFamily="18" charset="0"/>
              </a:rPr>
              <a:t>Cây</a:t>
            </a:r>
          </a:p>
          <a:p>
            <a:pPr algn="ctr" fontAlgn="base">
              <a:spcBef>
                <a:spcPct val="0"/>
              </a:spcBef>
              <a:spcAft>
                <a:spcPct val="0"/>
              </a:spcAft>
            </a:pPr>
            <a:r>
              <a:rPr lang="en-US" altLang="en-US" sz="4000" smtClean="0">
                <a:solidFill>
                  <a:srgbClr val="FF0000"/>
                </a:solidFill>
                <a:latin typeface="Times New Roman" pitchFamily="18" charset="0"/>
              </a:rPr>
              <a:t>ra hoa</a:t>
            </a:r>
          </a:p>
        </p:txBody>
      </p:sp>
      <p:pic>
        <p:nvPicPr>
          <p:cNvPr id="14345" name="Picture 9"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0" name="Picture 10"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5334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1" name="Picture 11"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21336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2" name="Picture 12"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9906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88681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68964"/>
                                        </p:tgtEl>
                                        <p:attrNameLst>
                                          <p:attrName>style.visibility</p:attrName>
                                        </p:attrNameLst>
                                      </p:cBhvr>
                                      <p:to>
                                        <p:strVal val="visible"/>
                                      </p:to>
                                    </p:set>
                                    <p:animEffect transition="in" filter="wipe(down)">
                                      <p:cBhvr>
                                        <p:cTn id="7" dur="3000"/>
                                        <p:tgtEl>
                                          <p:spTgt spid="168964"/>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168967"/>
                                        </p:tgtEl>
                                        <p:attrNameLst>
                                          <p:attrName>style.visibility</p:attrName>
                                        </p:attrNameLst>
                                      </p:cBhvr>
                                      <p:to>
                                        <p:strVal val="visible"/>
                                      </p:to>
                                    </p:set>
                                    <p:animEffect transition="in" filter="fade">
                                      <p:cBhvr>
                                        <p:cTn id="11" dur="1000"/>
                                        <p:tgtEl>
                                          <p:spTgt spid="168967"/>
                                        </p:tgtEl>
                                      </p:cBhvr>
                                    </p:animEffect>
                                  </p:childTnLst>
                                </p:cTn>
                              </p:par>
                            </p:childTnLst>
                          </p:cTn>
                        </p:par>
                        <p:par>
                          <p:cTn id="12" fill="hold" nodeType="afterGroup">
                            <p:stCondLst>
                              <p:cond delay="4000"/>
                            </p:stCondLst>
                            <p:childTnLst>
                              <p:par>
                                <p:cTn id="13" presetID="22" presetClass="entr" presetSubtype="4" fill="hold" nodeType="afterEffect">
                                  <p:stCondLst>
                                    <p:cond delay="0"/>
                                  </p:stCondLst>
                                  <p:childTnLst>
                                    <p:set>
                                      <p:cBhvr>
                                        <p:cTn id="14" dur="1" fill="hold">
                                          <p:stCondLst>
                                            <p:cond delay="0"/>
                                          </p:stCondLst>
                                        </p:cTn>
                                        <p:tgtEl>
                                          <p:spTgt spid="168966"/>
                                        </p:tgtEl>
                                        <p:attrNameLst>
                                          <p:attrName>style.visibility</p:attrName>
                                        </p:attrNameLst>
                                      </p:cBhvr>
                                      <p:to>
                                        <p:strVal val="visible"/>
                                      </p:to>
                                    </p:set>
                                    <p:animEffect transition="in" filter="wipe(down)">
                                      <p:cBhvr>
                                        <p:cTn id="15" dur="3000"/>
                                        <p:tgtEl>
                                          <p:spTgt spid="168966"/>
                                        </p:tgtEl>
                                      </p:cBhvr>
                                    </p:animEffect>
                                  </p:childTnLst>
                                </p:cTn>
                              </p:par>
                            </p:childTnLst>
                          </p:cTn>
                        </p:par>
                        <p:par>
                          <p:cTn id="16" fill="hold" nodeType="afterGroup">
                            <p:stCondLst>
                              <p:cond delay="7000"/>
                            </p:stCondLst>
                            <p:childTnLst>
                              <p:par>
                                <p:cTn id="17" presetID="18" presetClass="entr" presetSubtype="9" fill="hold" nodeType="afterEffect">
                                  <p:stCondLst>
                                    <p:cond delay="0"/>
                                  </p:stCondLst>
                                  <p:childTnLst>
                                    <p:set>
                                      <p:cBhvr>
                                        <p:cTn id="18" dur="1" fill="hold">
                                          <p:stCondLst>
                                            <p:cond delay="0"/>
                                          </p:stCondLst>
                                        </p:cTn>
                                        <p:tgtEl>
                                          <p:spTgt spid="168970"/>
                                        </p:tgtEl>
                                        <p:attrNameLst>
                                          <p:attrName>style.visibility</p:attrName>
                                        </p:attrNameLst>
                                      </p:cBhvr>
                                      <p:to>
                                        <p:strVal val="visible"/>
                                      </p:to>
                                    </p:set>
                                    <p:animEffect transition="in" filter="strips(upLeft)">
                                      <p:cBhvr>
                                        <p:cTn id="19" dur="2000"/>
                                        <p:tgtEl>
                                          <p:spTgt spid="168970"/>
                                        </p:tgtEl>
                                      </p:cBhvr>
                                    </p:animEffect>
                                  </p:childTnLst>
                                </p:cTn>
                              </p:par>
                            </p:childTnLst>
                          </p:cTn>
                        </p:par>
                        <p:par>
                          <p:cTn id="20" fill="hold" nodeType="afterGroup">
                            <p:stCondLst>
                              <p:cond delay="9000"/>
                            </p:stCondLst>
                            <p:childTnLst>
                              <p:par>
                                <p:cTn id="21" presetID="18" presetClass="entr" presetSubtype="12" fill="hold" nodeType="afterEffect">
                                  <p:stCondLst>
                                    <p:cond delay="0"/>
                                  </p:stCondLst>
                                  <p:childTnLst>
                                    <p:set>
                                      <p:cBhvr>
                                        <p:cTn id="22" dur="1" fill="hold">
                                          <p:stCondLst>
                                            <p:cond delay="0"/>
                                          </p:stCondLst>
                                        </p:cTn>
                                        <p:tgtEl>
                                          <p:spTgt spid="168972"/>
                                        </p:tgtEl>
                                        <p:attrNameLst>
                                          <p:attrName>style.visibility</p:attrName>
                                        </p:attrNameLst>
                                      </p:cBhvr>
                                      <p:to>
                                        <p:strVal val="visible"/>
                                      </p:to>
                                    </p:set>
                                    <p:animEffect transition="in" filter="strips(downLeft)">
                                      <p:cBhvr>
                                        <p:cTn id="23" dur="500"/>
                                        <p:tgtEl>
                                          <p:spTgt spid="168972"/>
                                        </p:tgtEl>
                                      </p:cBhvr>
                                    </p:animEffect>
                                  </p:childTnLst>
                                </p:cTn>
                              </p:par>
                            </p:childTnLst>
                          </p:cTn>
                        </p:par>
                        <p:par>
                          <p:cTn id="24" fill="hold" nodeType="afterGroup">
                            <p:stCondLst>
                              <p:cond delay="9500"/>
                            </p:stCondLst>
                            <p:childTnLst>
                              <p:par>
                                <p:cTn id="25" presetID="18" presetClass="entr" presetSubtype="12" fill="hold" nodeType="afterEffect">
                                  <p:stCondLst>
                                    <p:cond delay="0"/>
                                  </p:stCondLst>
                                  <p:childTnLst>
                                    <p:set>
                                      <p:cBhvr>
                                        <p:cTn id="26" dur="1" fill="hold">
                                          <p:stCondLst>
                                            <p:cond delay="0"/>
                                          </p:stCondLst>
                                        </p:cTn>
                                        <p:tgtEl>
                                          <p:spTgt spid="168971"/>
                                        </p:tgtEl>
                                        <p:attrNameLst>
                                          <p:attrName>style.visibility</p:attrName>
                                        </p:attrNameLst>
                                      </p:cBhvr>
                                      <p:to>
                                        <p:strVal val="visible"/>
                                      </p:to>
                                    </p:set>
                                    <p:animEffect transition="in" filter="strips(downLeft)">
                                      <p:cBhvr>
                                        <p:cTn id="27" dur="500"/>
                                        <p:tgtEl>
                                          <p:spTgt spid="168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30&quot;&gt;&lt;property id=&quot;20148&quot; value=&quot;5&quot;/&gt;&lt;property id=&quot;20300&quot; value=&quot;Slide 3&quot;/&gt;&lt;property id=&quot;20307&quot; value=&quot;259&quot;/&gt;&lt;/object&gt;&lt;object type=&quot;3&quot; unique_id=&quot;10031&quot;&gt;&lt;property id=&quot;20148&quot; value=&quot;5&quot;/&gt;&lt;property id=&quot;20300&quot; value=&quot;Slide 4&quot;/&gt;&lt;property id=&quot;20307&quot; value=&quot;260&quot;/&gt;&lt;/object&gt;&lt;object type=&quot;3&quot; unique_id=&quot;10032&quot;&gt;&lt;property id=&quot;20148&quot; value=&quot;5&quot;/&gt;&lt;property id=&quot;20300&quot; value=&quot;Slide 5&quot;/&gt;&lt;property id=&quot;20307&quot; value=&quot;261&quot;/&gt;&lt;/object&gt;&lt;object type=&quot;3&quot; unique_id=&quot;10264&quot;&gt;&lt;property id=&quot;20148&quot; value=&quot;5&quot;/&gt;&lt;property id=&quot;20300&quot; value=&quot;Slide 7&quot;/&gt;&lt;property id=&quot;20307&quot; value=&quot;270&quot;/&gt;&lt;/object&gt;&lt;object type=&quot;3&quot; unique_id=&quot;10265&quot;&gt;&lt;property id=&quot;20148&quot; value=&quot;5&quot;/&gt;&lt;property id=&quot;20300&quot; value=&quot;Slide 6&quot;/&gt;&lt;property id=&quot;20307&quot; value=&quot;272&quot;/&gt;&lt;/object&gt;&lt;object type=&quot;3&quot; unique_id=&quot;10266&quot;&gt;&lt;property id=&quot;20148&quot; value=&quot;5&quot;/&gt;&lt;property id=&quot;20300&quot; value=&quot;Slide 8&quot;/&gt;&lt;property id=&quot;20307&quot; value=&quot;263&quot;/&gt;&lt;/object&gt;&lt;object type=&quot;3&quot; unique_id=&quot;10267&quot;&gt;&lt;property id=&quot;20148&quot; value=&quot;5&quot;/&gt;&lt;property id=&quot;20300&quot; value=&quot;Slide 9&quot;/&gt;&lt;property id=&quot;20307&quot; value=&quot;264&quot;/&gt;&lt;/object&gt;&lt;object type=&quot;3&quot; unique_id=&quot;10268&quot;&gt;&lt;property id=&quot;20148&quot; value=&quot;5&quot;/&gt;&lt;property id=&quot;20300&quot; value=&quot;Slide 10&quot;/&gt;&lt;property id=&quot;20307&quot; value=&quot;265&quot;/&gt;&lt;/object&gt;&lt;object type=&quot;3&quot; unique_id=&quot;10269&quot;&gt;&lt;property id=&quot;20148&quot; value=&quot;5&quot;/&gt;&lt;property id=&quot;20300&quot; value=&quot;Slide 11&quot;/&gt;&lt;property id=&quot;20307&quot; value=&quot;266&quot;/&gt;&lt;/object&gt;&lt;object type=&quot;3&quot; unique_id=&quot;10270&quot;&gt;&lt;property id=&quot;20148&quot; value=&quot;5&quot;/&gt;&lt;property id=&quot;20300&quot; value=&quot;Slide 12&quot;/&gt;&lt;property id=&quot;20307&quot; value=&quot;267&quot;/&gt;&lt;/object&gt;&lt;object type=&quot;3&quot; unique_id=&quot;10271&quot;&gt;&lt;property id=&quot;20148&quot; value=&quot;5&quot;/&gt;&lt;property id=&quot;20300&quot; value=&quot;Slide 13&quot;/&gt;&lt;property id=&quot;20307&quot; value=&quot;268&quot;/&gt;&lt;/object&gt;&lt;object type=&quot;3&quot; unique_id=&quot;10272&quot;&gt;&lt;property id=&quot;20148&quot; value=&quot;5&quot;/&gt;&lt;property id=&quot;20300&quot; value=&quot;Slide 14&quot;/&gt;&lt;property id=&quot;20307&quot; value=&quot;269&quot;/&gt;&lt;/object&gt;&lt;object type=&quot;3&quot; unique_id=&quot;10273&quot;&gt;&lt;property id=&quot;20148&quot; value=&quot;5&quot;/&gt;&lt;property id=&quot;20300&quot; value=&quot;Slide 15&quot;/&gt;&lt;property id=&quot;20307&quot; value=&quot;276&quot;/&gt;&lt;/object&gt;&lt;object type=&quot;3&quot; unique_id=&quot;10274&quot;&gt;&lt;property id=&quot;20148&quot; value=&quot;5&quot;/&gt;&lt;property id=&quot;20300&quot; value=&quot;Slide 16 - &amp;quot;Cây thiết mộc lan, mọc nhiều mầm &amp;#x0D;&amp;#x0A;ở thân cây.&amp;quot;&quot;/&gt;&lt;property id=&quot;20307&quot; value=&quot;274&quot;/&gt;&lt;/object&gt;&lt;object type=&quot;3&quot; unique_id=&quot;10275&quot;&gt;&lt;property id=&quot;20148&quot; value=&quot;5&quot;/&gt;&lt;property id=&quot;20300&quot; value=&quot;Slide 17 - &amp;quot;Cây thuốc bỏng mọc cây con từ lá&amp;quot;&quot;/&gt;&lt;property id=&quot;20307&quot; value=&quot;275&quot;/&gt;&lt;/object&gt;&lt;object type=&quot;3&quot; unique_id=&quot;10276&quot;&gt;&lt;property id=&quot;20148&quot; value=&quot;5&quot;/&gt;&lt;property id=&quot;20300&quot; value=&quot;Slide 18&quot;/&gt;&lt;property id=&quot;20307&quot; value=&quot;277&quot;/&gt;&lt;/object&gt;&lt;object type=&quot;3&quot; unique_id=&quot;10277&quot;&gt;&lt;property id=&quot;20148&quot; value=&quot;5&quot;/&gt;&lt;property id=&quot;20300&quot; value=&quot;Slide 19&quot;/&gt;&lt;property id=&quot;20307&quot; value=&quot;278&quot;/&gt;&lt;/object&gt;&lt;object type=&quot;3&quot; unique_id=&quot;10278&quot;&gt;&lt;property id=&quot;20148&quot; value=&quot;5&quot;/&gt;&lt;property id=&quot;20300&quot; value=&quot;Slide 20&quot;/&gt;&lt;property id=&quot;20307&quot; value=&quot;273&quot;/&gt;&lt;/object&gt;&lt;object type=&quot;3&quot; unique_id=&quot;10279&quot;&gt;&lt;property id=&quot;20148&quot; value=&quot;5&quot;/&gt;&lt;property id=&quot;20300&quot; value=&quot;Slide 21&quot;/&gt;&lt;property id=&quot;20307&quot; value=&quot;281&quot;/&gt;&lt;/object&gt;&lt;object type=&quot;3&quot; unique_id=&quot;10280&quot;&gt;&lt;property id=&quot;20148&quot; value=&quot;5&quot;/&gt;&lt;property id=&quot;20300&quot; value=&quot;Slide 22&quot;/&gt;&lt;property id=&quot;20307&quot; value=&quot;282&quot;/&gt;&lt;/object&gt;&lt;object type=&quot;3&quot; unique_id=&quot;10281&quot;&gt;&lt;property id=&quot;20148&quot; value=&quot;5&quot;/&gt;&lt;property id=&quot;20300&quot; value=&quot;Slide 23 - &amp;quot;&amp;#x0D;&amp;#x0A;&amp;#x0D;&amp;#x0A;&amp;#x0D;&amp;#x0A;&amp;#x0D;&amp;#x0A;Trò chơi &amp;#x0D;&amp;#x0A;Ai xếp đúng&amp;quot;&quot;/&gt;&lt;property id=&quot;20307&quot; value=&quot;283&quot;/&gt;&lt;/object&gt;&lt;object type=&quot;3&quot; unique_id=&quot;10282&quot;&gt;&lt;property id=&quot;20148&quot; value=&quot;5&quot;/&gt;&lt;property id=&quot;20300&quot; value=&quot;Slide 24 - &amp;quot;Các con sẽ chia làm 3 đội chơi và chơi theo luật chơi tiếp sức. Lần lượt mỗi bạn sẽ bật qua 3 vòng lên chọn một bứ&quot;/&gt;&lt;property id=&quot;20307&quot; value=&quot;284&quot;/&gt;&lt;/object&gt;&lt;object type=&quot;3&quot; unique_id=&quot;10283&quot;&gt;&lt;property id=&quot;20148&quot; value=&quot;5&quot;/&gt;&lt;property id=&quot;20300&quot; value=&quot;Slide 25&quot;/&gt;&lt;property id=&quot;20307&quot; value=&quot;285&quot;/&gt;&lt;/object&gt;&lt;object type=&quot;3&quot; unique_id=&quot;10284&quot;&gt;&lt;property id=&quot;20148&quot; value=&quot;5&quot;/&gt;&lt;property id=&quot;20300&quot; value=&quot;Slide 26&quot;/&gt;&lt;property id=&quot;20307&quot; value=&quot;286&quot;/&gt;&lt;/object&gt;&lt;/object&gt;&lt;/object&gt;&lt;/database&gt;"/>
  <p:tag name="SECTOMILLISECCONVERTED" val="1"/>
</p:tagLst>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TM02455596[[fn=Spring]]</Template>
  <TotalTime>270</TotalTime>
  <Words>330</Words>
  <Application>Microsoft Office PowerPoint</Application>
  <PresentationFormat>On-screen Show (4:3)</PresentationFormat>
  <Paragraphs>60</Paragraphs>
  <Slides>23</Slides>
  <Notes>9</Notes>
  <HiddenSlides>0</HiddenSlides>
  <MMClips>2</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23</vt:i4>
      </vt:variant>
    </vt:vector>
  </HeadingPairs>
  <TitlesOfParts>
    <vt:vector size="32" baseType="lpstr">
      <vt:lpstr>Spring</vt:lpstr>
      <vt:lpstr>Default Design</vt:lpstr>
      <vt:lpstr>1_Default Design</vt:lpstr>
      <vt:lpstr>2_Default Design</vt:lpstr>
      <vt:lpstr>3_Default Design</vt:lpstr>
      <vt:lpstr>4_Default Design</vt:lpstr>
      <vt:lpstr>Watermark</vt:lpstr>
      <vt:lpstr>5_Default Design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Cây thiết mộc lan, mọc nhiều mầm  ở thân cây.</vt:lpstr>
      <vt:lpstr>Cây thuốc bỏng mọc cây con từ lá</vt:lpstr>
      <vt:lpstr>PowerPoint Presentation</vt:lpstr>
      <vt:lpstr>PowerPoint Presentation</vt:lpstr>
      <vt:lpstr>PowerPoint Presentation</vt:lpstr>
      <vt:lpstr>PowerPoint Presentation</vt:lpstr>
      <vt:lpstr>PowerPoint Presentation</vt:lpstr>
      <vt:lpstr>    Trò chơi  Ai xếp đúng</vt:lpstr>
      <vt:lpstr>Các con sẽ chia làm 3 đội chơi và chơi theo luật chơi tiếp sức. Lần lượt mỗi bạn sẽ bật qua 3 vòng lên chọn một bức tranh gắn lên bảng sao cho cả đội sắp xếp được cả quá trình phát triển của cây theo thứ tự từ khi sinh ra đến khi cây lớn.Sau khi bản nhạc kết thúc, đội nào làm nhanh nhất, chính xác và xếp được nhiều quá trình phát triển của cây nhất thì đội đó sẽ chiến thắng.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Quanvaio</dc:creator>
  <cp:lastModifiedBy>mrtienv@gmail.com</cp:lastModifiedBy>
  <cp:revision>17</cp:revision>
  <dcterms:created xsi:type="dcterms:W3CDTF">2015-03-19T06:59:01Z</dcterms:created>
  <dcterms:modified xsi:type="dcterms:W3CDTF">2024-07-16T03:23:57Z</dcterms:modified>
</cp:coreProperties>
</file>