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6" r:id="rId4"/>
    <p:sldId id="257" r:id="rId5"/>
    <p:sldId id="259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7B08-F701-4A85-AE29-330249D80CF3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7695-286A-4CF7-9F40-91E138BA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18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7B08-F701-4A85-AE29-330249D80CF3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7695-286A-4CF7-9F40-91E138BA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7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7B08-F701-4A85-AE29-330249D80CF3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7695-286A-4CF7-9F40-91E138BA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0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7B08-F701-4A85-AE29-330249D80CF3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7695-286A-4CF7-9F40-91E138BA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48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7B08-F701-4A85-AE29-330249D80CF3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7695-286A-4CF7-9F40-91E138BA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7B08-F701-4A85-AE29-330249D80CF3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7695-286A-4CF7-9F40-91E138BA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18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7B08-F701-4A85-AE29-330249D80CF3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7695-286A-4CF7-9F40-91E138BA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9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7B08-F701-4A85-AE29-330249D80CF3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7695-286A-4CF7-9F40-91E138BA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3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7B08-F701-4A85-AE29-330249D80CF3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7695-286A-4CF7-9F40-91E138BA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7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7B08-F701-4A85-AE29-330249D80CF3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7695-286A-4CF7-9F40-91E138BA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3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7B08-F701-4A85-AE29-330249D80CF3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7695-286A-4CF7-9F40-91E138BA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08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7B08-F701-4A85-AE29-330249D80CF3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A7695-286A-4CF7-9F40-91E138BA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7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09800"/>
            <a:ext cx="7848600" cy="16002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HOẠT 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ĐỘNG PHÁT TRIỂN THẨM MỸ</a:t>
            </a:r>
            <a:b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49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ĐỀ TÀI: VẼ BIỂN ( TIẾT ĐỀ TÀI )</a:t>
            </a:r>
            <a:br>
              <a:rPr lang="en-US" sz="49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31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LỨA TUỔI: 5 – 6 TUỔI</a:t>
            </a:r>
            <a:br>
              <a:rPr lang="en-US" sz="31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31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GV: </a:t>
            </a:r>
            <a:r>
              <a:rPr lang="en-US" sz="31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Nguyễn</a:t>
            </a:r>
            <a:r>
              <a:rPr lang="en-US" sz="31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1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Thị</a:t>
            </a:r>
            <a:r>
              <a:rPr lang="en-US" sz="31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Kim Chi</a:t>
            </a:r>
            <a:r>
              <a:rPr lang="en-US" sz="49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49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en-US" sz="4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362634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UBND QUẬN LONG BIÊN</a:t>
            </a:r>
          </a:p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TRƯỜNG MẦM NON THẠCH CẦU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 descr="C:\Users\mrtie\OneDrive\Máy tính\z5444130037286_77d2cf604e1067ae46ae295c04a603f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066800"/>
            <a:ext cx="1600200" cy="126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5715000" cy="6858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1. ỔN ĐỊNH TỔ CHỨC</a:t>
            </a:r>
            <a:endParaRPr lang="en-US" dirty="0"/>
          </a:p>
        </p:txBody>
      </p:sp>
      <p:pic>
        <p:nvPicPr>
          <p:cNvPr id="4" name="Be-Yeu-Bien-Lam-Ruby-Bao-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0" y="1905000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9112" y="4202438"/>
            <a:ext cx="6277512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/>
              <a:t>      </a:t>
            </a:r>
            <a:r>
              <a:rPr lang="en-US" sz="4000" dirty="0" smtClean="0"/>
              <a:t>2. TIẾN HÀNH HĐ 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77500" y="5149334"/>
            <a:ext cx="39949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QUAN SÁT VÀ  ĐÀM THOẠI 3 TRANH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Tranh</a:t>
            </a:r>
            <a:r>
              <a:rPr lang="en-US" dirty="0" smtClean="0"/>
              <a:t> 1 : </a:t>
            </a:r>
            <a:r>
              <a:rPr lang="en-US" dirty="0" err="1" smtClean="0"/>
              <a:t>Cảnh</a:t>
            </a:r>
            <a:r>
              <a:rPr lang="en-US" dirty="0" smtClean="0"/>
              <a:t> </a:t>
            </a:r>
            <a:r>
              <a:rPr lang="en-US" dirty="0" err="1" smtClean="0"/>
              <a:t>biển</a:t>
            </a:r>
            <a:r>
              <a:rPr lang="en-US" dirty="0" smtClean="0"/>
              <a:t> 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thuyền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Tranh</a:t>
            </a:r>
            <a:r>
              <a:rPr lang="en-US" dirty="0" smtClean="0"/>
              <a:t> 2 : </a:t>
            </a:r>
            <a:r>
              <a:rPr lang="en-US" dirty="0" err="1" smtClean="0"/>
              <a:t>cảnh</a:t>
            </a:r>
            <a:r>
              <a:rPr lang="en-US" dirty="0" smtClean="0"/>
              <a:t> </a:t>
            </a:r>
            <a:r>
              <a:rPr lang="en-US" dirty="0" err="1" smtClean="0"/>
              <a:t>biển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đêm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Tranh</a:t>
            </a:r>
            <a:r>
              <a:rPr lang="en-US" dirty="0" smtClean="0"/>
              <a:t> 3 : </a:t>
            </a:r>
            <a:r>
              <a:rPr lang="en-US" dirty="0" err="1" smtClean="0"/>
              <a:t>cảnh</a:t>
            </a:r>
            <a:r>
              <a:rPr lang="en-US" dirty="0" smtClean="0"/>
              <a:t> </a:t>
            </a:r>
            <a:r>
              <a:rPr lang="en-US" dirty="0" err="1" smtClean="0"/>
              <a:t>mọi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tắm</a:t>
            </a:r>
            <a:r>
              <a:rPr lang="en-US" dirty="0" smtClean="0"/>
              <a:t> </a:t>
            </a:r>
            <a:r>
              <a:rPr lang="en-US" dirty="0" err="1" smtClean="0"/>
              <a:t>biển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9791" y="1588716"/>
            <a:ext cx="2300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dirty="0" err="1" smtClean="0"/>
              <a:t>Hát</a:t>
            </a:r>
            <a:r>
              <a:rPr lang="en-US" dirty="0" smtClean="0"/>
              <a:t>:  </a:t>
            </a:r>
            <a:r>
              <a:rPr lang="en-US" dirty="0" err="1" smtClean="0"/>
              <a:t>bé</a:t>
            </a:r>
            <a:r>
              <a:rPr lang="en-US" dirty="0" smtClean="0"/>
              <a:t> </a:t>
            </a:r>
            <a:r>
              <a:rPr lang="en-US" dirty="0" err="1" smtClean="0"/>
              <a:t>yêu</a:t>
            </a:r>
            <a:r>
              <a:rPr lang="en-US" dirty="0" smtClean="0"/>
              <a:t> </a:t>
            </a:r>
            <a:r>
              <a:rPr lang="en-US" dirty="0" err="1" smtClean="0"/>
              <a:t>biển</a:t>
            </a:r>
            <a:r>
              <a:rPr lang="en-US" dirty="0" smtClean="0"/>
              <a:t> </a:t>
            </a:r>
            <a:r>
              <a:rPr lang="en-US" dirty="0" err="1" smtClean="0"/>
              <a:t>lắm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97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1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KY\Desktop\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450" y="27710"/>
            <a:ext cx="5076651" cy="332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KY\Desktop\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"/>
            <a:ext cx="4555436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906" y="3352800"/>
            <a:ext cx="5645301" cy="381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2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KY\Desktop\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4" y="533400"/>
            <a:ext cx="897028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74530" y="6096000"/>
            <a:ext cx="399494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/>
              <a:t>Tranh</a:t>
            </a:r>
            <a:r>
              <a:rPr lang="en-US" dirty="0"/>
              <a:t> 1 :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biển</a:t>
            </a:r>
            <a:r>
              <a:rPr lang="en-US" dirty="0"/>
              <a:t> 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núi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167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KY\Desktop\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5" y="152400"/>
            <a:ext cx="8368145" cy="615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70210" y="6313725"/>
            <a:ext cx="325439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/>
              <a:t>Tranh</a:t>
            </a:r>
            <a:r>
              <a:rPr lang="en-US" dirty="0"/>
              <a:t> 2 :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biển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đêm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178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18" y="20782"/>
            <a:ext cx="8552873" cy="60752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95685" y="6248400"/>
            <a:ext cx="392953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en-US" dirty="0" err="1">
                <a:solidFill>
                  <a:prstClr val="black"/>
                </a:solidFill>
              </a:rPr>
              <a:t>Tranh</a:t>
            </a:r>
            <a:r>
              <a:rPr lang="en-US" dirty="0">
                <a:solidFill>
                  <a:prstClr val="black"/>
                </a:solidFill>
              </a:rPr>
              <a:t> 3 : </a:t>
            </a:r>
            <a:r>
              <a:rPr lang="en-US" dirty="0" err="1">
                <a:solidFill>
                  <a:prstClr val="black"/>
                </a:solidFill>
              </a:rPr>
              <a:t>cảnh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mọi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người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đi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tắm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biển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323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048000"/>
            <a:ext cx="6248400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* </a:t>
            </a:r>
            <a:r>
              <a:rPr lang="en-US" dirty="0" err="1"/>
              <a:t>T</a:t>
            </a:r>
            <a:r>
              <a:rPr lang="en-US" dirty="0" err="1" smtClean="0"/>
              <a:t>rẻ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5029200"/>
            <a:ext cx="8458200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* </a:t>
            </a:r>
            <a:r>
              <a:rPr lang="en-US" dirty="0" err="1" smtClean="0"/>
              <a:t>Trưng</a:t>
            </a:r>
            <a:r>
              <a:rPr lang="en-US" dirty="0" smtClean="0"/>
              <a:t> </a:t>
            </a:r>
            <a:r>
              <a:rPr lang="en-US" dirty="0" err="1" smtClean="0"/>
              <a:t>bày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xét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9100" y="1219200"/>
            <a:ext cx="6324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* </a:t>
            </a:r>
            <a:r>
              <a:rPr lang="en-US" dirty="0" err="1" smtClean="0"/>
              <a:t>Hỏi</a:t>
            </a:r>
            <a:r>
              <a:rPr lang="en-US" dirty="0" smtClean="0"/>
              <a:t> ý </a:t>
            </a:r>
            <a:r>
              <a:rPr lang="en-US" dirty="0" err="1" smtClean="0"/>
              <a:t>tưởng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77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Kết</a:t>
            </a:r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thúc</a:t>
            </a:r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48579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108</Words>
  <Application>Microsoft Office PowerPoint</Application>
  <PresentationFormat>On-screen Show (4:3)</PresentationFormat>
  <Paragraphs>17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   HOẠT ĐỘNG PHÁT TRIỂN THẨM MỸ ĐỀ TÀI: VẼ BIỂN ( TIẾT ĐỀ TÀI ) LỨA TUỔI: 5 – 6 TUỔI GV: Nguyễn Thị Kim Chi </vt:lpstr>
      <vt:lpstr>1. ỔN ĐỊNH TỔ CHỨC</vt:lpstr>
      <vt:lpstr>PowerPoint Presentation</vt:lpstr>
      <vt:lpstr>PowerPoint Presentation</vt:lpstr>
      <vt:lpstr>PowerPoint Presentation</vt:lpstr>
      <vt:lpstr>PowerPoint Presentation</vt:lpstr>
      <vt:lpstr>* Hỏi ý tưởng trẻ</vt:lpstr>
      <vt:lpstr>Kết thúc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mrtienv@gmail.com</cp:lastModifiedBy>
  <cp:revision>11</cp:revision>
  <dcterms:created xsi:type="dcterms:W3CDTF">2024-03-30T01:56:30Z</dcterms:created>
  <dcterms:modified xsi:type="dcterms:W3CDTF">2024-06-17T03:11:37Z</dcterms:modified>
</cp:coreProperties>
</file>