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  <p:sldId id="270" r:id="rId18"/>
    <p:sldId id="272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4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B3CA2E-DD81-4CC0-A67F-E1715F7DE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06879D-7F24-4F51-BFA9-92BA196481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8690F33-D062-4B59-B661-2DDE3DA28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485A7-EC6B-42AE-9A7F-C7E3AE399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015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EC8CC14-780A-4D73-8A26-8440BB8FFD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15295F3-9511-4E7D-9814-CD72CE85C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8A892E9-F8F0-4E94-BC16-56F4A71FD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CCF08-F395-4B96-89EE-DB1B2F79A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022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B9AAFA4-5D87-484E-AC26-94726511E2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A173E27-056E-4747-A09C-7707B473B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6800682-129F-404C-8822-6CC052FEC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CBA2F-45EF-4028-B48E-255F7A9D0E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35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5B2BC7-3EC0-42E1-8F51-F3E7C8D3A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FFB52FC-37DF-448D-B8FD-9FB840652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F3F1FA9-3E53-4C6D-B330-9390A29CC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189BC-F3D4-4450-A8B2-0707BF2F26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359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405FCEF-FEE9-4748-8E7B-354D39C8F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FC6CA37-06AD-490B-923F-8423B2188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62F919C-1352-4814-8C24-AF3ED6F88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DF0DD-AC40-408D-AB77-5CAAF74AC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64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597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15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93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85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073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859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85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387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963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835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405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91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265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93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7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769C361-9554-46F6-BCFB-CC499D007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82D9048-BE28-4007-AEE7-6BC7B11CC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122CC8-9C2F-4973-9119-F91A8B3AD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5456C-856D-4638-9F11-8178E658C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427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769C361-9554-46F6-BCFB-CC499D007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82D9048-BE28-4007-AEE7-6BC7B11CC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122CC8-9C2F-4973-9119-F91A8B3AD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5456C-856D-4638-9F11-8178E658C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00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769C361-9554-46F6-BCFB-CC499D007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82D9048-BE28-4007-AEE7-6BC7B11CC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122CC8-9C2F-4973-9119-F91A8B3AD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5456C-856D-4638-9F11-8178E658C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886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769C361-9554-46F6-BCFB-CC499D007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82D9048-BE28-4007-AEE7-6BC7B11CC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122CC8-9C2F-4973-9119-F91A8B3AD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5456C-856D-4638-9F11-8178E658C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592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769C361-9554-46F6-BCFB-CC499D007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82D9048-BE28-4007-AEE7-6BC7B11CC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122CC8-9C2F-4973-9119-F91A8B3AD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5456C-856D-4638-9F11-8178E658C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924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769C361-9554-46F6-BCFB-CC499D007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82D9048-BE28-4007-AEE7-6BC7B11CC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122CC8-9C2F-4973-9119-F91A8B3AD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5456C-856D-4638-9F11-8178E658C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997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769C361-9554-46F6-BCFB-CC499D007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82D9048-BE28-4007-AEE7-6BC7B11CC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122CC8-9C2F-4973-9119-F91A8B3AD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5456C-856D-4638-9F11-8178E658C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874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769C361-9554-46F6-BCFB-CC499D007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82D9048-BE28-4007-AEE7-6BC7B11CC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122CC8-9C2F-4973-9119-F91A8B3AD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5456C-856D-4638-9F11-8178E658C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356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CEA1ED-9993-4292-9733-04427E2F0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735BE58-1559-43EB-A336-4B2CD9E6F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2B7C98B-0820-433A-82AF-F8E94934F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5FE8A-EF37-461C-8026-9621D8ECF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572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EAF1550-983D-4BB3-AD26-10F633B23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0736D00-0590-4D3C-A96F-2EC22D908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A3C3844-A5FF-4A25-9552-386F97026D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27C37-80F4-481D-AB8E-903FC4EDA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06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EDAFAA2-F2B2-454E-811E-7A17ACDD1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B80446E-79E4-444B-8D24-322A1B2FA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003AB09-2F7D-4E13-81CD-69E5FA6767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2DF24-9D1C-415F-A1D3-56D94FFE1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253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39E4D7F-1197-459A-9537-0682D2D507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35CFDDB-63D1-4055-A27E-CB9359393A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785B5B6-02CA-4D2F-BBE3-3A0F824F5F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02281-8602-4BFA-B067-DF8BF8DBC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22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8B20-417A-482F-AB81-68BCE7255A4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A29FDE8-4629-482C-8207-07974A9D9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CF521EB-62AC-4949-96CB-8BA45DBC5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A4F2FE6-8FDA-482F-8A03-AAF436940F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DDA0BB73-ED62-49BC-928E-A3B1482A3C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EB41BC6-EBC2-448F-9F6E-0E0F7EA1BF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9186A628-6AA6-4370-91C4-43891CD98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56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4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8.m4a"/><Relationship Id="rId7" Type="http://schemas.openxmlformats.org/officeDocument/2006/relationships/image" Target="../media/image2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microsoft.com/office/2007/relationships/media" Target="../media/media5.m4a"/><Relationship Id="rId7" Type="http://schemas.openxmlformats.org/officeDocument/2006/relationships/image" Target="../media/image10.tm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6C1B0F6F-DBFD-452D-A57C-0F3EF6422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C1F9FC0F-D685-4D65-9107-7CEBD0607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625" y="234029"/>
            <a:ext cx="6172200" cy="1788846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CẦU</a:t>
            </a:r>
            <a:r>
              <a: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800" dirty="0">
              <a:solidFill>
                <a:schemeClr val="accent2"/>
              </a:solidFill>
            </a:endParaRPr>
          </a:p>
        </p:txBody>
      </p:sp>
      <p:sp>
        <p:nvSpPr>
          <p:cNvPr id="3077" name="TextBox 7">
            <a:extLst>
              <a:ext uri="{FF2B5EF4-FFF2-40B4-BE49-F238E27FC236}">
                <a16:creationId xmlns:a16="http://schemas.microsoft.com/office/drawing/2014/main" xmlns="" id="{78ABACDD-D844-4193-9CE9-F3124C7BB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71751"/>
            <a:ext cx="67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9">
            <a:extLst>
              <a:ext uri="{FF2B5EF4-FFF2-40B4-BE49-F238E27FC236}">
                <a16:creationId xmlns:a16="http://schemas.microsoft.com/office/drawing/2014/main" xmlns="" id="{2C5C9F36-0FFD-437C-9473-3F7954E51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1" y="3028950"/>
            <a:ext cx="678180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 Giáo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5–6 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 viên : Nguyễn Thị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 Chi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3204CD3-9230-45C8-89E0-805D19A3339F}"/>
              </a:ext>
            </a:extLst>
          </p:cNvPr>
          <p:cNvCxnSpPr>
            <a:cxnSpLocks/>
          </p:cNvCxnSpPr>
          <p:nvPr/>
        </p:nvCxnSpPr>
        <p:spPr>
          <a:xfrm>
            <a:off x="3276600" y="1295400"/>
            <a:ext cx="2895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2" y="1340427"/>
            <a:ext cx="16033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175577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783366"/>
            <a:ext cx="1743607" cy="23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971800" y="4000500"/>
            <a:ext cx="1371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526" y="2404056"/>
            <a:ext cx="239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p-Down Arrow 11"/>
          <p:cNvSpPr/>
          <p:nvPr/>
        </p:nvSpPr>
        <p:spPr>
          <a:xfrm>
            <a:off x="3352800" y="2404056"/>
            <a:ext cx="331082" cy="163454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ản ghi Mới 11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59436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030104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418208"/>
            <a:ext cx="17430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ản ghi Mới 12 (3)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622679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2299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23" y="394308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3 (3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694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1" y="171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3429000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6591"/>
            <a:ext cx="2219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44" y="2116428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3062" y="5956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185 L 0.079 0.03816 C 0.09306 0.04718 0.11407 0.05204 0.13594 0.05204 C 0.16094 0.05204 0.18091 0.04718 0.19497 0.03816 L 0.26198 -0.0018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-0.01249 L 0.11024 -0.0525 C 0.09618 -0.06152 0.07517 -0.06637 0.0533 -0.06637 C 0.0283 -0.06637 0.00833 -0.06152 -0.00573 -0.0525 L -0.07274 -0.01249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89" y="2205239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52031"/>
            <a:ext cx="2219136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21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879 L -0.06232 -0.0488 C -0.07639 -0.05782 -0.09739 -0.06267 -0.11927 -0.06267 C -0.14427 -0.06267 -0.16423 -0.05782 -0.1783 -0.0488 L -0.24531 -0.00879 " pathEditMode="relative" rAng="10800000" ptsTypes="FffFF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8 0.00486 L -0.01007 0.02821 C -0.00069 0.03353 0.01337 0.03654 0.02796 0.03654 C 0.04462 0.03654 0.05782 0.03353 0.06719 0.02821 L 0.11198 0.0048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7772400" cy="338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Bản ghi Mới 1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qua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cao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667000" y="3517275"/>
            <a:ext cx="1409700" cy="1905000"/>
            <a:chOff x="544938" y="2760104"/>
            <a:chExt cx="1409700" cy="1905000"/>
          </a:xfrm>
        </p:grpSpPr>
        <p:sp>
          <p:nvSpPr>
            <p:cNvPr id="37" name="Isosceles Triangle 36"/>
            <p:cNvSpPr/>
            <p:nvPr/>
          </p:nvSpPr>
          <p:spPr>
            <a:xfrm>
              <a:off x="544938" y="2760104"/>
              <a:ext cx="1409700" cy="7620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34285" y="3522104"/>
              <a:ext cx="1143000" cy="1143000"/>
              <a:chOff x="634285" y="3522104"/>
              <a:chExt cx="1143000" cy="1143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34285" y="3522104"/>
                <a:ext cx="1143000" cy="1143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09650" y="4075359"/>
                <a:ext cx="304800" cy="571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838199" y="2388897"/>
            <a:ext cx="1556197" cy="3101394"/>
            <a:chOff x="2803301" y="2067864"/>
            <a:chExt cx="1556197" cy="3101394"/>
          </a:xfrm>
          <a:solidFill>
            <a:srgbClr val="92D050"/>
          </a:solidFill>
        </p:grpSpPr>
        <p:grpSp>
          <p:nvGrpSpPr>
            <p:cNvPr id="52" name="Group 51"/>
            <p:cNvGrpSpPr/>
            <p:nvPr/>
          </p:nvGrpSpPr>
          <p:grpSpPr>
            <a:xfrm>
              <a:off x="3009900" y="2895064"/>
              <a:ext cx="1143000" cy="2274194"/>
              <a:chOff x="3429000" y="2323564"/>
              <a:chExt cx="1143000" cy="2274194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3429000" y="2323564"/>
                <a:ext cx="1143000" cy="2274194"/>
                <a:chOff x="3429000" y="2323564"/>
                <a:chExt cx="1143000" cy="2274194"/>
              </a:xfrm>
              <a:grpFill/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34290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848100" y="4026258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429000" y="2323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3848100" y="2895064"/>
                <a:ext cx="304800" cy="5715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Isosceles Triangle 57"/>
            <p:cNvSpPr/>
            <p:nvPr/>
          </p:nvSpPr>
          <p:spPr>
            <a:xfrm>
              <a:off x="2803301" y="206786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96434" y="1219200"/>
            <a:ext cx="1556197" cy="4244394"/>
            <a:chOff x="4792550" y="1018504"/>
            <a:chExt cx="1556197" cy="4244394"/>
          </a:xfrm>
          <a:solidFill>
            <a:srgbClr val="00B0F0"/>
          </a:solidFill>
        </p:grpSpPr>
        <p:grpSp>
          <p:nvGrpSpPr>
            <p:cNvPr id="55" name="Group 54"/>
            <p:cNvGrpSpPr/>
            <p:nvPr/>
          </p:nvGrpSpPr>
          <p:grpSpPr>
            <a:xfrm>
              <a:off x="4999149" y="1845704"/>
              <a:ext cx="1152659" cy="3417194"/>
              <a:chOff x="5150476" y="1375358"/>
              <a:chExt cx="1152659" cy="3417194"/>
            </a:xfrm>
            <a:grpFill/>
          </p:grpSpPr>
          <p:sp>
            <p:nvSpPr>
              <p:cNvPr id="44" name="Rectangle 43"/>
              <p:cNvSpPr/>
              <p:nvPr/>
            </p:nvSpPr>
            <p:spPr>
              <a:xfrm>
                <a:off x="5150476" y="2538478"/>
                <a:ext cx="1143000" cy="1143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160135" y="1375358"/>
                <a:ext cx="1143000" cy="3417194"/>
                <a:chOff x="5257800" y="1180564"/>
                <a:chExt cx="1143000" cy="3417194"/>
              </a:xfrm>
              <a:grpFill/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2578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667241" y="2922697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257800" y="1180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667241" y="1752064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667241" y="3984939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Isosceles Triangle 58"/>
            <p:cNvSpPr/>
            <p:nvPr/>
          </p:nvSpPr>
          <p:spPr>
            <a:xfrm>
              <a:off x="4792550" y="101850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Bản ghi Mới 1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6298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78816E-7 L -0.04948 -0.0081 C -0.06007 -0.00995 -0.07552 -0.0111 -0.09167 -0.0111 C -0.11042 -0.0111 -0.125 -0.00995 -0.13559 -0.0081 L -0.18542 8.78816E-7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96013" y="2698276"/>
            <a:ext cx="1742075" cy="3048000"/>
            <a:chOff x="814461" y="2521993"/>
            <a:chExt cx="1742075" cy="3048000"/>
          </a:xfrm>
        </p:grpSpPr>
        <p:sp>
          <p:nvSpPr>
            <p:cNvPr id="12" name="Isosceles Triangle 11"/>
            <p:cNvSpPr/>
            <p:nvPr/>
          </p:nvSpPr>
          <p:spPr>
            <a:xfrm>
              <a:off x="814461" y="3505200"/>
              <a:ext cx="1742075" cy="1205552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057134" y="2521993"/>
              <a:ext cx="1266967" cy="3048000"/>
              <a:chOff x="1277768" y="2514600"/>
              <a:chExt cx="1266967" cy="3048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94596" y="4724400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1277768" y="30099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288004" y="25146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06110" y="3001939"/>
            <a:ext cx="1752316" cy="2744337"/>
            <a:chOff x="5547814" y="2917209"/>
            <a:chExt cx="1752316" cy="2744337"/>
          </a:xfrm>
        </p:grpSpPr>
        <p:grpSp>
          <p:nvGrpSpPr>
            <p:cNvPr id="30" name="Group 29"/>
            <p:cNvGrpSpPr/>
            <p:nvPr/>
          </p:nvGrpSpPr>
          <p:grpSpPr>
            <a:xfrm>
              <a:off x="5547814" y="3604146"/>
              <a:ext cx="1752316" cy="2057400"/>
              <a:chOff x="5547814" y="3604146"/>
              <a:chExt cx="1752316" cy="2057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176037" y="4823346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547814" y="3604146"/>
                <a:ext cx="1752316" cy="12192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Isosceles Triangle 24"/>
            <p:cNvSpPr/>
            <p:nvPr/>
          </p:nvSpPr>
          <p:spPr>
            <a:xfrm>
              <a:off x="5642922" y="2917209"/>
              <a:ext cx="1562099" cy="120555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89277" y="3876533"/>
            <a:ext cx="1350550" cy="1840173"/>
            <a:chOff x="3543578" y="2984878"/>
            <a:chExt cx="1350550" cy="1840173"/>
          </a:xfrm>
        </p:grpSpPr>
        <p:sp>
          <p:nvSpPr>
            <p:cNvPr id="34" name="Rectangle 33"/>
            <p:cNvSpPr/>
            <p:nvPr/>
          </p:nvSpPr>
          <p:spPr>
            <a:xfrm>
              <a:off x="3970919" y="3986851"/>
              <a:ext cx="495869" cy="838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3543578" y="2984878"/>
              <a:ext cx="1350550" cy="97695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Bản ghi Mới 2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642" y="5831575"/>
            <a:ext cx="609600" cy="609600"/>
          </a:xfrm>
          <a:prstGeom prst="rect">
            <a:avLst/>
          </a:prstGeom>
        </p:spPr>
      </p:pic>
      <p:pic>
        <p:nvPicPr>
          <p:cNvPr id="38" name="Bản ghi Mới 21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8826" y="5353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2544E-6 L -0.0559 -0.03515 C -0.06788 -0.04324 -0.08507 -0.04694 -0.10278 -0.04533 C -0.12292 -0.04371 -0.13889 -0.03723 -0.14983 -0.02682 L -0.20208 0.01735 " pathEditMode="relative" rAng="10580284" ptsTypes="FffFF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17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1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7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F4FB11-78C9-7850-8E53-938D8A381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00" y="76200"/>
            <a:ext cx="11887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9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ản ghi Mới 2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2908" y="3482393"/>
            <a:ext cx="2247900" cy="2773787"/>
            <a:chOff x="82908" y="3482393"/>
            <a:chExt cx="2247900" cy="2773787"/>
          </a:xfrm>
        </p:grpSpPr>
        <p:sp>
          <p:nvSpPr>
            <p:cNvPr id="5" name="Rectangle 4"/>
            <p:cNvSpPr/>
            <p:nvPr/>
          </p:nvSpPr>
          <p:spPr>
            <a:xfrm>
              <a:off x="40675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2908" y="3482393"/>
              <a:ext cx="2247900" cy="2684172"/>
              <a:chOff x="1060092" y="3379094"/>
              <a:chExt cx="2247900" cy="2684172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1060092" y="337909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84042" y="5377466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83028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468457" y="2133330"/>
            <a:ext cx="2247900" cy="4130899"/>
            <a:chOff x="2440024" y="2126354"/>
            <a:chExt cx="2247900" cy="4130899"/>
          </a:xfrm>
        </p:grpSpPr>
        <p:sp>
          <p:nvSpPr>
            <p:cNvPr id="4" name="Rectangle 3"/>
            <p:cNvSpPr/>
            <p:nvPr/>
          </p:nvSpPr>
          <p:spPr>
            <a:xfrm>
              <a:off x="276172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440024" y="2126354"/>
              <a:ext cx="2247900" cy="4130899"/>
              <a:chOff x="4144852" y="1966174"/>
              <a:chExt cx="2247900" cy="413089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466556" y="3352800"/>
                <a:ext cx="1600200" cy="1371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4144852" y="196617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69716" y="5411273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67570" y="4038600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68702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74875" y="4038600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84580"/>
            <a:ext cx="1523999" cy="1523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44376"/>
            <a:ext cx="1680974" cy="2083852"/>
          </a:xfrm>
          <a:prstGeom prst="rect">
            <a:avLst/>
          </a:prstGeom>
        </p:spPr>
      </p:pic>
      <p:pic>
        <p:nvPicPr>
          <p:cNvPr id="18" name="Bản ghi Mới 3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57119" y="6322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87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2200"/>
            <a:ext cx="52578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Bản ghi Mới 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1382933" cy="45259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96725"/>
            <a:ext cx="1562318" cy="20767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71" y="2544107"/>
            <a:ext cx="1267999" cy="38293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0" y="3581400"/>
            <a:ext cx="1295400" cy="1753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94466" y="3257918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pic>
        <p:nvPicPr>
          <p:cNvPr id="3" name="Bản ghi Mới 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" y="5943600"/>
            <a:ext cx="609600" cy="609600"/>
          </a:xfrm>
          <a:prstGeom prst="rect">
            <a:avLst/>
          </a:prstGeom>
        </p:spPr>
      </p:pic>
      <p:pic>
        <p:nvPicPr>
          <p:cNvPr id="6" name="Bản ghi Mới 6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89666" y="5915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1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1657066" cy="3763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2176272" cy="3733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24200" y="3048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5600" y="2590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505200" y="2590800"/>
            <a:ext cx="228600" cy="457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Bản ghi Mới 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1758266" cy="378713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76" y="3886200"/>
            <a:ext cx="1752600" cy="233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8000" y="4114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25908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435976" y="2590800"/>
            <a:ext cx="374024" cy="1524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8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917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1563809" cy="384632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6999"/>
            <a:ext cx="2220843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15177"/>
            <a:ext cx="17494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" y="5981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38061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352800" y="3657600"/>
            <a:ext cx="11430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24200" y="25146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-Down Arrow 17"/>
          <p:cNvSpPr/>
          <p:nvPr/>
        </p:nvSpPr>
        <p:spPr>
          <a:xfrm>
            <a:off x="3617595" y="2519966"/>
            <a:ext cx="306705" cy="11620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1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260</Words>
  <Application>Microsoft Office PowerPoint</Application>
  <PresentationFormat>On-screen Show (4:3)</PresentationFormat>
  <Paragraphs>23</Paragraphs>
  <Slides>18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Default Design</vt:lpstr>
      <vt:lpstr>ỦY BAN NHÂN DÂN QUẬN LONG BIÊN TRƯỜNG MẦM NON THẠCH CẦU     </vt:lpstr>
      <vt:lpstr>Hoạt động 1: Ôn so sánh chiều cao 2 đối tượng</vt:lpstr>
      <vt:lpstr>So sánh chiều cao nhóm 2 đối tượng</vt:lpstr>
      <vt:lpstr>PowerPoint Presentation</vt:lpstr>
      <vt:lpstr>Gia đình bạn Lan gồm những thành thành viên nào ?</vt:lpstr>
      <vt:lpstr>Các con có nhận xét gì về chiều cao của bố bạn Lan so với mẹ bạn ấy ?</vt:lpstr>
      <vt:lpstr>Các con có nhận xét gì về chiều cao của bố Lan so với Lan ? </vt:lpstr>
      <vt:lpstr>Trong gia đình Lan ai là người cao nhất?</vt:lpstr>
      <vt:lpstr>Chiều cao của bạn Lan như thế nào so với chiều cao của mẹ ?</vt:lpstr>
      <vt:lpstr>Các con có nhận xét gì về chiều cao của Lan so với bố Lan ?</vt:lpstr>
      <vt:lpstr>Trong gia đình Lan ai là người thấp nhất ?</vt:lpstr>
      <vt:lpstr>Chiều cao của mẹ Lan như thế nào so với bố Lan và Lan ? </vt:lpstr>
      <vt:lpstr>Các con hãy sắp xếp các thành viên trong gia đình Lan theo thứ tự từ cao đến thấp nhé?</vt:lpstr>
      <vt:lpstr>Các con hãy sắp xếp các thành viên trong gia đình Lan theo thứ tự từ thấp đến cao ?</vt:lpstr>
      <vt:lpstr>PowerPoint Presentation</vt:lpstr>
      <vt:lpstr>Sắp xếp các ngôi nhà từ trái qua phải theo thứ tự từ  thấp đến cao</vt:lpstr>
      <vt:lpstr>Sắp xếp các cây từ trái qua phải theo thứ tự từ cao đến thấp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mrtienv@gmail.com</cp:lastModifiedBy>
  <cp:revision>30</cp:revision>
  <dcterms:created xsi:type="dcterms:W3CDTF">2022-02-10T00:22:26Z</dcterms:created>
  <dcterms:modified xsi:type="dcterms:W3CDTF">2024-06-17T03:01:44Z</dcterms:modified>
</cp:coreProperties>
</file>