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266" r:id="rId3"/>
    <p:sldId id="314" r:id="rId4"/>
    <p:sldId id="271" r:id="rId5"/>
    <p:sldId id="304" r:id="rId6"/>
    <p:sldId id="306" r:id="rId7"/>
    <p:sldId id="310" r:id="rId8"/>
    <p:sldId id="313" r:id="rId9"/>
    <p:sldId id="311" r:id="rId10"/>
    <p:sldId id="307" r:id="rId11"/>
    <p:sldId id="308" r:id="rId12"/>
    <p:sldId id="30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>
        <p:scale>
          <a:sx n="125" d="100"/>
          <a:sy n="125" d="100"/>
        </p:scale>
        <p:origin x="-28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21" y="-297"/>
            <a:ext cx="12394242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5081" y="472550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031156-DAF6-8693-D1CC-B8654CB4ADDE}"/>
              </a:ext>
            </a:extLst>
          </p:cNvPr>
          <p:cNvSpPr txBox="1"/>
          <p:nvPr/>
        </p:nvSpPr>
        <p:spPr>
          <a:xfrm>
            <a:off x="4814749" y="1037339"/>
            <a:ext cx="3015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4524" y="3095039"/>
            <a:ext cx="607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10402F-0409-E0B6-0F06-6A49E77CD6CA}"/>
              </a:ext>
            </a:extLst>
          </p:cNvPr>
          <p:cNvSpPr txBox="1"/>
          <p:nvPr/>
        </p:nvSpPr>
        <p:spPr>
          <a:xfrm>
            <a:off x="1624075" y="3842245"/>
            <a:ext cx="9396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552258"/>
            <a:ext cx="16033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xmlns="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5448214</TotalTime>
  <Words>114</Words>
  <Application>Microsoft Office PowerPoint</Application>
  <PresentationFormat>Custom</PresentationFormat>
  <Paragraphs>14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mrtienv@gmail.com</cp:lastModifiedBy>
  <cp:revision>51</cp:revision>
  <dcterms:created xsi:type="dcterms:W3CDTF">2022-06-18T06:15:34Z</dcterms:created>
  <dcterms:modified xsi:type="dcterms:W3CDTF">2024-06-17T02:59:23Z</dcterms:modified>
</cp:coreProperties>
</file>