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71" r:id="rId4"/>
    <p:sldId id="272" r:id="rId5"/>
    <p:sldId id="256" r:id="rId6"/>
    <p:sldId id="257" r:id="rId7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35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125" d="100"/>
          <a:sy n="125" d="100"/>
        </p:scale>
        <p:origin x="-1224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BE22C-8597-42BF-9842-C6198BF6D148}" type="datetimeFigureOut">
              <a:rPr lang="vi-VN" smtClean="0"/>
              <a:pPr/>
              <a:t>17/06/2024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27C37-8DD4-4D44-83D9-3B985C6F12E4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ma"/><Relationship Id="rId7" Type="http://schemas.openxmlformats.org/officeDocument/2006/relationships/image" Target="../media/image9.jpeg"/><Relationship Id="rId2" Type="http://schemas.microsoft.com/office/2007/relationships/media" Target="../media/media2.wma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0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480708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.VnAristote" pitchFamily="34" charset="0"/>
              </a:rPr>
              <a:t>              </a:t>
            </a:r>
            <a:endParaRPr lang="vi-VN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699" y="1568649"/>
            <a:ext cx="800100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ooperH" pitchFamily="34" charset="0"/>
              </a:rPr>
              <a:t>GIÁO </a:t>
            </a:r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ooperH" pitchFamily="34" charset="0"/>
              </a:rPr>
              <a:t>ÁN</a:t>
            </a:r>
          </a:p>
          <a:p>
            <a:pPr algn="ctr"/>
            <a:r>
              <a:rPr lang="en-US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CooperH" pitchFamily="34" charset="0"/>
              </a:rPr>
              <a:t>KHÁM PHÁ KHOA HỌC</a:t>
            </a:r>
            <a:endParaRPr lang="vi-VN" sz="28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42" name="Picture 2" descr="http://thcs-nguyendu-baria.edu.vn/uploads/news/vietnaml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3341332"/>
            <a:ext cx="2285999" cy="1279072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76200" y="3082022"/>
            <a:ext cx="9144000" cy="7255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ahamasB" pitchFamily="34" charset="0"/>
              </a:rPr>
              <a:t>Đề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ahamasB" pitchFamily="34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ahamasB" pitchFamily="34" charset="0"/>
              </a:rPr>
              <a:t>tài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ahamasB" pitchFamily="34" charset="0"/>
              </a:rPr>
              <a:t> “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ahamasBH" pitchFamily="34" charset="0"/>
              </a:rPr>
              <a:t>KHÁM PHÁ LÁ CỜ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ahamasBH" pitchFamily="34" charset="0"/>
              </a:rPr>
              <a:t>Tæ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ahamasBH" pitchFamily="34" charset="0"/>
              </a:rPr>
              <a:t> </a:t>
            </a:r>
            <a:r>
              <a:rPr lang="en-US" sz="40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ahamasBH" pitchFamily="34" charset="0"/>
              </a:rPr>
              <a:t>quèc</a:t>
            </a:r>
            <a:r>
              <a:rPr lang="en-US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BahamasB" pitchFamily="34" charset="0"/>
              </a:rPr>
              <a:t>”</a:t>
            </a:r>
            <a:endParaRPr lang="vi-VN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 CẦU</a:t>
            </a:r>
            <a:endParaRPr lang="en-US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" y="0"/>
            <a:ext cx="1603375" cy="1268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advTm="750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Autofit/>
          </a:bodyPr>
          <a:lstStyle/>
          <a:p>
            <a:r>
              <a:rPr lang="vi-VN" sz="4000" b="1" dirty="0">
                <a:solidFill>
                  <a:srgbClr val="00B0F0"/>
                </a:solidFill>
              </a:rPr>
              <a:t>Ai là người được giao nhiệm vụ thiết kế lá cờ đỏ sao vàng?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4294" y="5861756"/>
            <a:ext cx="6400800" cy="767644"/>
          </a:xfrm>
        </p:spPr>
        <p:txBody>
          <a:bodyPr>
            <a:norm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NGUYỄN HỮU TIẾN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ải xuống (15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696421"/>
            <a:ext cx="6705600" cy="4097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21042">
        <p14:flash/>
      </p:transition>
    </mc:Choice>
    <mc:Fallback xmlns="">
      <p:transition spd="slow" advTm="210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Lá cờ có hình chữ nhật màu đỏ, ngôi sao vàng năm cánh ở giữa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00199"/>
            <a:ext cx="8077200" cy="45259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895600" y="2667000"/>
            <a:ext cx="3048000" cy="22860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526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4"/>
    </mc:Choice>
    <mc:Fallback xmlns="">
      <p:transition spd="slow" advTm="11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Lá cờ đỏ sao vàng chính là Quốc kì của nước Việt Nam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010" y="1676248"/>
            <a:ext cx="5303980" cy="35055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15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1"/>
    </mc:Choice>
    <mc:Fallback xmlns="">
      <p:transition spd="slow" advTm="13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VËn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ea typeface="+mj-ea"/>
                <a:cs typeface="+mj-cs"/>
              </a:rPr>
              <a:t>éng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viªn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®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iÒn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kinh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giµnh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chiÕn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j-ea"/>
                <a:cs typeface="+mj-cs"/>
              </a:rPr>
              <a:t> th¾ng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Le_Tu_Chinh__3_HCV_SEA_Games_6_1_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81000"/>
            <a:ext cx="8458200" cy="548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2504">
    <p:pull dir="d"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KG_CR-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457200"/>
            <a:ext cx="7997095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5715000"/>
            <a:ext cx="91440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VÉy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cê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ngµy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khai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gi¶ng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8606">
    <p:fade/>
    <p:sndAc>
      <p:stSnd>
        <p:snd r:embed="rId4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5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7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95</Words>
  <Application>Microsoft Office PowerPoint</Application>
  <PresentationFormat>On-screen Show (4:3)</PresentationFormat>
  <Paragraphs>12</Paragraphs>
  <Slides>6</Slides>
  <Notes>0</Notes>
  <HiddenSlides>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8" baseType="lpstr">
      <vt:lpstr>Office Theme</vt:lpstr>
      <vt:lpstr>PHÒNG GIÁO DỤC VÀ ĐÀO TẠO QUẬN LONG BIÊN TRƯỜNG MẦM NON THẠCH CẦU</vt:lpstr>
      <vt:lpstr>Ai là người được giao nhiệm vụ thiết kế lá cờ đỏ sao vàng?</vt:lpstr>
      <vt:lpstr>Lá cờ có hình chữ nhật màu đỏ, ngôi sao vàng năm cánh ở giữa</vt:lpstr>
      <vt:lpstr>Lá cờ đỏ sao vàng chính là Quốc kì của nước Việt Nam</vt:lpstr>
      <vt:lpstr>PowerPoint Presentation</vt:lpstr>
      <vt:lpstr>VÉy cê ngµy khai gi¶ng</vt:lpstr>
      <vt:lpstr>Custom Show 1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saocodon</dc:creator>
  <cp:lastModifiedBy>mrtienv@gmail.com</cp:lastModifiedBy>
  <cp:revision>131</cp:revision>
  <dcterms:created xsi:type="dcterms:W3CDTF">2018-12-24T07:15:48Z</dcterms:created>
  <dcterms:modified xsi:type="dcterms:W3CDTF">2024-06-17T09:12:28Z</dcterms:modified>
</cp:coreProperties>
</file>