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3" r:id="rId3"/>
    <p:sldId id="258" r:id="rId4"/>
    <p:sldId id="259" r:id="rId5"/>
    <p:sldId id="277" r:id="rId6"/>
    <p:sldId id="260" r:id="rId7"/>
    <p:sldId id="261" r:id="rId8"/>
    <p:sldId id="274" r:id="rId9"/>
    <p:sldId id="262" r:id="rId10"/>
    <p:sldId id="278" r:id="rId11"/>
    <p:sldId id="267" r:id="rId12"/>
    <p:sldId id="266" r:id="rId13"/>
    <p:sldId id="268" r:id="rId14"/>
    <p:sldId id="269" r:id="rId15"/>
    <p:sldId id="275" r:id="rId16"/>
    <p:sldId id="270" r:id="rId17"/>
    <p:sldId id="271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26/05/2024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fif"/><Relationship Id="rId7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fif"/><Relationship Id="rId4" Type="http://schemas.openxmlformats.org/officeDocument/2006/relationships/image" Target="../media/image14.jfif"/><Relationship Id="rId9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8" y="2276872"/>
            <a:ext cx="7571184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GỌI TÊN KHỐI CẦU – KHỐI TRỤ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rtie\OneDrive\Máy tính\z5444130037286_77d2cf604e1067ae46ae295c04a603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173297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392</Words>
  <Application>Microsoft Office PowerPoint</Application>
  <PresentationFormat>On-screen Show (4:3)</PresentationFormat>
  <Paragraphs>65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Default Design</vt:lpstr>
      <vt:lpstr>ỦY BAN NHÂN DÂN QUẬN LONG BIÊN TRƯỜNG MẦM NON THẠCH CẦU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mrtienv@gmail.com</cp:lastModifiedBy>
  <cp:revision>85</cp:revision>
  <dcterms:created xsi:type="dcterms:W3CDTF">2020-04-14T07:04:16Z</dcterms:created>
  <dcterms:modified xsi:type="dcterms:W3CDTF">2024-05-26T06:02:10Z</dcterms:modified>
</cp:coreProperties>
</file>