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95" r:id="rId6"/>
    <p:sldId id="296" r:id="rId7"/>
    <p:sldId id="297" r:id="rId8"/>
    <p:sldId id="298" r:id="rId9"/>
    <p:sldId id="299" r:id="rId10"/>
    <p:sldId id="300" r:id="rId11"/>
    <p:sldId id="30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74" autoAdjust="0"/>
  </p:normalViewPr>
  <p:slideViewPr>
    <p:cSldViewPr snapToGrid="0">
      <p:cViewPr>
        <p:scale>
          <a:sx n="84" d="100"/>
          <a:sy n="84" d="100"/>
        </p:scale>
        <p:origin x="-324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5/26/2024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5/26/2024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Freeform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" name="Freeform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" name="Freeform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" name="Freeform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0" name="Group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49" name="Freeform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50" name="Group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59" name="Freeform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60" name="Freeform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61" name="Group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Freeform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1" name="Group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Freeform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7" name="Group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Freeform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9" name="Group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6" name="Group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5" name="Freeform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6" name="Freeform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7" name="Group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Freeform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46" name="Group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Freeform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1" name="Group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5/26/2024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5/26/2024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5/26/2024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>
              <a:defRPr sz="5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5/26/2024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5/26/2024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5/26/2024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7" name="Freeform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9" name="Group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1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2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3" name="Group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Freeform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7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1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2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7" name="Group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0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1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2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3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4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5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6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7" name="Freeform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8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9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0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1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2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3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4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5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6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7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8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9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0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1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2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3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4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5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6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7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8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9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0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1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2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3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4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5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6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7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8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9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0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1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2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3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4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5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6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7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8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9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0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1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2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3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4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5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6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7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8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9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0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1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2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3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4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5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6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7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8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9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0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1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2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3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4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5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6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0" name="Group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Freeform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4" name="Freeform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8" name="Freeform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Freeform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Freeform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89" name="Group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Freeform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10" name="Freeform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311" name="Group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Freeform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8" name="Group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Group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Freeform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6" name="Freeform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7" name="Freeform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8" name="Freeform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9" name="Freeform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0" name="Freeform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1" name="Freeform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2" name="Freeform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3" name="Freeform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4" name="Freeform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5" name="Freeform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6" name="Freeform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7" name="Freeform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8" name="Freeform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9" name="Freeform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0" name="Freeform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1" name="Freeform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2" name="Freeform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3" name="Freeform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4" name="Freeform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5" name="Freeform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6" name="Freeform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7" name="Freeform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8" name="Freeform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9" name="Freeform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0" name="Freeform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1" name="Freeform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2" name="Freeform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3" name="Freeform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4" name="Freeform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5" name="Freeform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6" name="Freeform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7" name="Freeform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8" name="Freeform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9" name="Freeform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0" name="Freeform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1" name="Freeform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2" name="Freeform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3" name="Freeform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4" name="Freeform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5" name="Freeform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6" name="Freeform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7" name="Freeform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8" name="Freeform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9" name="Freeform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0" name="Freeform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1" name="Freeform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0" name="Group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Freeform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7" name="Freeform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8" name="Freeform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9" name="Freeform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0" name="Freeform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1" name="Freeform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2" name="Freeform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3" name="Freeform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4" name="Freeform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1" name="Group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Freeform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0" name="Freeform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1" name="Freeform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2" name="Freeform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3" name="Freeform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4" name="Freeform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5" name="Freeform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2" name="Group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Freeform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4" name="Freeform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5" name="Freeform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6" name="Freeform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7" name="Freeform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8" name="Freeform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</p:grpSp>
      <p:grpSp>
        <p:nvGrpSpPr>
          <p:cNvPr id="422" name="Group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1" name="Group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3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4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5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6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7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8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9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40" name="Group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5/26/2024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5/26/2024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5/26/2024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5/26/2024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9" name="Freeform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10" name="Group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Freeform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" name="Group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" name="Group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" name="Group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1" name="Group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5/26/2024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2497" y="1775052"/>
            <a:ext cx="9360418" cy="226325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HOẠT ĐỘNG KHÁM PHÁ</a:t>
            </a:r>
            <a:br>
              <a:rPr lang="en-US" sz="3200" b="1" dirty="0" smtClean="0">
                <a:solidFill>
                  <a:srgbClr val="C00000"/>
                </a:solidFill>
              </a:rPr>
            </a:br>
            <a:r>
              <a:rPr lang="en-US" sz="3200" b="1" dirty="0" smtClean="0">
                <a:solidFill>
                  <a:srgbClr val="C00000"/>
                </a:solidFill>
              </a:rPr>
              <a:t/>
            </a:r>
            <a:br>
              <a:rPr lang="en-US" sz="3200" b="1" dirty="0" smtClean="0">
                <a:solidFill>
                  <a:srgbClr val="C00000"/>
                </a:solidFill>
              </a:rPr>
            </a:br>
            <a:r>
              <a:rPr lang="en-US" sz="3200" b="1" dirty="0" err="1" smtClean="0">
                <a:solidFill>
                  <a:srgbClr val="C00000"/>
                </a:solidFill>
              </a:rPr>
              <a:t>Đề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tài</a:t>
            </a:r>
            <a:r>
              <a:rPr lang="en-US" sz="3200" b="1" dirty="0" smtClean="0">
                <a:solidFill>
                  <a:srgbClr val="C00000"/>
                </a:solidFill>
              </a:rPr>
              <a:t>: </a:t>
            </a:r>
            <a:r>
              <a:rPr lang="en-US" sz="3200" b="1" dirty="0" err="1" smtClean="0">
                <a:solidFill>
                  <a:srgbClr val="C00000"/>
                </a:solidFill>
              </a:rPr>
              <a:t>Một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số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danh</a:t>
            </a:r>
            <a:r>
              <a:rPr lang="en-US" sz="3200" b="1" dirty="0" smtClean="0">
                <a:solidFill>
                  <a:srgbClr val="C00000"/>
                </a:solidFill>
              </a:rPr>
              <a:t> lam </a:t>
            </a:r>
            <a:r>
              <a:rPr lang="en-US" sz="3200" b="1" dirty="0" err="1" smtClean="0">
                <a:solidFill>
                  <a:srgbClr val="C00000"/>
                </a:solidFill>
              </a:rPr>
              <a:t>thắng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cảnh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của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Hà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Nội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831582" y="4038310"/>
            <a:ext cx="6916336" cy="1771600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</a:rPr>
              <a:t>Đối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tượng</a:t>
            </a:r>
            <a:r>
              <a:rPr lang="en-US" sz="2800" b="1" dirty="0" smtClean="0">
                <a:solidFill>
                  <a:srgbClr val="C00000"/>
                </a:solidFill>
              </a:rPr>
              <a:t>: 5-6 </a:t>
            </a:r>
            <a:r>
              <a:rPr lang="en-US" sz="2800" b="1" dirty="0" err="1" smtClean="0">
                <a:solidFill>
                  <a:srgbClr val="C00000"/>
                </a:solidFill>
              </a:rPr>
              <a:t>tuổi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r>
              <a:rPr lang="en-US" sz="2800" b="1" dirty="0" smtClean="0">
                <a:solidFill>
                  <a:srgbClr val="C00000"/>
                </a:solidFill>
              </a:rPr>
              <a:t>GV: </a:t>
            </a:r>
            <a:r>
              <a:rPr lang="en-US" sz="2800" b="1" dirty="0" err="1" smtClean="0">
                <a:solidFill>
                  <a:srgbClr val="C00000"/>
                </a:solidFill>
              </a:rPr>
              <a:t>Nguyễn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Thị</a:t>
            </a:r>
            <a:r>
              <a:rPr lang="en-US" sz="2800" b="1" dirty="0" smtClean="0">
                <a:solidFill>
                  <a:srgbClr val="C00000"/>
                </a:solidFill>
              </a:rPr>
              <a:t> Kim Chi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99018" y="1837508"/>
            <a:ext cx="7789862" cy="685800"/>
          </a:xfrm>
          <a:prstGeom prst="rect">
            <a:avLst/>
          </a:prstGeom>
        </p:spPr>
        <p:txBody>
          <a:bodyPr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 PHÁT TRIỂN 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THỨC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2"/>
          <p:cNvSpPr txBox="1">
            <a:spLocks noChangeArrowheads="1"/>
          </p:cNvSpPr>
          <p:nvPr/>
        </p:nvSpPr>
        <p:spPr bwMode="auto">
          <a:xfrm>
            <a:off x="3219767" y="288108"/>
            <a:ext cx="61150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1000"/>
              </a:spcBef>
              <a:buFontTx/>
              <a:buNone/>
            </a:pP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</a:t>
            </a:r>
            <a:r>
              <a:rPr lang="en-US" alt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BIÊN</a:t>
            </a:r>
            <a:endParaRPr lang="en-US" altLang="en-US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ts val="1000"/>
              </a:spcBef>
              <a:buFontTx/>
              <a:buNone/>
            </a:pP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alt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THẠCH CẦU</a:t>
            </a:r>
            <a:endParaRPr lang="en-US" altLang="en-US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mrtie\OneDrive\Máy tính\z5444130037286_77d2cf604e1067ae46ae295c04a603f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778" y="1094558"/>
            <a:ext cx="1720990" cy="96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Yêu Hà Nội - Tốp ca Thiếu Nh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2705" y="6280085"/>
            <a:ext cx="298186" cy="4064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442709" y="3627120"/>
            <a:ext cx="7789862" cy="68580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 ĐỊNH: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45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9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8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2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74"/>
            <a:ext cx="12192000" cy="685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57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823" y="0"/>
            <a:ext cx="53638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5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918"/>
            <a:ext cx="12192000" cy="690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1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2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0637"/>
            <a:ext cx="12192000" cy="688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2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ck to School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ll fun education presentation (widescreen).potx" id="{13F266B3-3667-4715-838E-2D35384A824B}" vid="{5EC2A2B6-6A5B-436A-9EF3-6607D16C2EDB}"/>
    </a:ext>
  </a:extLst>
</a:theme>
</file>

<file path=ppt/theme/theme2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9B8A7B-DB68-4625-86A7-7FECB4C2AE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5F5AFAE-B80F-42D3-94B4-729362BC1BCB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40262f94-9f35-4ac3-9a90-690165a166b7"/>
    <ds:schemaRef ds:uri="a4f35948-e619-41b3-aa29-22878b09cfd2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CC9A7CA-BEC5-41E5-AAE1-C9D7FC518E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Fall fun education presentation (widescreen)</Template>
  <TotalTime>29</TotalTime>
  <Words>42</Words>
  <Application>Microsoft Office PowerPoint</Application>
  <PresentationFormat>Custom</PresentationFormat>
  <Paragraphs>9</Paragraphs>
  <Slides>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Back to School 16x9</vt:lpstr>
      <vt:lpstr>HOẠT ĐỘNG KHÁM PHÁ  Đề tài: Một số danh lam thắng cảnh của Hà Nội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Khám Phá: Một số danh lam thắng cảnh của Hà Nội</dc:title>
  <dc:creator>welcome</dc:creator>
  <cp:lastModifiedBy>mrtienv@gmail.com</cp:lastModifiedBy>
  <cp:revision>6</cp:revision>
  <dcterms:created xsi:type="dcterms:W3CDTF">2023-05-03T08:55:24Z</dcterms:created>
  <dcterms:modified xsi:type="dcterms:W3CDTF">2024-05-26T05:39:44Z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