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266" r:id="rId3"/>
    <p:sldId id="314" r:id="rId4"/>
    <p:sldId id="271" r:id="rId5"/>
    <p:sldId id="304" r:id="rId6"/>
    <p:sldId id="306" r:id="rId7"/>
    <p:sldId id="310" r:id="rId8"/>
    <p:sldId id="313" r:id="rId9"/>
    <p:sldId id="311" r:id="rId10"/>
    <p:sldId id="307" r:id="rId11"/>
    <p:sldId id="308" r:id="rId12"/>
    <p:sldId id="30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>
        <p:scale>
          <a:sx n="84" d="100"/>
          <a:sy n="84" d="100"/>
        </p:scale>
        <p:origin x="-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242" y="-72648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10402F-0409-E0B6-0F06-6A49E77CD6CA}"/>
              </a:ext>
            </a:extLst>
          </p:cNvPr>
          <p:cNvSpPr txBox="1"/>
          <p:nvPr/>
        </p:nvSpPr>
        <p:spPr>
          <a:xfrm>
            <a:off x="1624075" y="3842245"/>
            <a:ext cx="939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pic>
        <p:nvPicPr>
          <p:cNvPr id="1026" name="Picture 2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79" y="1452035"/>
            <a:ext cx="2040819" cy="13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xmlns="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5448216</TotalTime>
  <Words>114</Words>
  <Application>Microsoft Office PowerPoint</Application>
  <PresentationFormat>Custom</PresentationFormat>
  <Paragraphs>14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mrtienv@gmail.com</cp:lastModifiedBy>
  <cp:revision>51</cp:revision>
  <dcterms:created xsi:type="dcterms:W3CDTF">2022-06-18T06:15:34Z</dcterms:created>
  <dcterms:modified xsi:type="dcterms:W3CDTF">2024-05-15T14:59:05Z</dcterms:modified>
</cp:coreProperties>
</file>