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68" r:id="rId4"/>
    <p:sldId id="258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695E-724F-4873-B4B7-584648624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5F7A8-E921-4458-A4E0-36DD2C2BD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8CF5-B57F-48EE-9B4A-E749506C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77BC-877E-4194-95A3-77B9B864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E8DA9-6390-41FE-B92B-6AE775BE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AB88-FA67-4426-A471-3D35FAE9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334B9-A69F-457B-B3A4-1BD12176D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165EB-4D6B-4603-9C3C-73C57D73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3CE36-7FA4-438C-B29F-8E1ABC9D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647E0-C899-4246-951A-5CD5375E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0F5BA-6E76-4250-BE77-9A632E7ED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B9986-05B5-4434-BEB2-ABE34F9E4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17CD8-6EA9-4633-9C75-9B60CB4B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EBBBC-2AB4-4BF2-B8BD-1BBD9708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FB8AE-1D99-4BBB-9410-1F92A04A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3599-A8BE-4933-90A7-E8E46D4A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FF49-31FA-4F8F-B5A4-E3C4274F2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C2306-05BD-42B2-98B8-C8CC3A01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A923C-EA04-4FC6-9C0D-90E7BC27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32E44-C09E-4F0E-BC4B-942BBBA4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28F3-F9CC-444A-A949-6FF3FE22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6D8CD-4C2C-470D-9565-E56FA57AB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EDD2E-E525-49DF-98BE-B3F526C2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1F6CB-A8A0-414F-919C-E830450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B982F-0377-4C74-A6F0-45633C7D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7404-64AD-4326-9328-C1F4168F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8626C-DBC9-4A18-AFB8-94FA0A8F5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FA9DF-C1AC-4C5F-A021-0E41AF01B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54C1D-E557-4099-9A4A-79A756F5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5C871-AC3C-476D-89A7-4A134064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5E8E7-A6A1-440A-81CA-F186E1EE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7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DCBF-5C03-43E4-AB28-7440AE49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21628-BAAB-4A93-BFC3-13E180F5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323E7-BB60-4C52-9056-EB0DE3D5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F2AC3-3DDB-48E1-AB0F-0B90CC14A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327BE-98F4-4EA5-8916-23D13D739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5669F-7024-492A-9872-E9A5F88E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9CCC5-3B4D-4B54-83AC-DE4F4ED6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D2B54-E8F2-4CEE-A8A4-3075F088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83B4-0673-4891-A882-A868DCDC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D9E4-E37D-4D96-A13F-06FA0F10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2ABD4-D829-4DB4-88D9-5327FDCC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5B169-DD62-4381-8A06-AD5D6287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B3C87-5A21-40F2-AB24-C75FE347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BBFC5-A5BD-4EB3-A503-22D6E0B6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D166B-4E57-4BA9-A323-D61666C9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F86D-65C3-4228-8FDE-1CEEB2BE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7BB7C-B210-421A-81B5-C8E7C8195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793B1-AFFD-4117-92F0-874913823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3FF16-0655-4420-B832-54B8CD41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B24E6-870A-41BB-A094-EB38569F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E8A9-A7D7-4642-AC1D-69B44514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2085-DD91-496C-8952-B143E2FF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54189-E08C-4774-8062-F7A73F9FC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BD32E-C858-42B0-BCE1-F37555EFF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230F0-E807-4BE6-88DA-33C606AD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6A49D-647D-41FA-AC19-0789358D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259A7-513F-459E-ACCA-762107F5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D2361-51E6-4D93-A219-B313568B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50090-F8B2-4271-8F0C-FA16C5B1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C2C5-D1D0-45A8-90D1-F63A2D42B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DC56-979D-408D-B5E9-63591BC7610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215C-B28B-4E3B-A3C0-A7E8BB96A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F113D-777B-4278-9FEB-270D95139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5ADE-7201-488B-BFFC-A8EFCE918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6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4.png"/><Relationship Id="rId3" Type="http://schemas.microsoft.com/office/2007/relationships/media" Target="../media/media1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1.jp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audio" Target="../media/media2.mp3"/><Relationship Id="rId11" Type="http://schemas.openxmlformats.org/officeDocument/2006/relationships/image" Target="../media/image20.png"/><Relationship Id="rId5" Type="http://schemas.microsoft.com/office/2007/relationships/media" Target="../media/media2.mp3"/><Relationship Id="rId15" Type="http://schemas.openxmlformats.org/officeDocument/2006/relationships/image" Target="../media/image13.png"/><Relationship Id="rId10" Type="http://schemas.openxmlformats.org/officeDocument/2006/relationships/image" Target="../media/image11.jpg"/><Relationship Id="rId4" Type="http://schemas.openxmlformats.org/officeDocument/2006/relationships/audio" Target="../media/media1.m4a"/><Relationship Id="rId9" Type="http://schemas.openxmlformats.org/officeDocument/2006/relationships/image" Target="../media/image19.jpg"/><Relationship Id="rId1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4.png"/><Relationship Id="rId3" Type="http://schemas.microsoft.com/office/2007/relationships/media" Target="../media/media1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audio" Target="../media/media2.mp3"/><Relationship Id="rId11" Type="http://schemas.openxmlformats.org/officeDocument/2006/relationships/image" Target="../media/image18.png"/><Relationship Id="rId5" Type="http://schemas.microsoft.com/office/2007/relationships/media" Target="../media/media2.mp3"/><Relationship Id="rId15" Type="http://schemas.openxmlformats.org/officeDocument/2006/relationships/image" Target="../media/image13.png"/><Relationship Id="rId10" Type="http://schemas.openxmlformats.org/officeDocument/2006/relationships/image" Target="../media/image22.jpg"/><Relationship Id="rId4" Type="http://schemas.openxmlformats.org/officeDocument/2006/relationships/audio" Target="../media/media1.m4a"/><Relationship Id="rId9" Type="http://schemas.openxmlformats.org/officeDocument/2006/relationships/image" Target="../media/image9.png"/><Relationship Id="rId1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4.png"/><Relationship Id="rId3" Type="http://schemas.microsoft.com/office/2007/relationships/media" Target="../media/media1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jp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audio" Target="../media/media2.mp3"/><Relationship Id="rId11" Type="http://schemas.openxmlformats.org/officeDocument/2006/relationships/image" Target="../media/image18.png"/><Relationship Id="rId5" Type="http://schemas.microsoft.com/office/2007/relationships/media" Target="../media/media2.mp3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audio" Target="../media/media1.m4a"/><Relationship Id="rId9" Type="http://schemas.openxmlformats.org/officeDocument/2006/relationships/image" Target="../media/image10.png"/><Relationship Id="rId1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2.jp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video" Target="../media/media3.mp4"/><Relationship Id="rId11" Type="http://schemas.openxmlformats.org/officeDocument/2006/relationships/image" Target="../media/image10.png"/><Relationship Id="rId5" Type="http://schemas.microsoft.com/office/2007/relationships/media" Target="../media/media3.mp4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video" Target="../media/media3.mp4"/><Relationship Id="rId11" Type="http://schemas.openxmlformats.org/officeDocument/2006/relationships/image" Target="../media/image16.jpg"/><Relationship Id="rId5" Type="http://schemas.microsoft.com/office/2007/relationships/media" Target="../media/media3.mp4"/><Relationship Id="rId15" Type="http://schemas.openxmlformats.org/officeDocument/2006/relationships/image" Target="../media/image14.png"/><Relationship Id="rId10" Type="http://schemas.openxmlformats.org/officeDocument/2006/relationships/image" Target="../media/image15.jpg"/><Relationship Id="rId4" Type="http://schemas.openxmlformats.org/officeDocument/2006/relationships/audio" Target="../media/media2.mp3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4902-9A73-4589-987C-9EA5A223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37500D-8A59-4883-9204-9225C5D99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"/>
            <a:ext cx="12192000" cy="687190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3C3E97-EBCE-4609-A462-ECCB95AA80F9}"/>
              </a:ext>
            </a:extLst>
          </p:cNvPr>
          <p:cNvSpPr/>
          <p:nvPr/>
        </p:nvSpPr>
        <p:spPr>
          <a:xfrm>
            <a:off x="3935698" y="133419"/>
            <a:ext cx="4320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AEA8-99C6-41A5-86F2-48D7775F6304}"/>
              </a:ext>
            </a:extLst>
          </p:cNvPr>
          <p:cNvSpPr/>
          <p:nvPr/>
        </p:nvSpPr>
        <p:spPr>
          <a:xfrm>
            <a:off x="1843842" y="2452430"/>
            <a:ext cx="8504316" cy="26522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542721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77F0F-8D54-4B90-8BFA-454DF1417198}"/>
              </a:ext>
            </a:extLst>
          </p:cNvPr>
          <p:cNvSpPr/>
          <p:nvPr/>
        </p:nvSpPr>
        <p:spPr>
          <a:xfrm>
            <a:off x="514815" y="3361426"/>
            <a:ext cx="108389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F823DC-E172-431F-ACD0-78D23B066CC4}"/>
              </a:ext>
            </a:extLst>
          </p:cNvPr>
          <p:cNvSpPr/>
          <p:nvPr/>
        </p:nvSpPr>
        <p:spPr>
          <a:xfrm>
            <a:off x="3066614" y="6011801"/>
            <a:ext cx="5223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29CF5-630E-4B13-A881-F5E7BBE67BE4}"/>
              </a:ext>
            </a:extLst>
          </p:cNvPr>
          <p:cNvSpPr txBox="1"/>
          <p:nvPr/>
        </p:nvSpPr>
        <p:spPr>
          <a:xfrm>
            <a:off x="2768600" y="5241434"/>
            <a:ext cx="665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F7F96E-2650-4538-ACF2-154FCCEC1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957" cy="12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F31-598B-4E39-98DA-E07B08F91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3C7D5AA-50D4-4004-A2FB-57D23E746725}"/>
              </a:ext>
            </a:extLst>
          </p:cNvPr>
          <p:cNvGrpSpPr/>
          <p:nvPr/>
        </p:nvGrpSpPr>
        <p:grpSpPr>
          <a:xfrm>
            <a:off x="538281" y="430327"/>
            <a:ext cx="3425372" cy="2438400"/>
            <a:chOff x="538281" y="430327"/>
            <a:chExt cx="3425372" cy="2438400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5FC0CF3A-1B42-4578-BC2E-79B9FC4D206B}"/>
                </a:ext>
              </a:extLst>
            </p:cNvPr>
            <p:cNvSpPr/>
            <p:nvPr/>
          </p:nvSpPr>
          <p:spPr>
            <a:xfrm>
              <a:off x="538281" y="430327"/>
              <a:ext cx="3425372" cy="2438400"/>
            </a:xfrm>
            <a:prstGeom prst="hexagon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632ED4-2763-4651-BB66-9645D9C04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616" y="664483"/>
              <a:ext cx="827077" cy="45311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69A931-B506-4417-A9C4-2CCFB0F5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88" y="664483"/>
              <a:ext cx="827077" cy="4531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2B7AFB-D777-4175-98FA-FF9DD6DF4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77" y="1384528"/>
              <a:ext cx="827077" cy="4531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96ED749-25D6-47D1-8A90-255DFB1A3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049" y="1384528"/>
              <a:ext cx="827077" cy="4531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F97358-6E0A-462C-B74E-BA6CC9A45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721" y="2181454"/>
              <a:ext cx="827077" cy="45311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E36E80-2B34-4883-8ABA-7A78AC83C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93" y="2181454"/>
              <a:ext cx="827077" cy="45311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1AFA09-9FE5-41E7-8572-630D5CA6C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758" y="1422968"/>
              <a:ext cx="827077" cy="45311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22E77CF-6E3A-4AAB-81D2-80937C7B1F8A}"/>
              </a:ext>
            </a:extLst>
          </p:cNvPr>
          <p:cNvGrpSpPr/>
          <p:nvPr/>
        </p:nvGrpSpPr>
        <p:grpSpPr>
          <a:xfrm>
            <a:off x="741481" y="3739584"/>
            <a:ext cx="3425372" cy="2438400"/>
            <a:chOff x="741481" y="3739584"/>
            <a:chExt cx="3425372" cy="2438400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0CF3F057-D99F-4B68-82D3-084B761C7623}"/>
                </a:ext>
              </a:extLst>
            </p:cNvPr>
            <p:cNvSpPr/>
            <p:nvPr/>
          </p:nvSpPr>
          <p:spPr>
            <a:xfrm>
              <a:off x="741481" y="3739584"/>
              <a:ext cx="3425372" cy="2438400"/>
            </a:xfrm>
            <a:prstGeom prst="hexagon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9366C49-BF92-4AB7-9673-1D3CD7D57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223" y="3831773"/>
              <a:ext cx="848895" cy="67593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A0E361E-F405-47C9-8167-1FD625C47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566" y="3823892"/>
              <a:ext cx="848895" cy="67593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349109C-D862-46F3-9EAE-DE89ACD40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55" y="4575006"/>
              <a:ext cx="848895" cy="67593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2725AB9-63E4-4756-80B5-FF6559130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544" y="4567125"/>
              <a:ext cx="848895" cy="67593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99C1708-6CA0-4959-A7AE-8F108B34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141" y="4533095"/>
              <a:ext cx="848895" cy="67593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C766994-7AE3-4524-AF76-C04D33F8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958" y="4497926"/>
              <a:ext cx="848895" cy="67593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F41F9D6-A327-491A-9BF2-D4872030C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122" y="5368784"/>
              <a:ext cx="848895" cy="67593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112AA8F-64DD-4418-8EB0-E0AA77474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465" y="5360903"/>
              <a:ext cx="848895" cy="675933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E339187-F823-4E83-AE7B-47C183C6A385}"/>
              </a:ext>
            </a:extLst>
          </p:cNvPr>
          <p:cNvGrpSpPr/>
          <p:nvPr/>
        </p:nvGrpSpPr>
        <p:grpSpPr>
          <a:xfrm>
            <a:off x="5935869" y="391887"/>
            <a:ext cx="3687101" cy="2538410"/>
            <a:chOff x="5935869" y="391887"/>
            <a:chExt cx="3687101" cy="2538410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7A4612CC-2BE1-4422-B3F2-648D04E699D6}"/>
                </a:ext>
              </a:extLst>
            </p:cNvPr>
            <p:cNvSpPr/>
            <p:nvPr/>
          </p:nvSpPr>
          <p:spPr>
            <a:xfrm>
              <a:off x="5935869" y="391887"/>
              <a:ext cx="3687101" cy="2538410"/>
            </a:xfrm>
            <a:prstGeom prst="hexagon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2CC96C2-FF9E-4F69-8242-722FDF3B4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988" y="391887"/>
              <a:ext cx="907143" cy="72571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745B2E3-D649-46E1-9784-E38ED3B2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441" y="419663"/>
              <a:ext cx="907143" cy="72571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7C8BE90-C41B-4CEF-86F6-D4E489D71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7384" y="403897"/>
              <a:ext cx="907143" cy="72571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8E48455-D3C8-43AA-B7D0-CA3BB0A6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355" y="1118855"/>
              <a:ext cx="907143" cy="72571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CFEF75E-1FE0-4E76-9418-A67AF131C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808" y="1146631"/>
              <a:ext cx="907143" cy="725714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81D82DB-B79F-4D75-A42F-89C44296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751" y="1130865"/>
              <a:ext cx="907143" cy="725714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F89DB02-0032-4343-9988-A3FE7E5F1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489" y="1918391"/>
              <a:ext cx="907143" cy="72571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8A9C76C-6E61-41DD-8C6A-15B0C5D1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42" y="1946167"/>
              <a:ext cx="907143" cy="72571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50E4C52-0C9D-450A-AB5C-B264E26D1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584" y="1975195"/>
              <a:ext cx="907143" cy="72571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2DF01E2-B163-4E69-94E7-D09A51157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744" y="1131490"/>
              <a:ext cx="907143" cy="725714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30CBDD7-9DE7-4F8F-BF2B-7F317E387251}"/>
              </a:ext>
            </a:extLst>
          </p:cNvPr>
          <p:cNvGrpSpPr/>
          <p:nvPr/>
        </p:nvGrpSpPr>
        <p:grpSpPr>
          <a:xfrm>
            <a:off x="6312463" y="3927703"/>
            <a:ext cx="3425372" cy="2438400"/>
            <a:chOff x="6312463" y="3927703"/>
            <a:chExt cx="3425372" cy="2438400"/>
          </a:xfrm>
        </p:grpSpPr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65495A85-F3E4-4964-B86D-D370758D6C16}"/>
                </a:ext>
              </a:extLst>
            </p:cNvPr>
            <p:cNvSpPr/>
            <p:nvPr/>
          </p:nvSpPr>
          <p:spPr>
            <a:xfrm>
              <a:off x="6312463" y="3927703"/>
              <a:ext cx="3425372" cy="2438400"/>
            </a:xfrm>
            <a:prstGeom prst="hexagon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BAC598E-5686-465E-BFA3-117CD8E1FD57}"/>
                </a:ext>
              </a:extLst>
            </p:cNvPr>
            <p:cNvGrpSpPr/>
            <p:nvPr/>
          </p:nvGrpSpPr>
          <p:grpSpPr>
            <a:xfrm>
              <a:off x="6493114" y="3955643"/>
              <a:ext cx="2734315" cy="2106821"/>
              <a:chOff x="6493114" y="3955643"/>
              <a:chExt cx="2734315" cy="2106821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62B8B33C-A343-4265-B059-AE8C431DA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3060" y="3955643"/>
                <a:ext cx="1185070" cy="507887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338CBAA3-7AC3-4229-B139-FDBA9D634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2359" y="4025208"/>
                <a:ext cx="1185070" cy="507887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2C9FA6C-1F59-4ECC-B783-1F1D85FA7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3114" y="4673487"/>
                <a:ext cx="1185070" cy="507887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6831AE24-40C3-4D1B-A3F1-974EA6D62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2413" y="4743052"/>
                <a:ext cx="1185070" cy="507887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46AB5216-00FA-4F71-B021-A1080A75B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0646" y="5485012"/>
                <a:ext cx="1185070" cy="507887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EC6B1D4A-AAC0-4832-BF30-AB0B04409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9945" y="5554577"/>
                <a:ext cx="1185070" cy="507887"/>
              </a:xfrm>
              <a:prstGeom prst="rect">
                <a:avLst/>
              </a:prstGeom>
            </p:spPr>
          </p:pic>
        </p:grpSp>
      </p:grpSp>
      <p:pic>
        <p:nvPicPr>
          <p:cNvPr id="82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61F47AED-0F53-4CCB-9395-ADE2444C11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8886" y="5440107"/>
            <a:ext cx="1821543" cy="143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EAE9945-D713-4EA4-9D64-1C36A62AC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5" y="90001"/>
            <a:ext cx="4638382" cy="4638382"/>
          </a:xfrm>
          <a:prstGeom prst="rect">
            <a:avLst/>
          </a:prstGeom>
        </p:spPr>
      </p:pic>
      <p:pic>
        <p:nvPicPr>
          <p:cNvPr id="84" name="chuc mung">
            <a:hlinkClick r:id="" action="ppaction://media"/>
            <a:extLst>
              <a:ext uri="{FF2B5EF4-FFF2-40B4-BE49-F238E27FC236}">
                <a16:creationId xmlns:a16="http://schemas.microsoft.com/office/drawing/2014/main" id="{E58EC023-F315-40A8-8C4F-445DCDE40F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2942492"/>
            <a:ext cx="609600" cy="609600"/>
          </a:xfrm>
          <a:prstGeom prst="rect">
            <a:avLst/>
          </a:prstGeom>
        </p:spPr>
      </p:pic>
      <p:pic>
        <p:nvPicPr>
          <p:cNvPr id="85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8C400AA1-0F29-4082-AE2C-93B83C76C8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3940126"/>
            <a:ext cx="609600" cy="6096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FAE5B8AD-15B1-43C0-BF85-0E2AA6FAF129}"/>
              </a:ext>
            </a:extLst>
          </p:cNvPr>
          <p:cNvSpPr txBox="1"/>
          <p:nvPr/>
        </p:nvSpPr>
        <p:spPr>
          <a:xfrm>
            <a:off x="9011389" y="1917473"/>
            <a:ext cx="32490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58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085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585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  <p:bldLst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0E38A-7FC9-4974-BA80-63ACA922D3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F0DDEFF-2EA6-475A-B3D9-786BA8652879}"/>
              </a:ext>
            </a:extLst>
          </p:cNvPr>
          <p:cNvGrpSpPr/>
          <p:nvPr/>
        </p:nvGrpSpPr>
        <p:grpSpPr>
          <a:xfrm>
            <a:off x="676192" y="3708400"/>
            <a:ext cx="4391847" cy="2757714"/>
            <a:chOff x="740229" y="3708400"/>
            <a:chExt cx="4391847" cy="2757714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69467258-BB37-4DA7-AD3D-C1BD528D75A3}"/>
                </a:ext>
              </a:extLst>
            </p:cNvPr>
            <p:cNvSpPr/>
            <p:nvPr/>
          </p:nvSpPr>
          <p:spPr>
            <a:xfrm>
              <a:off x="827313" y="3708400"/>
              <a:ext cx="4209143" cy="2757714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9E027A-5427-47B1-B158-A2A189337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13" y="3821508"/>
              <a:ext cx="1150044" cy="6527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9C4294-E20E-4B65-AE68-A0AB89FFA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684" y="3819175"/>
              <a:ext cx="1150044" cy="6527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5DA194-CC01-4D17-83E0-47167A61B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032" y="5431763"/>
              <a:ext cx="1150044" cy="6527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73C77C-98DC-4C03-A821-A3D2A4813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204" y="5431763"/>
              <a:ext cx="1150044" cy="6527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9733DC-F8BA-49AC-AF75-DA9AC475F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384" y="5506459"/>
              <a:ext cx="1150044" cy="65272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58A1BC-E9FD-459E-9E19-E1A98A505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38" y="5636880"/>
              <a:ext cx="1150044" cy="6527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D81BBB-57CA-445B-8B97-A2FC1454E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623" y="4559092"/>
              <a:ext cx="1150044" cy="65272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9F90460-98B9-424B-AAA1-0AB609ACD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795" y="4559092"/>
              <a:ext cx="1150044" cy="65272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396906-6956-44A9-9783-42DAD50B4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975" y="4633788"/>
              <a:ext cx="1150044" cy="6527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2915C3-FE34-46F5-ADCE-9B422F1E3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29" y="4764209"/>
              <a:ext cx="1150044" cy="65272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3DB123-91E3-4ED3-B8A7-E0F65CB3C621}"/>
              </a:ext>
            </a:extLst>
          </p:cNvPr>
          <p:cNvGrpSpPr/>
          <p:nvPr/>
        </p:nvGrpSpPr>
        <p:grpSpPr>
          <a:xfrm>
            <a:off x="827314" y="317190"/>
            <a:ext cx="4209143" cy="2832410"/>
            <a:chOff x="827314" y="317190"/>
            <a:chExt cx="4209143" cy="2832410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0988E136-1C72-4263-94A8-368E38C2C31E}"/>
                </a:ext>
              </a:extLst>
            </p:cNvPr>
            <p:cNvSpPr/>
            <p:nvPr/>
          </p:nvSpPr>
          <p:spPr>
            <a:xfrm>
              <a:off x="827314" y="391886"/>
              <a:ext cx="4209143" cy="2757714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172085A-E453-4366-B941-B64AE2C2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76" y="374735"/>
              <a:ext cx="1338852" cy="100284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DA8475F-2D23-4556-9CDB-F76BA7D7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337" y="349930"/>
              <a:ext cx="1338852" cy="100284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FC58BE2-14AC-4657-A642-C14FFBDE2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798" y="317190"/>
              <a:ext cx="1338852" cy="100284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7116F2-DC15-41FB-B00F-CD4C5FEF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863" y="1130645"/>
              <a:ext cx="1338852" cy="100284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7B53468-DDA3-436F-8568-EE7392811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324" y="1105840"/>
              <a:ext cx="1338852" cy="100284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C125D9-63A7-43DC-9940-FD79A7C31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85" y="1073100"/>
              <a:ext cx="1338852" cy="100284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16903A0-F72A-4D00-9047-0EA0A2D4B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76" y="2058796"/>
              <a:ext cx="1338852" cy="100284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F5FE8D-031C-4065-9819-C78E11B66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337" y="2033991"/>
              <a:ext cx="1338852" cy="100284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A705DDB-B4C0-44A3-96F6-3E969F428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798" y="2001251"/>
              <a:ext cx="1338852" cy="100284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7C7BDA0-F407-4D6E-914C-CFAB17A54107}"/>
              </a:ext>
            </a:extLst>
          </p:cNvPr>
          <p:cNvGrpSpPr/>
          <p:nvPr/>
        </p:nvGrpSpPr>
        <p:grpSpPr>
          <a:xfrm>
            <a:off x="7155543" y="558800"/>
            <a:ext cx="4209143" cy="2757714"/>
            <a:chOff x="7155543" y="558800"/>
            <a:chExt cx="4209143" cy="2757714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D8312223-61FB-4D62-947F-E297082209A8}"/>
                </a:ext>
              </a:extLst>
            </p:cNvPr>
            <p:cNvSpPr/>
            <p:nvPr/>
          </p:nvSpPr>
          <p:spPr>
            <a:xfrm>
              <a:off x="7155543" y="558800"/>
              <a:ext cx="4209143" cy="2757714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1E02E80-86CD-4B8B-A780-43C591363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403" y="739076"/>
              <a:ext cx="1302281" cy="86818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AFF71D2-772B-4EA0-A2BD-542D7151C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201" y="639006"/>
              <a:ext cx="1302281" cy="86818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90FC8E7-1D8F-49F9-847C-16ED1EF27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2258" y="639005"/>
              <a:ext cx="1302281" cy="86818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9ECE354-2A6D-41A1-A213-D34839CF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396" y="1908617"/>
              <a:ext cx="1302281" cy="86818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4057969-EAB0-44F1-87D6-F6DD3DB94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194" y="1808547"/>
              <a:ext cx="1302281" cy="86818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6766D94-6578-44DD-A306-8F1F246F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251" y="1808546"/>
              <a:ext cx="1302281" cy="86818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EBF47F-255C-43C6-80C8-FB326621FC5B}"/>
              </a:ext>
            </a:extLst>
          </p:cNvPr>
          <p:cNvGrpSpPr/>
          <p:nvPr/>
        </p:nvGrpSpPr>
        <p:grpSpPr>
          <a:xfrm>
            <a:off x="7315198" y="3708400"/>
            <a:ext cx="4209143" cy="2757714"/>
            <a:chOff x="7315198" y="3708400"/>
            <a:chExt cx="4209143" cy="2757714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7CDE9DF7-BBCB-4D1D-BAEE-6566A614B29D}"/>
                </a:ext>
              </a:extLst>
            </p:cNvPr>
            <p:cNvSpPr/>
            <p:nvPr/>
          </p:nvSpPr>
          <p:spPr>
            <a:xfrm>
              <a:off x="7315198" y="3708400"/>
              <a:ext cx="4209143" cy="2757714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6B4067E-9A64-4B25-AC4C-EB654C4F5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255" y="3708400"/>
              <a:ext cx="1048388" cy="72338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8797327-2DFD-4C58-8BD7-5B8B82135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00" y="3748515"/>
              <a:ext cx="1048388" cy="72338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CD6B440-3C5D-445E-8696-280EDAEA9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5020" y="3755571"/>
              <a:ext cx="1048388" cy="72338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F3D15B5-9E9A-4AE6-92CE-F6F995A04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619" y="4478959"/>
              <a:ext cx="1048388" cy="72338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83C5AF9-793E-4FE3-8339-38422B39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064" y="4519074"/>
              <a:ext cx="1048388" cy="72338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692B03F-FACA-4CC3-8B3C-1BF59D01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7384" y="4526130"/>
              <a:ext cx="1048388" cy="72338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42C4FC8-B366-47DB-8A0A-EAC7A5E00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064" y="5338782"/>
              <a:ext cx="1048388" cy="72338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39F6A81-8464-40B5-9E38-94686A27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509" y="5378897"/>
              <a:ext cx="1048388" cy="723388"/>
            </a:xfrm>
            <a:prstGeom prst="rect">
              <a:avLst/>
            </a:prstGeom>
          </p:spPr>
        </p:pic>
      </p:grpSp>
      <p:pic>
        <p:nvPicPr>
          <p:cNvPr id="50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03ECBCBE-A16C-40C6-8034-A5BEBA8C47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41031" y="5426219"/>
            <a:ext cx="1821543" cy="143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DC59A4F-310F-4BDE-95F2-A745EBAD606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63" y="336571"/>
            <a:ext cx="4638382" cy="4638382"/>
          </a:xfrm>
          <a:prstGeom prst="rect">
            <a:avLst/>
          </a:prstGeom>
        </p:spPr>
      </p:pic>
      <p:pic>
        <p:nvPicPr>
          <p:cNvPr id="52" name="chuc mung">
            <a:hlinkClick r:id="" action="ppaction://media"/>
            <a:extLst>
              <a:ext uri="{FF2B5EF4-FFF2-40B4-BE49-F238E27FC236}">
                <a16:creationId xmlns:a16="http://schemas.microsoft.com/office/drawing/2014/main" id="{F4514C62-BF8A-4402-ACE7-1297BDCF91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2942492"/>
            <a:ext cx="609600" cy="609600"/>
          </a:xfrm>
          <a:prstGeom prst="rect">
            <a:avLst/>
          </a:prstGeom>
        </p:spPr>
      </p:pic>
      <p:pic>
        <p:nvPicPr>
          <p:cNvPr id="5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902FA8AF-3E33-417D-9A54-EF18DAF6A5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3940126"/>
            <a:ext cx="609600" cy="6096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D079791-5278-477A-823F-412085612597}"/>
              </a:ext>
            </a:extLst>
          </p:cNvPr>
          <p:cNvSpPr txBox="1"/>
          <p:nvPr/>
        </p:nvSpPr>
        <p:spPr>
          <a:xfrm>
            <a:off x="1392886" y="1366030"/>
            <a:ext cx="32490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803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85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58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3A41E-9D29-4630-B1D8-260D37E43B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D19F53E-F7B6-4403-87F8-6D497CA0D7E1}"/>
              </a:ext>
            </a:extLst>
          </p:cNvPr>
          <p:cNvGrpSpPr/>
          <p:nvPr/>
        </p:nvGrpSpPr>
        <p:grpSpPr>
          <a:xfrm>
            <a:off x="377371" y="203200"/>
            <a:ext cx="3657600" cy="3225800"/>
            <a:chOff x="377371" y="203200"/>
            <a:chExt cx="3657600" cy="3225800"/>
          </a:xfrm>
        </p:grpSpPr>
        <p:sp>
          <p:nvSpPr>
            <p:cNvPr id="3" name="Pentagon 2">
              <a:extLst>
                <a:ext uri="{FF2B5EF4-FFF2-40B4-BE49-F238E27FC236}">
                  <a16:creationId xmlns:a16="http://schemas.microsoft.com/office/drawing/2014/main" id="{FFCC5BA0-9FD2-45F8-8E7B-D1A29EAC6ABD}"/>
                </a:ext>
              </a:extLst>
            </p:cNvPr>
            <p:cNvSpPr/>
            <p:nvPr/>
          </p:nvSpPr>
          <p:spPr>
            <a:xfrm>
              <a:off x="377371" y="203200"/>
              <a:ext cx="3657600" cy="3225800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764136-112C-4350-BE44-E49E2E303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089" y="362857"/>
              <a:ext cx="1076825" cy="79828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5FD2F-F5ED-4D97-8592-6F0BB1E8D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64" y="1161143"/>
              <a:ext cx="1076825" cy="79828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DC25EA-3953-43A5-ABBC-02398D84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088" y="1104900"/>
              <a:ext cx="1076825" cy="79828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73D40B-A363-4EC1-B891-11461F96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912" y="1118508"/>
              <a:ext cx="1076825" cy="79828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9AE9A8-A392-4E8B-AF24-486F415C2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23" y="1948545"/>
              <a:ext cx="1076825" cy="79828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75558C-2443-4D2D-A745-563640CAC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147" y="1892302"/>
              <a:ext cx="1076825" cy="7982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6CBC4A-3276-415E-B710-F1E82B67A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035" y="2592162"/>
              <a:ext cx="1076825" cy="79828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1DFAB4-7883-41A3-8165-CCB6EB7902D7}"/>
              </a:ext>
            </a:extLst>
          </p:cNvPr>
          <p:cNvGrpSpPr/>
          <p:nvPr/>
        </p:nvGrpSpPr>
        <p:grpSpPr>
          <a:xfrm>
            <a:off x="246742" y="3530600"/>
            <a:ext cx="3657600" cy="3225800"/>
            <a:chOff x="246742" y="3530600"/>
            <a:chExt cx="3657600" cy="3225800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A57783E6-9E6D-4D0D-98BA-A8E0A324A5E2}"/>
                </a:ext>
              </a:extLst>
            </p:cNvPr>
            <p:cNvSpPr/>
            <p:nvPr/>
          </p:nvSpPr>
          <p:spPr>
            <a:xfrm>
              <a:off x="246742" y="3530600"/>
              <a:ext cx="3657600" cy="3225800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D8332C6-671A-49AD-B32D-F54E8DF6C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75" y="4484634"/>
              <a:ext cx="990099" cy="6588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0F674F-34FB-4EC0-B340-3CF77FD4B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492" y="3671834"/>
              <a:ext cx="990099" cy="65886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CE17D89-97C4-49C6-ACDA-81B59250B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174" y="4432300"/>
              <a:ext cx="990099" cy="65886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1F6534-CCCC-4E27-9D8C-22D1D0C20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429" y="4461048"/>
              <a:ext cx="990099" cy="65886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77B0695-FF72-4179-9D47-D5F7395FB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591" y="5084676"/>
              <a:ext cx="990099" cy="65886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FFBEF6-E417-41B3-9D5D-B758B82F1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947" y="5084676"/>
              <a:ext cx="990099" cy="65886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CCE92-C007-40AA-A6EC-35D97E7B9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83" y="5045529"/>
              <a:ext cx="990099" cy="65886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7E810C-BC92-4A98-B3C7-C64B3884F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24" y="5844896"/>
              <a:ext cx="990099" cy="65886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32FFB9-5D22-4AAE-8184-D5F93865D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996" y="5873890"/>
              <a:ext cx="990099" cy="65886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DC5916-C057-4DD1-8426-C03177DFF6AA}"/>
              </a:ext>
            </a:extLst>
          </p:cNvPr>
          <p:cNvGrpSpPr/>
          <p:nvPr/>
        </p:nvGrpSpPr>
        <p:grpSpPr>
          <a:xfrm>
            <a:off x="5413828" y="101600"/>
            <a:ext cx="3657600" cy="3225800"/>
            <a:chOff x="5413828" y="101600"/>
            <a:chExt cx="3657600" cy="3225800"/>
          </a:xfrm>
        </p:grpSpPr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54F616EE-2044-4148-BC95-9B8685524CE3}"/>
                </a:ext>
              </a:extLst>
            </p:cNvPr>
            <p:cNvSpPr/>
            <p:nvPr/>
          </p:nvSpPr>
          <p:spPr>
            <a:xfrm>
              <a:off x="5413828" y="101600"/>
              <a:ext cx="3657600" cy="3225800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05C388C-5DD4-458F-B47C-7FDBF7669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43" y="203200"/>
              <a:ext cx="894169" cy="59611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6D6941B-0917-4615-99BC-5CFD5FF0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915" y="1104900"/>
              <a:ext cx="894169" cy="59611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406451F-2AAA-4752-9A69-665D67750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458" y="1016393"/>
              <a:ext cx="894169" cy="59611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A2F8249-7941-457C-93CE-85A11A2EF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1002513"/>
              <a:ext cx="894169" cy="59611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317A640-ED6A-4EE1-9BD5-DC027D1EF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598" y="1016393"/>
              <a:ext cx="894169" cy="59611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B8E6031-86D2-495C-A756-931097CB1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915" y="1889695"/>
              <a:ext cx="894169" cy="59611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7AE57DD-7E14-4922-A090-B7E5C7D08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458" y="1801188"/>
              <a:ext cx="894169" cy="59611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3F0B43-BF12-4E8B-A773-05738E001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1787308"/>
              <a:ext cx="894169" cy="59611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F626E0F-133C-4F77-8641-1EF149E92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598" y="1801188"/>
              <a:ext cx="894169" cy="59611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54A681-18FE-46FC-B681-23019E76B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807" y="2585983"/>
              <a:ext cx="894169" cy="596113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86DE9F-92E2-4309-B48F-DD7B17829C0F}"/>
              </a:ext>
            </a:extLst>
          </p:cNvPr>
          <p:cNvGrpSpPr/>
          <p:nvPr/>
        </p:nvGrpSpPr>
        <p:grpSpPr>
          <a:xfrm>
            <a:off x="5675085" y="3530600"/>
            <a:ext cx="3657600" cy="3261602"/>
            <a:chOff x="5675085" y="3530600"/>
            <a:chExt cx="3657600" cy="3261602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6AD003BF-2169-4895-8B4C-BF512B17FB7B}"/>
                </a:ext>
              </a:extLst>
            </p:cNvPr>
            <p:cNvSpPr/>
            <p:nvPr/>
          </p:nvSpPr>
          <p:spPr>
            <a:xfrm>
              <a:off x="5675085" y="3530600"/>
              <a:ext cx="3657600" cy="3225800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81126BA-5924-4673-809B-6462B45FE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369" y="3796162"/>
              <a:ext cx="1153887" cy="86430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05727D3-A828-471B-ACC0-5DACAC0DC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513" y="4549808"/>
              <a:ext cx="1153887" cy="86430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AB415CD-B399-424D-8AA3-EC33E81A9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569" y="4549807"/>
              <a:ext cx="1153887" cy="86430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F0D5F9C-A195-46E3-A133-BC52B43B1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7541" y="4461048"/>
              <a:ext cx="1153887" cy="86430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6B67665-9DAB-47E2-9B94-6E2F9B57E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027" y="5214694"/>
              <a:ext cx="1153887" cy="86430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8D6408-8D3A-4FB5-BE10-B87F8461D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083" y="5214693"/>
              <a:ext cx="1153887" cy="86430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698053F-4061-4D6F-B3E8-002D5D889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032" y="5927901"/>
              <a:ext cx="1153887" cy="864301"/>
            </a:xfrm>
            <a:prstGeom prst="rect">
              <a:avLst/>
            </a:prstGeom>
          </p:spPr>
        </p:pic>
      </p:grpSp>
      <p:pic>
        <p:nvPicPr>
          <p:cNvPr id="50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962B036E-1459-41EB-A4D7-39C18DFBC5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32187" y="5426219"/>
            <a:ext cx="1821543" cy="143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8A0EC67-2758-4A71-9DF2-99A75F20998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71" y="166617"/>
            <a:ext cx="4638382" cy="4638382"/>
          </a:xfrm>
          <a:prstGeom prst="rect">
            <a:avLst/>
          </a:prstGeom>
        </p:spPr>
      </p:pic>
      <p:pic>
        <p:nvPicPr>
          <p:cNvPr id="52" name="chuc mung">
            <a:hlinkClick r:id="" action="ppaction://media"/>
            <a:extLst>
              <a:ext uri="{FF2B5EF4-FFF2-40B4-BE49-F238E27FC236}">
                <a16:creationId xmlns:a16="http://schemas.microsoft.com/office/drawing/2014/main" id="{BACECD2E-5BA8-449A-9E3D-60CB59DB9A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2942492"/>
            <a:ext cx="609600" cy="609600"/>
          </a:xfrm>
          <a:prstGeom prst="rect">
            <a:avLst/>
          </a:prstGeom>
        </p:spPr>
      </p:pic>
      <p:pic>
        <p:nvPicPr>
          <p:cNvPr id="5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1C0A1EAE-CCF9-41C3-8258-5BE5D916005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74880" y="3940126"/>
            <a:ext cx="609600" cy="6096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AAB3F58-2C31-40DD-A647-8246B8DB1AC1}"/>
              </a:ext>
            </a:extLst>
          </p:cNvPr>
          <p:cNvSpPr txBox="1"/>
          <p:nvPr/>
        </p:nvSpPr>
        <p:spPr>
          <a:xfrm>
            <a:off x="1392886" y="1366030"/>
            <a:ext cx="32490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078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085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58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60273933-F567-413B-8053-C896DBC3E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538498E2-B578-44EC-9862-6CA8D8E87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243" y="0"/>
            <a:ext cx="9162757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 altLang="en-US" sz="28000">
              <a:solidFill>
                <a:schemeClr val="accent2"/>
              </a:solidFill>
              <a:latin typeface=".VnAvant" panose="020B7200000000000000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66F003B1-4464-497B-8CEA-8CB630C78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125414"/>
            <a:ext cx="9023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Trß</a:t>
            </a:r>
            <a:r>
              <a:rPr lang="en-US" altLang="en-US" sz="40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ch­¬i</a:t>
            </a:r>
            <a:r>
              <a:rPr lang="en-US" altLang="en-US" sz="4000" b="1" dirty="0">
                <a:solidFill>
                  <a:srgbClr val="0000CC"/>
                </a:solidFill>
                <a:latin typeface=".VnAvant" panose="020B7200000000000000" pitchFamily="34" charset="0"/>
              </a:rPr>
              <a:t>: </a:t>
            </a:r>
            <a:r>
              <a:rPr lang="en-US" altLang="en-US" sz="4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Zic</a:t>
            </a:r>
            <a:r>
              <a:rPr lang="en-US" altLang="en-US" sz="40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z¨c</a:t>
            </a:r>
            <a:endParaRPr lang="en-US" altLang="en-US" sz="4000" b="1" dirty="0">
              <a:solidFill>
                <a:srgbClr val="0000CC"/>
              </a:solidFill>
              <a:latin typeface=".VnAvant" panose="020B7200000000000000" pitchFamily="34" charset="0"/>
            </a:endParaRPr>
          </a:p>
          <a:p>
            <a:pPr algn="ctr" eaLnBrk="1" hangingPunct="1"/>
            <a:endParaRPr lang="en-US" altLang="en-US" sz="2800" b="1" dirty="0">
              <a:latin typeface=".VnAvant" panose="020B7200000000000000" pitchFamily="34" charset="0"/>
            </a:endParaRPr>
          </a:p>
          <a:p>
            <a:pPr eaLnBrk="1" hangingPunct="1"/>
            <a:endParaRPr lang="en-US" altLang="en-US" sz="2000" b="1" dirty="0">
              <a:latin typeface=".VnAvant" panose="020B7200000000000000" pitchFamily="34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A912103-FD0C-4ADB-BE6F-5AA89BCB6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1430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EB2D3FBA-83C1-4937-9362-147E4F4FF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BFD4E683-FE54-4327-B8AE-A00F5B8C5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8EECF3D9-A9A6-450A-86BF-6F859BE87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91E0A7C9-9CBC-4312-A234-11C350F0E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723EA026-E7B2-4A65-955C-BC7405852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72D501E5-7B81-44CD-BD67-8A452C5F8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E8217AD-08C3-42A2-B66F-2D8042286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D88C60EE-1721-4427-B066-FF76D7876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5766BBF2-4378-4B73-8886-5332500B3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86C1614D-55A6-4223-9EF5-1C24A4C58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0DCCF4EB-5135-490A-B107-5CD984005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2C1E3153-168F-46D3-B01E-3B71DC560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5648FC30-70A0-43A5-8006-A8AC722BC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3773F52D-6C24-4009-91AD-E4A68110F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77949BFD-FBF1-4FF0-AEB1-2A527912C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>
            <a:extLst>
              <a:ext uri="{FF2B5EF4-FFF2-40B4-BE49-F238E27FC236}">
                <a16:creationId xmlns:a16="http://schemas.microsoft.com/office/drawing/2014/main" id="{EAD5A7EB-576A-41F5-935C-A3A6CAC60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69445C31-7304-4DBA-93E6-AA1DB520A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441263A7-744C-4592-9C75-675B22301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3E330065-6CB0-4B01-BE83-0A3B3B771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02634C93-B2C5-48CF-89CA-C3F4F0A8A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00BA78FE-FD67-425B-BBA6-798A5DB20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6">
            <a:extLst>
              <a:ext uri="{FF2B5EF4-FFF2-40B4-BE49-F238E27FC236}">
                <a16:creationId xmlns:a16="http://schemas.microsoft.com/office/drawing/2014/main" id="{E0F5D502-4639-4FA3-8BB0-0EE2B0820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id="{6806FF4E-E328-4DE7-ACE7-A4DEC4A62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8">
            <a:extLst>
              <a:ext uri="{FF2B5EF4-FFF2-40B4-BE49-F238E27FC236}">
                <a16:creationId xmlns:a16="http://schemas.microsoft.com/office/drawing/2014/main" id="{F436CBFD-AFB4-483E-8CAB-CC8EFD522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29">
            <a:extLst>
              <a:ext uri="{FF2B5EF4-FFF2-40B4-BE49-F238E27FC236}">
                <a16:creationId xmlns:a16="http://schemas.microsoft.com/office/drawing/2014/main" id="{3E9E5F5A-7A2D-487E-AAF0-AD6ED5FD7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0">
            <a:extLst>
              <a:ext uri="{FF2B5EF4-FFF2-40B4-BE49-F238E27FC236}">
                <a16:creationId xmlns:a16="http://schemas.microsoft.com/office/drawing/2014/main" id="{D1B5404C-39CA-4E25-B099-5FBA8BBC7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1">
            <a:extLst>
              <a:ext uri="{FF2B5EF4-FFF2-40B4-BE49-F238E27FC236}">
                <a16:creationId xmlns:a16="http://schemas.microsoft.com/office/drawing/2014/main" id="{334FBFCC-B2A2-4ACB-8BE0-8C746700E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2">
            <a:extLst>
              <a:ext uri="{FF2B5EF4-FFF2-40B4-BE49-F238E27FC236}">
                <a16:creationId xmlns:a16="http://schemas.microsoft.com/office/drawing/2014/main" id="{C18403AB-9795-44DB-8C10-993A5C9FB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33">
            <a:extLst>
              <a:ext uri="{FF2B5EF4-FFF2-40B4-BE49-F238E27FC236}">
                <a16:creationId xmlns:a16="http://schemas.microsoft.com/office/drawing/2014/main" id="{D4555E4B-FF55-4385-BEB1-421F3D364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Line 34">
            <a:extLst>
              <a:ext uri="{FF2B5EF4-FFF2-40B4-BE49-F238E27FC236}">
                <a16:creationId xmlns:a16="http://schemas.microsoft.com/office/drawing/2014/main" id="{341C1477-D74B-4979-87F1-573297F6C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Line 35">
            <a:extLst>
              <a:ext uri="{FF2B5EF4-FFF2-40B4-BE49-F238E27FC236}">
                <a16:creationId xmlns:a16="http://schemas.microsoft.com/office/drawing/2014/main" id="{0EB8FDCD-4871-46D9-A1FE-0DAD045E4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Line 36">
            <a:extLst>
              <a:ext uri="{FF2B5EF4-FFF2-40B4-BE49-F238E27FC236}">
                <a16:creationId xmlns:a16="http://schemas.microsoft.com/office/drawing/2014/main" id="{D2D273DF-3885-41F5-AB39-64E5B4E64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Line 37">
            <a:extLst>
              <a:ext uri="{FF2B5EF4-FFF2-40B4-BE49-F238E27FC236}">
                <a16:creationId xmlns:a16="http://schemas.microsoft.com/office/drawing/2014/main" id="{CBFBEDD5-CC24-41B1-825E-1D1FFA2DD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Line 38">
            <a:extLst>
              <a:ext uri="{FF2B5EF4-FFF2-40B4-BE49-F238E27FC236}">
                <a16:creationId xmlns:a16="http://schemas.microsoft.com/office/drawing/2014/main" id="{AB36BEDA-0051-47A4-B99E-D7687A756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5" name="Line 39">
            <a:extLst>
              <a:ext uri="{FF2B5EF4-FFF2-40B4-BE49-F238E27FC236}">
                <a16:creationId xmlns:a16="http://schemas.microsoft.com/office/drawing/2014/main" id="{FFF97F8B-3959-4388-B014-3A9DFFFF0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6" name="Oval 40">
            <a:extLst>
              <a:ext uri="{FF2B5EF4-FFF2-40B4-BE49-F238E27FC236}">
                <a16:creationId xmlns:a16="http://schemas.microsoft.com/office/drawing/2014/main" id="{3DF7D066-AEC8-4CFD-BC84-5EA4DBFDF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7" name="Oval 41">
            <a:extLst>
              <a:ext uri="{FF2B5EF4-FFF2-40B4-BE49-F238E27FC236}">
                <a16:creationId xmlns:a16="http://schemas.microsoft.com/office/drawing/2014/main" id="{E0CDBF75-568F-4B17-BEF7-B017E456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8" name="Oval 42">
            <a:extLst>
              <a:ext uri="{FF2B5EF4-FFF2-40B4-BE49-F238E27FC236}">
                <a16:creationId xmlns:a16="http://schemas.microsoft.com/office/drawing/2014/main" id="{91A284AF-DF14-4149-9271-F7B7CD28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9" name="Oval 43">
            <a:extLst>
              <a:ext uri="{FF2B5EF4-FFF2-40B4-BE49-F238E27FC236}">
                <a16:creationId xmlns:a16="http://schemas.microsoft.com/office/drawing/2014/main" id="{BFB2C8F1-BD6C-4570-BB6B-E73AA707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0" name="Oval 44">
            <a:extLst>
              <a:ext uri="{FF2B5EF4-FFF2-40B4-BE49-F238E27FC236}">
                <a16:creationId xmlns:a16="http://schemas.microsoft.com/office/drawing/2014/main" id="{7514DB4E-5C16-4FA3-B0CE-8D15B0E10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1" name="Oval 45">
            <a:extLst>
              <a:ext uri="{FF2B5EF4-FFF2-40B4-BE49-F238E27FC236}">
                <a16:creationId xmlns:a16="http://schemas.microsoft.com/office/drawing/2014/main" id="{71BD897A-599D-4CDA-8586-CF9C745C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2" name="Oval 46">
            <a:extLst>
              <a:ext uri="{FF2B5EF4-FFF2-40B4-BE49-F238E27FC236}">
                <a16:creationId xmlns:a16="http://schemas.microsoft.com/office/drawing/2014/main" id="{C3774994-4B97-44F2-8545-152990C5E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3" name="Oval 47">
            <a:extLst>
              <a:ext uri="{FF2B5EF4-FFF2-40B4-BE49-F238E27FC236}">
                <a16:creationId xmlns:a16="http://schemas.microsoft.com/office/drawing/2014/main" id="{6893AC52-B2AA-4C61-BD9E-6DB1942D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4" name="Oval 48">
            <a:extLst>
              <a:ext uri="{FF2B5EF4-FFF2-40B4-BE49-F238E27FC236}">
                <a16:creationId xmlns:a16="http://schemas.microsoft.com/office/drawing/2014/main" id="{D4F228E4-E070-40A0-9047-F86CEE7E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5" name="Oval 49">
            <a:extLst>
              <a:ext uri="{FF2B5EF4-FFF2-40B4-BE49-F238E27FC236}">
                <a16:creationId xmlns:a16="http://schemas.microsoft.com/office/drawing/2014/main" id="{77BBEEE3-475A-416E-A119-AF26534BA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6" name="Oval 50">
            <a:extLst>
              <a:ext uri="{FF2B5EF4-FFF2-40B4-BE49-F238E27FC236}">
                <a16:creationId xmlns:a16="http://schemas.microsoft.com/office/drawing/2014/main" id="{B92629E9-676F-4AB7-9946-7172F5921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7" name="Oval 51">
            <a:extLst>
              <a:ext uri="{FF2B5EF4-FFF2-40B4-BE49-F238E27FC236}">
                <a16:creationId xmlns:a16="http://schemas.microsoft.com/office/drawing/2014/main" id="{6F178850-DF8B-433D-8ACD-19A10C15D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8" name="Oval 52">
            <a:extLst>
              <a:ext uri="{FF2B5EF4-FFF2-40B4-BE49-F238E27FC236}">
                <a16:creationId xmlns:a16="http://schemas.microsoft.com/office/drawing/2014/main" id="{14E79809-481E-43FD-94BF-8F0F076B9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9" name="Oval 53">
            <a:extLst>
              <a:ext uri="{FF2B5EF4-FFF2-40B4-BE49-F238E27FC236}">
                <a16:creationId xmlns:a16="http://schemas.microsoft.com/office/drawing/2014/main" id="{6A6B008A-0AE0-4A79-BA05-9BF201FA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0" name="Oval 54">
            <a:extLst>
              <a:ext uri="{FF2B5EF4-FFF2-40B4-BE49-F238E27FC236}">
                <a16:creationId xmlns:a16="http://schemas.microsoft.com/office/drawing/2014/main" id="{E765A322-7AF4-4143-A28F-0376E05A8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1" name="Oval 55">
            <a:extLst>
              <a:ext uri="{FF2B5EF4-FFF2-40B4-BE49-F238E27FC236}">
                <a16:creationId xmlns:a16="http://schemas.microsoft.com/office/drawing/2014/main" id="{1132D157-1398-4BB4-8DDD-4B7B4D75B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2" name="Oval 56">
            <a:extLst>
              <a:ext uri="{FF2B5EF4-FFF2-40B4-BE49-F238E27FC236}">
                <a16:creationId xmlns:a16="http://schemas.microsoft.com/office/drawing/2014/main" id="{DF9C8A9C-2B20-420C-AC19-2813A96F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3" name="Oval 57">
            <a:extLst>
              <a:ext uri="{FF2B5EF4-FFF2-40B4-BE49-F238E27FC236}">
                <a16:creationId xmlns:a16="http://schemas.microsoft.com/office/drawing/2014/main" id="{D6BC216F-C659-4B3F-9C55-C4AF044BF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4" name="Oval 58">
            <a:extLst>
              <a:ext uri="{FF2B5EF4-FFF2-40B4-BE49-F238E27FC236}">
                <a16:creationId xmlns:a16="http://schemas.microsoft.com/office/drawing/2014/main" id="{3E13AFA6-7E41-4233-9789-6B1A8988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5" name="Oval 59">
            <a:extLst>
              <a:ext uri="{FF2B5EF4-FFF2-40B4-BE49-F238E27FC236}">
                <a16:creationId xmlns:a16="http://schemas.microsoft.com/office/drawing/2014/main" id="{70513E0A-457C-49C8-ADE1-702D9AF89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6" name="Oval 60">
            <a:extLst>
              <a:ext uri="{FF2B5EF4-FFF2-40B4-BE49-F238E27FC236}">
                <a16:creationId xmlns:a16="http://schemas.microsoft.com/office/drawing/2014/main" id="{2D41C2D1-18AE-485C-95AB-C1013EC27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7" name="Oval 61">
            <a:extLst>
              <a:ext uri="{FF2B5EF4-FFF2-40B4-BE49-F238E27FC236}">
                <a16:creationId xmlns:a16="http://schemas.microsoft.com/office/drawing/2014/main" id="{30B1C156-0A6C-4798-8EB1-582508DAE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8" name="Oval 62">
            <a:extLst>
              <a:ext uri="{FF2B5EF4-FFF2-40B4-BE49-F238E27FC236}">
                <a16:creationId xmlns:a16="http://schemas.microsoft.com/office/drawing/2014/main" id="{7EE06A29-9B8C-447B-97C5-C95EAA8BD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9" name="Oval 63">
            <a:extLst>
              <a:ext uri="{FF2B5EF4-FFF2-40B4-BE49-F238E27FC236}">
                <a16:creationId xmlns:a16="http://schemas.microsoft.com/office/drawing/2014/main" id="{6AD84D78-E00C-4B34-A579-FEB1B91EA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0" name="Oval 64">
            <a:extLst>
              <a:ext uri="{FF2B5EF4-FFF2-40B4-BE49-F238E27FC236}">
                <a16:creationId xmlns:a16="http://schemas.microsoft.com/office/drawing/2014/main" id="{562151B5-D97A-4248-8871-3347E054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1" name="Oval 65">
            <a:extLst>
              <a:ext uri="{FF2B5EF4-FFF2-40B4-BE49-F238E27FC236}">
                <a16:creationId xmlns:a16="http://schemas.microsoft.com/office/drawing/2014/main" id="{EF0F35BA-0769-48AA-9170-FC8A8F22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2" name="Oval 66">
            <a:extLst>
              <a:ext uri="{FF2B5EF4-FFF2-40B4-BE49-F238E27FC236}">
                <a16:creationId xmlns:a16="http://schemas.microsoft.com/office/drawing/2014/main" id="{8082BC9F-28C2-470A-B877-740B1D65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3" name="Oval 67">
            <a:extLst>
              <a:ext uri="{FF2B5EF4-FFF2-40B4-BE49-F238E27FC236}">
                <a16:creationId xmlns:a16="http://schemas.microsoft.com/office/drawing/2014/main" id="{97ADA847-4199-4464-904D-4DD0BD414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4" name="Oval 68">
            <a:extLst>
              <a:ext uri="{FF2B5EF4-FFF2-40B4-BE49-F238E27FC236}">
                <a16:creationId xmlns:a16="http://schemas.microsoft.com/office/drawing/2014/main" id="{ED05AA05-0C0B-4EEE-9643-182EE1A28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5" name="Oval 69">
            <a:extLst>
              <a:ext uri="{FF2B5EF4-FFF2-40B4-BE49-F238E27FC236}">
                <a16:creationId xmlns:a16="http://schemas.microsoft.com/office/drawing/2014/main" id="{6DC514FF-A43A-43C8-B5A3-1AC69BBD7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6" name="Oval 70">
            <a:extLst>
              <a:ext uri="{FF2B5EF4-FFF2-40B4-BE49-F238E27FC236}">
                <a16:creationId xmlns:a16="http://schemas.microsoft.com/office/drawing/2014/main" id="{6D9EC660-CE4B-48DA-9B68-8C3B23735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7" name="Oval 71">
            <a:extLst>
              <a:ext uri="{FF2B5EF4-FFF2-40B4-BE49-F238E27FC236}">
                <a16:creationId xmlns:a16="http://schemas.microsoft.com/office/drawing/2014/main" id="{99D20A63-1A8D-4A97-B65F-56C735D50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8" name="Oval 72">
            <a:extLst>
              <a:ext uri="{FF2B5EF4-FFF2-40B4-BE49-F238E27FC236}">
                <a16:creationId xmlns:a16="http://schemas.microsoft.com/office/drawing/2014/main" id="{D3907901-614B-40E5-940E-74EFF46A1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9" name="Oval 73">
            <a:extLst>
              <a:ext uri="{FF2B5EF4-FFF2-40B4-BE49-F238E27FC236}">
                <a16:creationId xmlns:a16="http://schemas.microsoft.com/office/drawing/2014/main" id="{9EE14925-E63A-448E-B03D-4E9C5A272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0" name="Oval 74">
            <a:extLst>
              <a:ext uri="{FF2B5EF4-FFF2-40B4-BE49-F238E27FC236}">
                <a16:creationId xmlns:a16="http://schemas.microsoft.com/office/drawing/2014/main" id="{8576E30B-BC3F-407A-9A24-99B87827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1" name="Oval 75">
            <a:extLst>
              <a:ext uri="{FF2B5EF4-FFF2-40B4-BE49-F238E27FC236}">
                <a16:creationId xmlns:a16="http://schemas.microsoft.com/office/drawing/2014/main" id="{D99EAAEA-A372-45B4-892E-CA689852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2" name="Oval 76">
            <a:extLst>
              <a:ext uri="{FF2B5EF4-FFF2-40B4-BE49-F238E27FC236}">
                <a16:creationId xmlns:a16="http://schemas.microsoft.com/office/drawing/2014/main" id="{849A2EA5-50BA-4302-A567-63B783C88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3" name="Oval 77">
            <a:extLst>
              <a:ext uri="{FF2B5EF4-FFF2-40B4-BE49-F238E27FC236}">
                <a16:creationId xmlns:a16="http://schemas.microsoft.com/office/drawing/2014/main" id="{AC2EA356-7C52-4575-9BDE-360FA257A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4" name="Oval 78">
            <a:extLst>
              <a:ext uri="{FF2B5EF4-FFF2-40B4-BE49-F238E27FC236}">
                <a16:creationId xmlns:a16="http://schemas.microsoft.com/office/drawing/2014/main" id="{D2C1438A-5742-4120-831F-398E7984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5" name="Oval 79">
            <a:extLst>
              <a:ext uri="{FF2B5EF4-FFF2-40B4-BE49-F238E27FC236}">
                <a16:creationId xmlns:a16="http://schemas.microsoft.com/office/drawing/2014/main" id="{726488B5-6455-49BB-8B6E-1571799B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6" name="Oval 80">
            <a:extLst>
              <a:ext uri="{FF2B5EF4-FFF2-40B4-BE49-F238E27FC236}">
                <a16:creationId xmlns:a16="http://schemas.microsoft.com/office/drawing/2014/main" id="{386D6370-B7A4-43BB-823B-86C6DE9FD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7" name="Oval 81">
            <a:extLst>
              <a:ext uri="{FF2B5EF4-FFF2-40B4-BE49-F238E27FC236}">
                <a16:creationId xmlns:a16="http://schemas.microsoft.com/office/drawing/2014/main" id="{CFDD9BE5-020F-4B50-849D-7B9F8DBD7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8" name="Oval 82">
            <a:extLst>
              <a:ext uri="{FF2B5EF4-FFF2-40B4-BE49-F238E27FC236}">
                <a16:creationId xmlns:a16="http://schemas.microsoft.com/office/drawing/2014/main" id="{8B89CFB1-7834-4F75-9067-3B058EACF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9" name="Oval 83">
            <a:extLst>
              <a:ext uri="{FF2B5EF4-FFF2-40B4-BE49-F238E27FC236}">
                <a16:creationId xmlns:a16="http://schemas.microsoft.com/office/drawing/2014/main" id="{875ABC70-E187-4E81-BE44-8018B6A70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0" name="Oval 84">
            <a:extLst>
              <a:ext uri="{FF2B5EF4-FFF2-40B4-BE49-F238E27FC236}">
                <a16:creationId xmlns:a16="http://schemas.microsoft.com/office/drawing/2014/main" id="{23D1C320-0FD0-4910-9507-EA8FECDAA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1" name="Oval 85">
            <a:extLst>
              <a:ext uri="{FF2B5EF4-FFF2-40B4-BE49-F238E27FC236}">
                <a16:creationId xmlns:a16="http://schemas.microsoft.com/office/drawing/2014/main" id="{EF9C5341-17B2-48A9-A5A8-DC5C4DC54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2" name="Oval 86">
            <a:extLst>
              <a:ext uri="{FF2B5EF4-FFF2-40B4-BE49-F238E27FC236}">
                <a16:creationId xmlns:a16="http://schemas.microsoft.com/office/drawing/2014/main" id="{C573F5C5-46EF-49DC-A748-7C7A6871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3" name="Oval 87">
            <a:extLst>
              <a:ext uri="{FF2B5EF4-FFF2-40B4-BE49-F238E27FC236}">
                <a16:creationId xmlns:a16="http://schemas.microsoft.com/office/drawing/2014/main" id="{2A26FE81-04B5-494F-B756-0357D9AFC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4" name="Oval 88">
            <a:extLst>
              <a:ext uri="{FF2B5EF4-FFF2-40B4-BE49-F238E27FC236}">
                <a16:creationId xmlns:a16="http://schemas.microsoft.com/office/drawing/2014/main" id="{154FEAB9-323C-4BF4-A9F3-41264E9B1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5" name="Oval 89">
            <a:extLst>
              <a:ext uri="{FF2B5EF4-FFF2-40B4-BE49-F238E27FC236}">
                <a16:creationId xmlns:a16="http://schemas.microsoft.com/office/drawing/2014/main" id="{EC3EFA1D-4544-4268-A640-B9B19DA41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6" name="Oval 90">
            <a:extLst>
              <a:ext uri="{FF2B5EF4-FFF2-40B4-BE49-F238E27FC236}">
                <a16:creationId xmlns:a16="http://schemas.microsoft.com/office/drawing/2014/main" id="{C6F360AE-E9B9-4F64-AF1C-CA1E264D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7" name="Oval 91">
            <a:extLst>
              <a:ext uri="{FF2B5EF4-FFF2-40B4-BE49-F238E27FC236}">
                <a16:creationId xmlns:a16="http://schemas.microsoft.com/office/drawing/2014/main" id="{EE34B536-65F0-4DBC-B876-4C2A6373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8" name="Oval 92">
            <a:extLst>
              <a:ext uri="{FF2B5EF4-FFF2-40B4-BE49-F238E27FC236}">
                <a16:creationId xmlns:a16="http://schemas.microsoft.com/office/drawing/2014/main" id="{F35B5F83-03A1-4492-927A-A01A1D3B5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9" name="Oval 93">
            <a:extLst>
              <a:ext uri="{FF2B5EF4-FFF2-40B4-BE49-F238E27FC236}">
                <a16:creationId xmlns:a16="http://schemas.microsoft.com/office/drawing/2014/main" id="{054F1F3B-D2EF-43F0-A95F-E40B0ABC5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0" name="Oval 94">
            <a:extLst>
              <a:ext uri="{FF2B5EF4-FFF2-40B4-BE49-F238E27FC236}">
                <a16:creationId xmlns:a16="http://schemas.microsoft.com/office/drawing/2014/main" id="{794E4EC8-8D69-4CA2-BBF6-46B9F967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1" name="Oval 95">
            <a:extLst>
              <a:ext uri="{FF2B5EF4-FFF2-40B4-BE49-F238E27FC236}">
                <a16:creationId xmlns:a16="http://schemas.microsoft.com/office/drawing/2014/main" id="{CEECD67F-6AB3-4B7F-9B8A-90104CE6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2" name="Oval 96">
            <a:extLst>
              <a:ext uri="{FF2B5EF4-FFF2-40B4-BE49-F238E27FC236}">
                <a16:creationId xmlns:a16="http://schemas.microsoft.com/office/drawing/2014/main" id="{C19D925E-8C6B-425D-ABB1-936C3264A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3" name="Oval 97">
            <a:extLst>
              <a:ext uri="{FF2B5EF4-FFF2-40B4-BE49-F238E27FC236}">
                <a16:creationId xmlns:a16="http://schemas.microsoft.com/office/drawing/2014/main" id="{1E15AAFE-1CEB-4822-97B9-3F8616B48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4" name="Oval 98">
            <a:extLst>
              <a:ext uri="{FF2B5EF4-FFF2-40B4-BE49-F238E27FC236}">
                <a16:creationId xmlns:a16="http://schemas.microsoft.com/office/drawing/2014/main" id="{CB37C484-3BFC-4A80-9F26-949A310B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5" name="Oval 99">
            <a:extLst>
              <a:ext uri="{FF2B5EF4-FFF2-40B4-BE49-F238E27FC236}">
                <a16:creationId xmlns:a16="http://schemas.microsoft.com/office/drawing/2014/main" id="{3A95FE5B-932F-493B-9723-66C7A7FC3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6" name="Oval 100">
            <a:extLst>
              <a:ext uri="{FF2B5EF4-FFF2-40B4-BE49-F238E27FC236}">
                <a16:creationId xmlns:a16="http://schemas.microsoft.com/office/drawing/2014/main" id="{A6138E7D-EE78-426C-827E-1CE9C79B1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7" name="Oval 101">
            <a:extLst>
              <a:ext uri="{FF2B5EF4-FFF2-40B4-BE49-F238E27FC236}">
                <a16:creationId xmlns:a16="http://schemas.microsoft.com/office/drawing/2014/main" id="{C5438F5E-1F2B-4645-9F7E-BFF1EDB60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8" name="Oval 102">
            <a:extLst>
              <a:ext uri="{FF2B5EF4-FFF2-40B4-BE49-F238E27FC236}">
                <a16:creationId xmlns:a16="http://schemas.microsoft.com/office/drawing/2014/main" id="{BA988CB2-753E-44DC-8590-76BA939F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9" name="Oval 103">
            <a:extLst>
              <a:ext uri="{FF2B5EF4-FFF2-40B4-BE49-F238E27FC236}">
                <a16:creationId xmlns:a16="http://schemas.microsoft.com/office/drawing/2014/main" id="{FE0EDCDE-830F-4B3E-9739-01E2FC7A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0" name="Oval 104">
            <a:extLst>
              <a:ext uri="{FF2B5EF4-FFF2-40B4-BE49-F238E27FC236}">
                <a16:creationId xmlns:a16="http://schemas.microsoft.com/office/drawing/2014/main" id="{F24B0E22-FB8D-49BD-83AF-BF39FE4E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1" name="Oval 105">
            <a:extLst>
              <a:ext uri="{FF2B5EF4-FFF2-40B4-BE49-F238E27FC236}">
                <a16:creationId xmlns:a16="http://schemas.microsoft.com/office/drawing/2014/main" id="{9129E298-76AE-4893-8D5A-E0F197C09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2" name="Oval 106">
            <a:extLst>
              <a:ext uri="{FF2B5EF4-FFF2-40B4-BE49-F238E27FC236}">
                <a16:creationId xmlns:a16="http://schemas.microsoft.com/office/drawing/2014/main" id="{EDA9A0B8-06D4-4776-A620-9FD908632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3" name="Oval 107">
            <a:extLst>
              <a:ext uri="{FF2B5EF4-FFF2-40B4-BE49-F238E27FC236}">
                <a16:creationId xmlns:a16="http://schemas.microsoft.com/office/drawing/2014/main" id="{DF485546-0F3B-40EA-BEB7-0D656B88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4" name="Oval 108">
            <a:extLst>
              <a:ext uri="{FF2B5EF4-FFF2-40B4-BE49-F238E27FC236}">
                <a16:creationId xmlns:a16="http://schemas.microsoft.com/office/drawing/2014/main" id="{95D3109F-88DD-4A8C-8586-E8CFFAB27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5" name="Oval 109">
            <a:extLst>
              <a:ext uri="{FF2B5EF4-FFF2-40B4-BE49-F238E27FC236}">
                <a16:creationId xmlns:a16="http://schemas.microsoft.com/office/drawing/2014/main" id="{B0B3ABB5-CB95-40CB-A68C-6D088207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6" name="Oval 110">
            <a:extLst>
              <a:ext uri="{FF2B5EF4-FFF2-40B4-BE49-F238E27FC236}">
                <a16:creationId xmlns:a16="http://schemas.microsoft.com/office/drawing/2014/main" id="{D936925E-6FD0-4F12-9964-F1EC0553F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7" name="Oval 111">
            <a:extLst>
              <a:ext uri="{FF2B5EF4-FFF2-40B4-BE49-F238E27FC236}">
                <a16:creationId xmlns:a16="http://schemas.microsoft.com/office/drawing/2014/main" id="{410E4C3C-A602-47EB-A1A2-60204F5D4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8" name="Oval 112">
            <a:extLst>
              <a:ext uri="{FF2B5EF4-FFF2-40B4-BE49-F238E27FC236}">
                <a16:creationId xmlns:a16="http://schemas.microsoft.com/office/drawing/2014/main" id="{4EC24B45-C69D-4887-A5DA-6B3E03BC2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9" name="Oval 113">
            <a:extLst>
              <a:ext uri="{FF2B5EF4-FFF2-40B4-BE49-F238E27FC236}">
                <a16:creationId xmlns:a16="http://schemas.microsoft.com/office/drawing/2014/main" id="{030DFF02-A832-4E15-945D-6458647BE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0" name="Oval 114">
            <a:extLst>
              <a:ext uri="{FF2B5EF4-FFF2-40B4-BE49-F238E27FC236}">
                <a16:creationId xmlns:a16="http://schemas.microsoft.com/office/drawing/2014/main" id="{A21F3CE0-0816-4510-A78B-2FCDE0577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1" name="Oval 115">
            <a:extLst>
              <a:ext uri="{FF2B5EF4-FFF2-40B4-BE49-F238E27FC236}">
                <a16:creationId xmlns:a16="http://schemas.microsoft.com/office/drawing/2014/main" id="{CE4A2B5C-0BE4-4656-B50B-39816426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2" name="Oval 116">
            <a:extLst>
              <a:ext uri="{FF2B5EF4-FFF2-40B4-BE49-F238E27FC236}">
                <a16:creationId xmlns:a16="http://schemas.microsoft.com/office/drawing/2014/main" id="{B1FC9594-6F29-41A1-874A-A41BEF80A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3" name="Oval 117">
            <a:extLst>
              <a:ext uri="{FF2B5EF4-FFF2-40B4-BE49-F238E27FC236}">
                <a16:creationId xmlns:a16="http://schemas.microsoft.com/office/drawing/2014/main" id="{84D5C5F1-F7B8-4F27-8051-59BD6F194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4" name="Oval 118">
            <a:extLst>
              <a:ext uri="{FF2B5EF4-FFF2-40B4-BE49-F238E27FC236}">
                <a16:creationId xmlns:a16="http://schemas.microsoft.com/office/drawing/2014/main" id="{E5F598B2-6BF2-4DEC-BFD5-0958B4792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5" name="Oval 119">
            <a:extLst>
              <a:ext uri="{FF2B5EF4-FFF2-40B4-BE49-F238E27FC236}">
                <a16:creationId xmlns:a16="http://schemas.microsoft.com/office/drawing/2014/main" id="{F251D34B-0228-4C92-9369-9366D5540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6" name="Oval 120">
            <a:extLst>
              <a:ext uri="{FF2B5EF4-FFF2-40B4-BE49-F238E27FC236}">
                <a16:creationId xmlns:a16="http://schemas.microsoft.com/office/drawing/2014/main" id="{D6B06DCA-7EFA-4A38-AC45-D86B09780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7" name="Oval 121">
            <a:extLst>
              <a:ext uri="{FF2B5EF4-FFF2-40B4-BE49-F238E27FC236}">
                <a16:creationId xmlns:a16="http://schemas.microsoft.com/office/drawing/2014/main" id="{03411E0F-C811-4043-966B-5D2FC3289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8" name="Oval 122">
            <a:extLst>
              <a:ext uri="{FF2B5EF4-FFF2-40B4-BE49-F238E27FC236}">
                <a16:creationId xmlns:a16="http://schemas.microsoft.com/office/drawing/2014/main" id="{BDDAF196-D13C-4E38-9902-0DB55BCE5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9" name="Oval 123">
            <a:extLst>
              <a:ext uri="{FF2B5EF4-FFF2-40B4-BE49-F238E27FC236}">
                <a16:creationId xmlns:a16="http://schemas.microsoft.com/office/drawing/2014/main" id="{6DEAE700-172C-4664-A557-40E09F23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0" name="Oval 124">
            <a:extLst>
              <a:ext uri="{FF2B5EF4-FFF2-40B4-BE49-F238E27FC236}">
                <a16:creationId xmlns:a16="http://schemas.microsoft.com/office/drawing/2014/main" id="{F9AE3CA1-2F27-4C6E-8E61-95D72E0E0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1" name="Oval 125">
            <a:extLst>
              <a:ext uri="{FF2B5EF4-FFF2-40B4-BE49-F238E27FC236}">
                <a16:creationId xmlns:a16="http://schemas.microsoft.com/office/drawing/2014/main" id="{32E36D81-9676-45C9-8677-3E7FFA08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2" name="Oval 126">
            <a:extLst>
              <a:ext uri="{FF2B5EF4-FFF2-40B4-BE49-F238E27FC236}">
                <a16:creationId xmlns:a16="http://schemas.microsoft.com/office/drawing/2014/main" id="{53FF8DAB-A47D-4432-8C9A-A714631E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3" name="Oval 127">
            <a:extLst>
              <a:ext uri="{FF2B5EF4-FFF2-40B4-BE49-F238E27FC236}">
                <a16:creationId xmlns:a16="http://schemas.microsoft.com/office/drawing/2014/main" id="{F7C84BC7-7F32-42C0-9ADB-0E9E2A9C2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4" name="Oval 128">
            <a:extLst>
              <a:ext uri="{FF2B5EF4-FFF2-40B4-BE49-F238E27FC236}">
                <a16:creationId xmlns:a16="http://schemas.microsoft.com/office/drawing/2014/main" id="{50A45689-5474-4352-980B-391AD2B7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5" name="Oval 129">
            <a:extLst>
              <a:ext uri="{FF2B5EF4-FFF2-40B4-BE49-F238E27FC236}">
                <a16:creationId xmlns:a16="http://schemas.microsoft.com/office/drawing/2014/main" id="{05552DC6-7201-4240-9C5A-2C2652C1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6" name="Oval 130">
            <a:extLst>
              <a:ext uri="{FF2B5EF4-FFF2-40B4-BE49-F238E27FC236}">
                <a16:creationId xmlns:a16="http://schemas.microsoft.com/office/drawing/2014/main" id="{FEE83C8C-CE87-4468-A13D-4540102E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067" name="Text Box 131">
            <a:extLst>
              <a:ext uri="{FF2B5EF4-FFF2-40B4-BE49-F238E27FC236}">
                <a16:creationId xmlns:a16="http://schemas.microsoft.com/office/drawing/2014/main" id="{D079A0A4-BDB7-4CD5-BDB6-6AF7E37BD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1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0068" name="Text Box 132">
            <a:extLst>
              <a:ext uri="{FF2B5EF4-FFF2-40B4-BE49-F238E27FC236}">
                <a16:creationId xmlns:a16="http://schemas.microsoft.com/office/drawing/2014/main" id="{0C7C81A7-B547-4DF2-AC5E-22C9C86D9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562601"/>
            <a:ext cx="99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40069" name="Text Box 133">
            <a:extLst>
              <a:ext uri="{FF2B5EF4-FFF2-40B4-BE49-F238E27FC236}">
                <a16:creationId xmlns:a16="http://schemas.microsoft.com/office/drawing/2014/main" id="{C5399BD5-AD0F-4E72-B59D-09C21DCE2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0070" name="Text Box 134">
            <a:extLst>
              <a:ext uri="{FF2B5EF4-FFF2-40B4-BE49-F238E27FC236}">
                <a16:creationId xmlns:a16="http://schemas.microsoft.com/office/drawing/2014/main" id="{CBD58729-B91B-4EC2-A117-BC430883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0071" name="Text Box 135">
            <a:extLst>
              <a:ext uri="{FF2B5EF4-FFF2-40B4-BE49-F238E27FC236}">
                <a16:creationId xmlns:a16="http://schemas.microsoft.com/office/drawing/2014/main" id="{605FC622-585A-463A-B5DA-765707167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0072" name="Text Box 136">
            <a:extLst>
              <a:ext uri="{FF2B5EF4-FFF2-40B4-BE49-F238E27FC236}">
                <a16:creationId xmlns:a16="http://schemas.microsoft.com/office/drawing/2014/main" id="{E9A0DEA8-238C-465B-AEF5-FB3F797D4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0073" name="AutoShape 137">
            <a:extLst>
              <a:ext uri="{FF2B5EF4-FFF2-40B4-BE49-F238E27FC236}">
                <a16:creationId xmlns:a16="http://schemas.microsoft.com/office/drawing/2014/main" id="{86BACDD5-F5A5-4FDA-A2EB-43CFCC6C7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5664631 w 21600"/>
              <a:gd name="T1" fmla="*/ 0 h 21600"/>
              <a:gd name="T2" fmla="*/ 101234685 w 21600"/>
              <a:gd name="T3" fmla="*/ 71100611 h 21600"/>
              <a:gd name="T4" fmla="*/ 0 w 21600"/>
              <a:gd name="T5" fmla="*/ 242771337 h 21600"/>
              <a:gd name="T6" fmla="*/ 101234685 w 21600"/>
              <a:gd name="T7" fmla="*/ 414441979 h 21600"/>
              <a:gd name="T8" fmla="*/ 345664631 w 21600"/>
              <a:gd name="T9" fmla="*/ 485542646 h 21600"/>
              <a:gd name="T10" fmla="*/ 590094610 w 21600"/>
              <a:gd name="T11" fmla="*/ 414441979 h 21600"/>
              <a:gd name="T12" fmla="*/ 691329263 w 21600"/>
              <a:gd name="T13" fmla="*/ 242771337 h 21600"/>
              <a:gd name="T14" fmla="*/ 590094610 w 21600"/>
              <a:gd name="T15" fmla="*/ 711006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74" name="Text Box 138">
            <a:extLst>
              <a:ext uri="{FF2B5EF4-FFF2-40B4-BE49-F238E27FC236}">
                <a16:creationId xmlns:a16="http://schemas.microsoft.com/office/drawing/2014/main" id="{50B9B5BB-D0DB-43C9-B72A-92FBF988A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500688"/>
            <a:ext cx="1066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Avant" panose="020B7200000000000000" pitchFamily="34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0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0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40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63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411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7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 C 0.07813 0.04948 0.13993 0.03746 0.19253 0.03746 C 0.19688 0.04278 0.20174 0.05087 0.20694 0.05434 C 0.21997 0.06289 0.24045 0.06197 0.25295 0.06289 C 0.2566 0.06451 0.26059 0.06474 0.26406 0.06705 C 0.26632 0.06867 0.26806 0.07145 0.27031 0.0733 C 0.27882 0.07977 0.27274 0.07237 0.27674 0.07769 C 0.27378 0.08948 0.26927 0.09827 0.26563 0.10937 C 0.26424 0.11353 0.2625 0.12208 0.2625 0.12231 C 0.26198 0.12763 0.26198 0.13341 0.26076 0.13896 C 0.2599 0.14335 0.25139 0.16208 0.25139 0.16648 C 0.25295 0.1637 0.25365 0.15954 0.25608 0.15792 C 0.25747 0.157 0.2592 0.15908 0.26076 0.16 C 0.27049 0.16555 0.26441 0.1637 0.27517 0.17064 C 0.28802 0.17919 0.30139 0.18729 0.31476 0.19399 C 0.32465 0.19908 0.33125 0.20948 0.34184 0.21295 C 0.34774 0.21827 0.35208 0.21942 0.3592 0.22127 C 0.36372 0.22729 0.36528 0.23075 0.37031 0.23607 C 0.37483 0.24093 0.3717 0.24046 0.37517 0.24046 C 0.37622 0.24463 0.37882 0.24879 0.3783 0.25318 C 0.3776 0.25804 0.37188 0.26567 0.37188 0.2659 C 0.36771 0.28856 0.37396 0.26081 0.36563 0.28023 C 0.36024 0.29295 0.36719 0.28463 0.3625 0.29526 C 0.35677 0.30775 0.34757 0.31838 0.33698 0.32278 C 0.33524 0.33018 0.33663 0.32763 0.33385 0.33133 C 0.33681 0.33388 0.34045 0.33503 0.3434 0.33757 C 0.34531 0.33919 0.34635 0.3422 0.34809 0.34405 C 0.35486 0.35168 0.36337 0.35607 0.37188 0.35885 C 0.37795 0.36393 0.3842 0.36902 0.39097 0.37156 C 0.39583 0.38127 0.40156 0.39307 0.41007 0.39677 C 0.41476 0.40648 0.41788 0.40971 0.42274 0.41804 C 0.42396 0.42012 0.42431 0.42289 0.42587 0.42428 C 0.42865 0.42659 0.43542 0.42844 0.43542 0.42867 C 0.42691 0.4326 0.42205 0.4407 0.41476 0.44763 C 0.40712 0.45503 0.40417 0.45619 0.39896 0.46451 C 0.39462 0.47168 0.39531 0.47607 0.38941 0.48139 C 0.37847 0.50335 0.3625 0.52578 0.34184 0.52578 C 0.33108 0.54289 0.33299 0.53642 0.33854 0.55538 C 0.34149 0.58428 0.34774 0.61711 0.34809 0.64625 C 0.34861 0.68694 0.34809 0.72763 0.34809 0.76856 " pathEditMode="relative" rAng="0" ptsTypes="fffffffffffffffffffffffffffffffffffffffA">
                                      <p:cBhvr>
                                        <p:cTn id="71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75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9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392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83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3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7" dur="3000" fill="hold"/>
                                        <p:tgtEl>
                                          <p:spTgt spid="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40068" grpId="0"/>
      <p:bldP spid="40069" grpId="0"/>
      <p:bldP spid="40070" grpId="0"/>
      <p:bldP spid="40072" grpId="0"/>
      <p:bldP spid="400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CE45-8337-4803-9A57-4961EA8C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6E51F9-148C-4068-B1FE-778BBEFF4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7381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085A2E-525F-4C3E-8C00-3C38BE1C7BB3}"/>
              </a:ext>
            </a:extLst>
          </p:cNvPr>
          <p:cNvSpPr/>
          <p:nvPr/>
        </p:nvSpPr>
        <p:spPr>
          <a:xfrm>
            <a:off x="2624869" y="2451594"/>
            <a:ext cx="69422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60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8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5E453DA2-11A5-4658-A1E2-ABC8CE688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8"/>
            <a:ext cx="12192000" cy="6828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0AB886-BDC1-4B13-A069-C2DD01C4A4BA}"/>
              </a:ext>
            </a:extLst>
          </p:cNvPr>
          <p:cNvSpPr txBox="1"/>
          <p:nvPr/>
        </p:nvSpPr>
        <p:spPr>
          <a:xfrm>
            <a:off x="3719310" y="449719"/>
            <a:ext cx="610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ĐÍCH- YÊU CẦU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25A857-A722-4804-A061-28DE68B7C406}"/>
              </a:ext>
            </a:extLst>
          </p:cNvPr>
          <p:cNvSpPr/>
          <p:nvPr/>
        </p:nvSpPr>
        <p:spPr>
          <a:xfrm>
            <a:off x="356839" y="2105948"/>
            <a:ext cx="10950498" cy="342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PTGT,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01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6FEF3016-0EDD-4D17-9A3B-4973DF3D7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48"/>
            <a:ext cx="12192000" cy="6828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17092-54C6-4EA6-B623-0A8BEADFFE9A}"/>
              </a:ext>
            </a:extLst>
          </p:cNvPr>
          <p:cNvSpPr txBox="1"/>
          <p:nvPr/>
        </p:nvSpPr>
        <p:spPr>
          <a:xfrm>
            <a:off x="512956" y="681848"/>
            <a:ext cx="418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EE334B-5EC2-4D82-8D5A-06320ACCE308}"/>
              </a:ext>
            </a:extLst>
          </p:cNvPr>
          <p:cNvSpPr/>
          <p:nvPr/>
        </p:nvSpPr>
        <p:spPr>
          <a:xfrm>
            <a:off x="512956" y="2364572"/>
            <a:ext cx="10593659" cy="26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10, 1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PP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- 4Tranh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7,8,9,10.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D9C4F-089C-498B-904A-20E53AC77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21759D-0164-4636-A905-AFF2FAF211C9}"/>
              </a:ext>
            </a:extLst>
          </p:cNvPr>
          <p:cNvSpPr txBox="1"/>
          <p:nvPr/>
        </p:nvSpPr>
        <p:spPr>
          <a:xfrm>
            <a:off x="2349304" y="1167617"/>
            <a:ext cx="66540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/>
              <a:t>Ôn</a:t>
            </a:r>
            <a:r>
              <a:rPr lang="en-US" sz="13800" dirty="0"/>
              <a:t> </a:t>
            </a:r>
            <a:r>
              <a:rPr lang="en-US" sz="13800" dirty="0" err="1"/>
              <a:t>số</a:t>
            </a:r>
            <a:r>
              <a:rPr lang="en-US" sz="13800" dirty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2714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23131B7-CB7D-4317-AFF2-090CE8188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8BBCB-F0E4-415B-ABC6-A8C991716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231843" y="3429000"/>
            <a:ext cx="806548" cy="1814733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C719F-6D17-43DF-8ABB-DD059B4165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123983" y="2391484"/>
            <a:ext cx="812026" cy="844061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E0229-FAA4-40FA-A97D-68DEA138D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1172816" y="3429000"/>
            <a:ext cx="806548" cy="1814733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A8E765-65F3-4A40-9C34-653A0A216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2182375" y="3429000"/>
            <a:ext cx="806548" cy="1814733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AF503-DFFD-43E7-A697-8D90DBF93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3191934" y="3429000"/>
            <a:ext cx="806548" cy="1814733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38E037-EBE1-415C-8D13-3AB6A3BDAF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4201493" y="3429000"/>
            <a:ext cx="806548" cy="1814733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823E26-AB6A-401D-BCBC-297907D2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5211052" y="3429000"/>
            <a:ext cx="806548" cy="1814733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743582-E73F-481F-A5AC-F5F4A3F95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6226429" y="3429000"/>
            <a:ext cx="806548" cy="1814733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D08F6C-EEDF-4CCF-BF5A-C76D3FB33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7269765" y="3429000"/>
            <a:ext cx="806548" cy="1814733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5B37AB-813C-4FE8-97C7-057810D35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8187254" y="3429000"/>
            <a:ext cx="806548" cy="1814733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040C5E-F70D-4865-8C72-7C6F6583B4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7D1D8"/>
              </a:clrFrom>
              <a:clrTo>
                <a:srgbClr val="D7D1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27778" b="2500"/>
          <a:stretch/>
        </p:blipFill>
        <p:spPr>
          <a:xfrm>
            <a:off x="9203077" y="3429000"/>
            <a:ext cx="806548" cy="1814733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9B15FB-00F2-47E3-B6B9-051E26A14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1179189" y="2391467"/>
            <a:ext cx="812026" cy="844061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AD0136-2C9B-4C4B-BB0B-DB7C9A6FFF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2145700" y="2391467"/>
            <a:ext cx="812026" cy="844061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BEC51F-6074-4C90-9F8C-75AEA143A4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3136046" y="2391467"/>
            <a:ext cx="812026" cy="844061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339ED3-5BB8-4AA8-AF95-455F0B2A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4214835" y="2391470"/>
            <a:ext cx="812026" cy="844061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8EA520-7E7E-4AA4-AF49-AAB920989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5158470" y="2391466"/>
            <a:ext cx="812026" cy="844061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7E2E6A-DFA9-4F3F-B6D3-4535770237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6137030" y="2377358"/>
            <a:ext cx="812026" cy="844061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9A9012-FB57-4100-B131-84B35F2C36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7226898" y="2377344"/>
            <a:ext cx="812026" cy="844061"/>
          </a:xfrm>
          <a:prstGeom prst="ellipse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807397-6F27-49DF-89A1-D3FF91D7D3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8123407" y="2377343"/>
            <a:ext cx="812026" cy="844061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7E46EF-CB55-47F7-9F04-D8ED6C1F61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AC2C6"/>
              </a:clrFrom>
              <a:clrTo>
                <a:srgbClr val="CAC2C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" t="4999" b="17308"/>
          <a:stretch/>
        </p:blipFill>
        <p:spPr>
          <a:xfrm>
            <a:off x="9172676" y="2377342"/>
            <a:ext cx="812026" cy="844061"/>
          </a:xfrm>
          <a:prstGeom prst="ellipse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154FE5E-3561-47B5-BD95-B35A7232B1C1}"/>
              </a:ext>
            </a:extLst>
          </p:cNvPr>
          <p:cNvSpPr txBox="1"/>
          <p:nvPr/>
        </p:nvSpPr>
        <p:spPr>
          <a:xfrm>
            <a:off x="10450743" y="3613091"/>
            <a:ext cx="174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.VnArialH" panose="020B7200000000000000" pitchFamily="34" charset="0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3D5C1C-B923-4CDB-8A23-6D8CADFD8865}"/>
              </a:ext>
            </a:extLst>
          </p:cNvPr>
          <p:cNvSpPr txBox="1"/>
          <p:nvPr/>
        </p:nvSpPr>
        <p:spPr>
          <a:xfrm>
            <a:off x="10326760" y="2166541"/>
            <a:ext cx="174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.VnArialH" panose="020B7200000000000000" pitchFamily="34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CDA6AF-95AC-4273-B0C9-447472DA5E24}"/>
              </a:ext>
            </a:extLst>
          </p:cNvPr>
          <p:cNvSpPr txBox="1"/>
          <p:nvPr/>
        </p:nvSpPr>
        <p:spPr>
          <a:xfrm>
            <a:off x="10792801" y="2155893"/>
            <a:ext cx="174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.VnArialH" panose="020B7200000000000000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190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805DB-B4CF-498A-AB5A-A32584838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6D877-6789-4EFB-A32A-5AE867ECEA6D}"/>
              </a:ext>
            </a:extLst>
          </p:cNvPr>
          <p:cNvSpPr txBox="1"/>
          <p:nvPr/>
        </p:nvSpPr>
        <p:spPr>
          <a:xfrm>
            <a:off x="3502856" y="735955"/>
            <a:ext cx="47970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73E05-EFAC-417F-841F-FCA25B76CC04}"/>
              </a:ext>
            </a:extLst>
          </p:cNvPr>
          <p:cNvSpPr txBox="1"/>
          <p:nvPr/>
        </p:nvSpPr>
        <p:spPr>
          <a:xfrm>
            <a:off x="3502856" y="743070"/>
            <a:ext cx="47970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18612-4B90-4F8C-9C1D-377BF49F60B9}"/>
              </a:ext>
            </a:extLst>
          </p:cNvPr>
          <p:cNvSpPr txBox="1"/>
          <p:nvPr/>
        </p:nvSpPr>
        <p:spPr>
          <a:xfrm>
            <a:off x="5739618" y="750185"/>
            <a:ext cx="47970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82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04683-6DE8-43D0-AB9B-8A4E6A997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D76C5F-189F-4BFE-9FF4-5DEAB916CEBF}"/>
              </a:ext>
            </a:extLst>
          </p:cNvPr>
          <p:cNvSpPr/>
          <p:nvPr/>
        </p:nvSpPr>
        <p:spPr>
          <a:xfrm>
            <a:off x="422479" y="421082"/>
            <a:ext cx="2765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Trß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ch¬i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9EFB85-F6E4-4C4F-8920-7E4D9748B08A}"/>
              </a:ext>
            </a:extLst>
          </p:cNvPr>
          <p:cNvSpPr/>
          <p:nvPr/>
        </p:nvSpPr>
        <p:spPr>
          <a:xfrm>
            <a:off x="422479" y="3255722"/>
            <a:ext cx="9720776" cy="40233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Thi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xem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®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éi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nµo</a:t>
            </a:r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nhanh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E0D828-7D12-4540-994C-C6A14AD80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594A101-3B4B-4A66-A361-B0E9AF031703}"/>
              </a:ext>
            </a:extLst>
          </p:cNvPr>
          <p:cNvGrpSpPr/>
          <p:nvPr/>
        </p:nvGrpSpPr>
        <p:grpSpPr>
          <a:xfrm>
            <a:off x="442373" y="188519"/>
            <a:ext cx="4600135" cy="3191949"/>
            <a:chOff x="379828" y="154744"/>
            <a:chExt cx="3179298" cy="22648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39B197C-3AE4-4A04-9788-31746DC48668}"/>
                </a:ext>
              </a:extLst>
            </p:cNvPr>
            <p:cNvSpPr/>
            <p:nvPr/>
          </p:nvSpPr>
          <p:spPr>
            <a:xfrm>
              <a:off x="379828" y="154744"/>
              <a:ext cx="3179298" cy="2264899"/>
            </a:xfrm>
            <a:prstGeom prst="ellipse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B082F7-A628-4DB7-A6D2-16F1A3765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923" y="536989"/>
              <a:ext cx="699997" cy="4658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BD1018-6A92-45C7-A136-D4ED74241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670" y="536989"/>
              <a:ext cx="699997" cy="4658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E36CA0-5033-492E-B34E-EFFCB05AD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417" y="536989"/>
              <a:ext cx="699997" cy="46581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A41A66-76F7-4C5A-9ACE-66AB3F65E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53" y="1002805"/>
              <a:ext cx="699997" cy="4658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3426FA-DE6C-4B3A-AD12-92808BA75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800" y="1002805"/>
              <a:ext cx="699997" cy="4658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896129-977C-4D55-A8A5-D8A4BFB27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547" y="1002805"/>
              <a:ext cx="699997" cy="4658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BD117D-6830-4215-88EC-54DB0B32D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34" y="1500865"/>
              <a:ext cx="699997" cy="4658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D9D589-283F-4BA2-A73D-13AF458DF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081" y="1500865"/>
              <a:ext cx="699997" cy="4658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E180F6-37F4-4DDA-9CEB-EC5128175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828" y="1500865"/>
              <a:ext cx="699997" cy="46581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F53317-5B40-4A69-BEE9-80DDC111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219" y="1035049"/>
              <a:ext cx="699997" cy="46581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24F0A9-37CB-4D6D-821A-B6E8C2015DDA}"/>
              </a:ext>
            </a:extLst>
          </p:cNvPr>
          <p:cNvGrpSpPr/>
          <p:nvPr/>
        </p:nvGrpSpPr>
        <p:grpSpPr>
          <a:xfrm>
            <a:off x="581151" y="3593112"/>
            <a:ext cx="4492077" cy="3060316"/>
            <a:chOff x="275787" y="2571450"/>
            <a:chExt cx="3179298" cy="226489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56878E-1FD3-4E98-9103-F3F9C3B73825}"/>
                </a:ext>
              </a:extLst>
            </p:cNvPr>
            <p:cNvSpPr/>
            <p:nvPr/>
          </p:nvSpPr>
          <p:spPr>
            <a:xfrm>
              <a:off x="275787" y="2571450"/>
              <a:ext cx="3179298" cy="2264899"/>
            </a:xfrm>
            <a:prstGeom prst="ellipse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FE80C9-E921-4AB0-AB1E-ACCC6C1DF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195" y="2774141"/>
              <a:ext cx="1067905" cy="6061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4E7B1CC-A10F-47BA-92DB-F8A0EF42C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42" y="2785528"/>
              <a:ext cx="1067905" cy="60610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185CAC-6EE0-49C6-AF8C-7F1C8FA3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98" y="3284917"/>
              <a:ext cx="1067905" cy="6061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8B63224-8233-41D8-87F2-5D5A0B919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445" y="3296304"/>
              <a:ext cx="1067905" cy="60610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2234350-851A-4F76-8BEE-17C0DF19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06" y="3915767"/>
              <a:ext cx="1067905" cy="6061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CF3BB9-5880-4E6A-B156-EF8F7D010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353" y="3927154"/>
              <a:ext cx="1067905" cy="6061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F2F89F-4808-466F-9D6B-8A897BC80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145" y="3270572"/>
              <a:ext cx="1067905" cy="60610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2FD6B5-AF9C-4047-990B-52D9014E7BFF}"/>
              </a:ext>
            </a:extLst>
          </p:cNvPr>
          <p:cNvGrpSpPr/>
          <p:nvPr/>
        </p:nvGrpSpPr>
        <p:grpSpPr>
          <a:xfrm>
            <a:off x="6330340" y="153666"/>
            <a:ext cx="4473848" cy="3053768"/>
            <a:chOff x="6330340" y="153666"/>
            <a:chExt cx="4473848" cy="305376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0D5B15-65FA-4340-95E0-FDE7BEC831BE}"/>
                </a:ext>
              </a:extLst>
            </p:cNvPr>
            <p:cNvSpPr/>
            <p:nvPr/>
          </p:nvSpPr>
          <p:spPr>
            <a:xfrm>
              <a:off x="6330340" y="153666"/>
              <a:ext cx="4473848" cy="3053768"/>
            </a:xfrm>
            <a:prstGeom prst="ellipse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44BA954-E5E7-4AE2-98A1-33B832E52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432" y="395324"/>
              <a:ext cx="1090166" cy="80817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AD06DF3-5487-49E9-A99B-E86B4DEB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264" y="447721"/>
              <a:ext cx="1090166" cy="80817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3FFF106-064A-4BE4-AFEB-B8081594B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709" y="1111373"/>
              <a:ext cx="1090166" cy="80817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C90C223-E9B3-4B8F-96BA-3F398389A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238" y="1111373"/>
              <a:ext cx="1090166" cy="80817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0E04713-1057-487B-B0C8-9236170C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560" y="1965325"/>
              <a:ext cx="1090166" cy="80817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21C3C90-6945-476D-BE64-0FADF7921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422" y="1959018"/>
              <a:ext cx="1090166" cy="80817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27DDF31-1D0B-4FB3-88F6-ADD9FCDA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393" y="1091645"/>
              <a:ext cx="1090166" cy="80817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D5208D8-D8C1-4414-BFED-03B23852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06" y="1131101"/>
              <a:ext cx="1090166" cy="808177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C3F4B00-9628-41D2-9BD0-60CEDD2DF95C}"/>
              </a:ext>
            </a:extLst>
          </p:cNvPr>
          <p:cNvGrpSpPr/>
          <p:nvPr/>
        </p:nvGrpSpPr>
        <p:grpSpPr>
          <a:xfrm>
            <a:off x="6289100" y="3361101"/>
            <a:ext cx="4950986" cy="3159668"/>
            <a:chOff x="6289100" y="3466999"/>
            <a:chExt cx="4732819" cy="30537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583097-8F9A-4439-BEFE-A0F1B02E9732}"/>
                </a:ext>
              </a:extLst>
            </p:cNvPr>
            <p:cNvSpPr/>
            <p:nvPr/>
          </p:nvSpPr>
          <p:spPr>
            <a:xfrm>
              <a:off x="6289100" y="3466999"/>
              <a:ext cx="4732819" cy="3053769"/>
            </a:xfrm>
            <a:prstGeom prst="ellipse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D24A1AA-EC85-4876-BC5C-F5D5F2ADA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248" y="3903755"/>
              <a:ext cx="828325" cy="65955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1111AE1-5B9C-4F25-A14D-A9AD3621C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346" y="3956194"/>
              <a:ext cx="828325" cy="65955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8552E58-A136-4EF6-829A-F9906E2AE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0485" y="3962080"/>
              <a:ext cx="828325" cy="65955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49AA52F-37FF-4F5E-80FB-008F8E33F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188" y="4602891"/>
              <a:ext cx="828325" cy="65955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8C3709F-2D02-4B6D-8C6E-D1FA85D69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286" y="4655330"/>
              <a:ext cx="828325" cy="65955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3BB2C80-DC03-440E-90F0-3CC8AB541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425" y="4661216"/>
              <a:ext cx="828325" cy="65955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1A3F1C2-59F0-4348-AF39-4A58800C4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188" y="5408479"/>
              <a:ext cx="828325" cy="65955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4754691-FDED-4DD3-96F0-73BC66FD6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286" y="5460918"/>
              <a:ext cx="828325" cy="65955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F9EDE0C-9E75-4548-B64B-64871DB0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9F9"/>
                </a:clrFrom>
                <a:clrTo>
                  <a:srgbClr val="FA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425" y="5466804"/>
              <a:ext cx="828325" cy="659554"/>
            </a:xfrm>
            <a:prstGeom prst="rect">
              <a:avLst/>
            </a:prstGeom>
          </p:spPr>
        </p:pic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B89E734D-B973-46E1-94B4-B8CFF9A04D3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42" y="715040"/>
            <a:ext cx="4638382" cy="4638382"/>
          </a:xfrm>
          <a:prstGeom prst="rect">
            <a:avLst/>
          </a:prstGeom>
        </p:spPr>
      </p:pic>
      <p:pic>
        <p:nvPicPr>
          <p:cNvPr id="69" name="chuc mung">
            <a:hlinkClick r:id="" action="ppaction://media"/>
            <a:extLst>
              <a:ext uri="{FF2B5EF4-FFF2-40B4-BE49-F238E27FC236}">
                <a16:creationId xmlns:a16="http://schemas.microsoft.com/office/drawing/2014/main" id="{B396B0C8-127E-4C8C-B634-0AB368D75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74880" y="2942492"/>
            <a:ext cx="609600" cy="609600"/>
          </a:xfrm>
          <a:prstGeom prst="rect">
            <a:avLst/>
          </a:prstGeom>
        </p:spPr>
      </p:pic>
      <p:pic>
        <p:nvPicPr>
          <p:cNvPr id="70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0F97FC0F-29D7-4D53-9E66-BEDFAEBC58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74880" y="3940126"/>
            <a:ext cx="609600" cy="609600"/>
          </a:xfrm>
          <a:prstGeom prst="rect">
            <a:avLst/>
          </a:prstGeom>
        </p:spPr>
      </p:pic>
      <p:pic>
        <p:nvPicPr>
          <p:cNvPr id="72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9431AD1B-B399-442C-8C1E-40A978B1D372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33694" y="5450670"/>
            <a:ext cx="1821543" cy="143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0E51BEF-5466-4404-B5AF-4D6F5EDBD8E6}"/>
              </a:ext>
            </a:extLst>
          </p:cNvPr>
          <p:cNvSpPr txBox="1"/>
          <p:nvPr/>
        </p:nvSpPr>
        <p:spPr>
          <a:xfrm>
            <a:off x="1638370" y="3106057"/>
            <a:ext cx="32490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936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8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08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</p:childTnLst>
        </p:cTn>
      </p:par>
    </p:tnLst>
    <p:bldLst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E590D4-6697-48DC-A451-65E40B7F3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huc mung">
            <a:hlinkClick r:id="" action="ppaction://media"/>
            <a:extLst>
              <a:ext uri="{FF2B5EF4-FFF2-40B4-BE49-F238E27FC236}">
                <a16:creationId xmlns:a16="http://schemas.microsoft.com/office/drawing/2014/main" id="{240D1688-5BF8-4969-87C2-394342D54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74880" y="2942492"/>
            <a:ext cx="609600" cy="609600"/>
          </a:xfrm>
          <a:prstGeom prst="rect">
            <a:avLst/>
          </a:prstGeom>
        </p:spPr>
      </p:pic>
      <p:pic>
        <p:nvPicPr>
          <p:cNvPr id="6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0C23C048-1A8B-4832-A3B7-4C55BC1010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74880" y="3940126"/>
            <a:ext cx="609600" cy="6096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9DF727F-B955-4C64-BF9A-59D24A552B5B}"/>
              </a:ext>
            </a:extLst>
          </p:cNvPr>
          <p:cNvGrpSpPr/>
          <p:nvPr/>
        </p:nvGrpSpPr>
        <p:grpSpPr>
          <a:xfrm>
            <a:off x="243840" y="140676"/>
            <a:ext cx="3671668" cy="2801815"/>
            <a:chOff x="243840" y="140676"/>
            <a:chExt cx="3671668" cy="280181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7C15C84-A9CB-4E3A-B869-B2D78AB2B422}"/>
                </a:ext>
              </a:extLst>
            </p:cNvPr>
            <p:cNvSpPr/>
            <p:nvPr/>
          </p:nvSpPr>
          <p:spPr>
            <a:xfrm>
              <a:off x="243840" y="140676"/>
              <a:ext cx="3671668" cy="2801815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95FACB-917B-4DAB-80F3-CD6E5FBFA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8" y="361799"/>
              <a:ext cx="1100064" cy="6398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1A019C-4495-490D-B398-9F7D7CF6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723" y="361798"/>
              <a:ext cx="1100064" cy="6398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8865757-B1CB-4D5C-9E30-9303F294B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097" y="361799"/>
              <a:ext cx="1100064" cy="6398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407AA3-B71C-4A66-84E5-6C4B2F2AB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8" y="1133740"/>
              <a:ext cx="1100064" cy="63983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556279-F6A9-40A8-BE04-FD13C3E90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723" y="1133739"/>
              <a:ext cx="1100064" cy="6398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2CEC3E-F005-4B66-9E86-80FBF606F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097" y="1133740"/>
              <a:ext cx="1100064" cy="63983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25EF0F-0B9E-4F3D-AF53-60548F3E7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38" y="1905686"/>
              <a:ext cx="1100064" cy="63983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E5E23A-3616-438D-94DE-5E00E7949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183" y="1905685"/>
              <a:ext cx="1100064" cy="63983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614FB86-88A4-4759-8357-5D6B4430D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557" y="1905686"/>
              <a:ext cx="1100064" cy="63983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1E791C-D353-486D-ADB1-B5AAA9EC999A}"/>
              </a:ext>
            </a:extLst>
          </p:cNvPr>
          <p:cNvGrpSpPr/>
          <p:nvPr/>
        </p:nvGrpSpPr>
        <p:grpSpPr>
          <a:xfrm>
            <a:off x="214958" y="3694386"/>
            <a:ext cx="3809730" cy="2801815"/>
            <a:chOff x="214958" y="3694386"/>
            <a:chExt cx="3809730" cy="280181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44B45D2-5CD8-4D2A-9B8C-5E202D0553F5}"/>
                </a:ext>
              </a:extLst>
            </p:cNvPr>
            <p:cNvSpPr/>
            <p:nvPr/>
          </p:nvSpPr>
          <p:spPr>
            <a:xfrm>
              <a:off x="276665" y="3694386"/>
              <a:ext cx="3671668" cy="2801815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2D5CE7-EF53-40CF-BD37-763FBA972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13" y="3753142"/>
              <a:ext cx="1411531" cy="8991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DE21F5-DBA4-4C0A-9E44-997F2953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503" y="3783762"/>
              <a:ext cx="1411531" cy="8991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C508193-02AD-40AD-8861-C4F78236E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157" y="3795346"/>
              <a:ext cx="1411531" cy="8991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6DF3994-48FF-4380-8421-935B4D2B6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58" y="4482716"/>
              <a:ext cx="1411531" cy="8991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BDD305F-E1B0-42C5-BD4A-36332CACC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448" y="4513336"/>
              <a:ext cx="1411531" cy="8991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99F6195-4F49-4731-8E5B-2E9EBF200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102" y="4524920"/>
              <a:ext cx="1411531" cy="8991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1771343-2610-42CD-96D1-52B3FC39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27" y="5289979"/>
              <a:ext cx="1411531" cy="8991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61D5CD9-4866-4FF9-8744-99B182480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281" y="5301563"/>
              <a:ext cx="1411531" cy="89916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FE080EE-2385-428F-AE56-9525273A056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6" y="-231421"/>
            <a:ext cx="4638382" cy="463838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1E730FF-CEA9-45AC-99CC-6C8D2A7B0732}"/>
              </a:ext>
            </a:extLst>
          </p:cNvPr>
          <p:cNvGrpSpPr/>
          <p:nvPr/>
        </p:nvGrpSpPr>
        <p:grpSpPr>
          <a:xfrm>
            <a:off x="5577841" y="216151"/>
            <a:ext cx="3671668" cy="2801815"/>
            <a:chOff x="5577841" y="216151"/>
            <a:chExt cx="3671668" cy="280181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5367864-03A7-4C81-8219-21CB792C4AE2}"/>
                </a:ext>
              </a:extLst>
            </p:cNvPr>
            <p:cNvSpPr/>
            <p:nvPr/>
          </p:nvSpPr>
          <p:spPr>
            <a:xfrm>
              <a:off x="5577841" y="216151"/>
              <a:ext cx="3671668" cy="2801815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2B5F74D-B7C1-4C57-B5B7-67E2E3F02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208" y="286236"/>
              <a:ext cx="1146312" cy="79095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CE2AEFF-B2E7-4332-9856-12B23A156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561" y="286236"/>
              <a:ext cx="1146312" cy="7909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CA0A91-F1F7-4828-B491-DCAD780E5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44" y="1106572"/>
              <a:ext cx="1146312" cy="7909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0B7D5B0-7A75-49F2-AD9B-43F080AF0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097" y="1106572"/>
              <a:ext cx="1146312" cy="79095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D37132A-578B-42FD-A2FE-E7FEED2E3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44" y="2013715"/>
              <a:ext cx="1146312" cy="79095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BACF888-934F-43D1-9767-632C16C2F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097" y="2013715"/>
              <a:ext cx="1146312" cy="79095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5D6F780-6FA7-4AA7-A6E4-3AD49FA90D10}"/>
              </a:ext>
            </a:extLst>
          </p:cNvPr>
          <p:cNvGrpSpPr/>
          <p:nvPr/>
        </p:nvGrpSpPr>
        <p:grpSpPr>
          <a:xfrm>
            <a:off x="5716940" y="3864065"/>
            <a:ext cx="3687237" cy="2801815"/>
            <a:chOff x="5716940" y="3864065"/>
            <a:chExt cx="3687237" cy="280181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E914911-B576-4E78-A070-04C5294350DA}"/>
                </a:ext>
              </a:extLst>
            </p:cNvPr>
            <p:cNvSpPr/>
            <p:nvPr/>
          </p:nvSpPr>
          <p:spPr>
            <a:xfrm>
              <a:off x="5732509" y="3864065"/>
              <a:ext cx="3671668" cy="2801815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4F95DAB-3C97-487B-BDD4-E70CC578D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940" y="3987052"/>
              <a:ext cx="1168596" cy="779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2A68B1A-7E4D-4993-8B83-0435ADDD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908" y="4016223"/>
              <a:ext cx="1168596" cy="77906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CD27C46-4FC5-4DD0-91ED-C66D365A7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890" y="3987052"/>
              <a:ext cx="1168596" cy="77906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1C78725-3BC0-489D-89BF-6F9A8177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213" y="4931133"/>
              <a:ext cx="1168596" cy="77906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9E188FE-F5A9-46F5-9C64-EF43CD0EE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965" y="4928843"/>
              <a:ext cx="1168596" cy="77906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D5C5158-B206-4584-BB78-3460E58BA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542" y="4874163"/>
              <a:ext cx="1168596" cy="77906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464EAA0-AE73-44F9-86FC-EAD6AC632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213" y="5771915"/>
              <a:ext cx="1168596" cy="77906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03AB9F1-8116-4F50-8AD6-448F863F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441" y="5828474"/>
              <a:ext cx="1168596" cy="77906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50C65CC-9320-4B50-BB69-214BC6128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111" y="5786783"/>
              <a:ext cx="1168596" cy="77906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1D6D71A-24E7-4135-A4EA-3C822EE05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797" y="3972113"/>
              <a:ext cx="1168596" cy="779063"/>
            </a:xfrm>
            <a:prstGeom prst="rect">
              <a:avLst/>
            </a:prstGeom>
          </p:spPr>
        </p:pic>
      </p:grpSp>
      <p:pic>
        <p:nvPicPr>
          <p:cNvPr id="57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90A1AC82-BEA1-4B5B-A4E8-07EEE0AA62A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61300" y="5436710"/>
            <a:ext cx="1821543" cy="143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3B2329C-9B4E-4C5A-A6E9-AC2B4830A85D}"/>
              </a:ext>
            </a:extLst>
          </p:cNvPr>
          <p:cNvSpPr txBox="1"/>
          <p:nvPr/>
        </p:nvSpPr>
        <p:spPr>
          <a:xfrm>
            <a:off x="8910007" y="4634172"/>
            <a:ext cx="32490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686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228</Words>
  <Application>Microsoft Office PowerPoint</Application>
  <PresentationFormat>Widescreen</PresentationFormat>
  <Paragraphs>37</Paragraphs>
  <Slides>14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.VnArialH</vt:lpstr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22</cp:revision>
  <dcterms:created xsi:type="dcterms:W3CDTF">2024-03-02T09:33:54Z</dcterms:created>
  <dcterms:modified xsi:type="dcterms:W3CDTF">2024-04-21T02:03:28Z</dcterms:modified>
</cp:coreProperties>
</file>