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58" r:id="rId4"/>
    <p:sldId id="294" r:id="rId5"/>
    <p:sldId id="269" r:id="rId6"/>
    <p:sldId id="278" r:id="rId7"/>
    <p:sldId id="279" r:id="rId8"/>
    <p:sldId id="256" r:id="rId9"/>
    <p:sldId id="280" r:id="rId10"/>
    <p:sldId id="284" r:id="rId11"/>
    <p:sldId id="276" r:id="rId12"/>
    <p:sldId id="260" r:id="rId13"/>
    <p:sldId id="277" r:id="rId14"/>
    <p:sldId id="285" r:id="rId15"/>
    <p:sldId id="262" r:id="rId16"/>
    <p:sldId id="290" r:id="rId17"/>
    <p:sldId id="263" r:id="rId18"/>
    <p:sldId id="286" r:id="rId19"/>
    <p:sldId id="295" r:id="rId20"/>
    <p:sldId id="273" r:id="rId21"/>
    <p:sldId id="291" r:id="rId22"/>
    <p:sldId id="296" r:id="rId23"/>
    <p:sldId id="297" r:id="rId24"/>
    <p:sldId id="298" r:id="rId25"/>
    <p:sldId id="299" r:id="rId26"/>
    <p:sldId id="274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5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7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42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1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21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4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3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84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09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0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Users\kimanh\Desktop\In%20Spring%20-%20Makiko%20Hirohashi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3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4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2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5.jpeg"/><Relationship Id="rId2" Type="http://schemas.openxmlformats.org/officeDocument/2006/relationships/audio" Target="../media/media6.m4a"/><Relationship Id="rId16" Type="http://schemas.openxmlformats.org/officeDocument/2006/relationships/image" Target="../media/image43.png"/><Relationship Id="rId1" Type="http://schemas.microsoft.com/office/2007/relationships/media" Target="../media/media6.m4a"/><Relationship Id="rId6" Type="http://schemas.openxmlformats.org/officeDocument/2006/relationships/audio" Target="../media/audio3.wav"/><Relationship Id="rId11" Type="http://schemas.openxmlformats.org/officeDocument/2006/relationships/image" Target="../media/image16.jpeg"/><Relationship Id="rId5" Type="http://schemas.openxmlformats.org/officeDocument/2006/relationships/audio" Target="../media/audio2.wav"/><Relationship Id="rId15" Type="http://schemas.openxmlformats.org/officeDocument/2006/relationships/image" Target="../media/image48.jpeg"/><Relationship Id="rId10" Type="http://schemas.openxmlformats.org/officeDocument/2006/relationships/image" Target="../media/image44.jpeg"/><Relationship Id="rId4" Type="http://schemas.openxmlformats.org/officeDocument/2006/relationships/audio" Target="../media/audio1.wav"/><Relationship Id="rId9" Type="http://schemas.openxmlformats.org/officeDocument/2006/relationships/image" Target="../media/image37.jpeg"/><Relationship Id="rId1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2.wav"/><Relationship Id="rId11" Type="http://schemas.openxmlformats.org/officeDocument/2006/relationships/image" Target="../media/image45.jpeg"/><Relationship Id="rId5" Type="http://schemas.openxmlformats.org/officeDocument/2006/relationships/audio" Target="../media/audio1.wav"/><Relationship Id="rId10" Type="http://schemas.openxmlformats.org/officeDocument/2006/relationships/image" Target="../media/image49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2.wav"/><Relationship Id="rId11" Type="http://schemas.openxmlformats.org/officeDocument/2006/relationships/image" Target="../media/image51.jpeg"/><Relationship Id="rId5" Type="http://schemas.openxmlformats.org/officeDocument/2006/relationships/audio" Target="../media/audio1.wav"/><Relationship Id="rId10" Type="http://schemas.openxmlformats.org/officeDocument/2006/relationships/image" Target="../media/image50.jpeg"/><Relationship Id="rId4" Type="http://schemas.openxmlformats.org/officeDocument/2006/relationships/audio" Target="../media/audio3.wav"/><Relationship Id="rId9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4.wav"/><Relationship Id="rId12" Type="http://schemas.openxmlformats.org/officeDocument/2006/relationships/image" Target="../media/image4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2.wav"/><Relationship Id="rId11" Type="http://schemas.openxmlformats.org/officeDocument/2006/relationships/image" Target="../media/image41.jpeg"/><Relationship Id="rId5" Type="http://schemas.openxmlformats.org/officeDocument/2006/relationships/audio" Target="../media/audio1.wav"/><Relationship Id="rId10" Type="http://schemas.openxmlformats.org/officeDocument/2006/relationships/image" Target="../media/image37.jpeg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audio" Target="../media/audio4.wav"/><Relationship Id="rId10" Type="http://schemas.openxmlformats.org/officeDocument/2006/relationships/image" Target="../media/image48.jpeg"/><Relationship Id="rId4" Type="http://schemas.openxmlformats.org/officeDocument/2006/relationships/audio" Target="../media/audio2.wav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NON THẠCH CẦU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457200" y="2133600"/>
            <a:ext cx="7086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7" name="Picture 14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6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7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8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6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9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62484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20" descr="sunflowe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6032500"/>
            <a:ext cx="1041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601" name="In Spring - Makiko Hirohash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2743200" y="1981200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64369" y="2240895"/>
            <a:ext cx="9144000" cy="399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	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		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: 5- 6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		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30-35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Kim Chi.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87CCFF-480D-4116-B57A-64432B8BCF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90" y="1219200"/>
            <a:ext cx="1258957" cy="12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2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4000" numSld="7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601"/>
                </p:tgtEl>
              </p:cMediaNode>
            </p:audio>
          </p:childTnLst>
        </p:cTn>
      </p:par>
    </p:tnLst>
    <p:bldLst>
      <p:bldP spid="152578" grpId="0"/>
      <p:bldP spid="30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19200" y="593467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chiều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95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endParaRPr lang="vi-VN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" y="0"/>
            <a:ext cx="91398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999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29000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14447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95799" y="3505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3429000"/>
            <a:ext cx="46482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95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:\ \ảnh thi Quận\troc chơi động\hinh-anh-dem-trang-ram-dep-lung-linh-se-mang-den-cho-ban-cam-giac-binh-yen-trong-tam-hon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668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52401"/>
          <a:ext cx="8839200" cy="6476999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919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1219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1295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3505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5715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7924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3429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563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7924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95800"/>
            <a:ext cx="2059132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1" y="4495800"/>
            <a:ext cx="21336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1" y="4495800"/>
            <a:ext cx="2133599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495800"/>
            <a:ext cx="2057400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endParaRPr lang="vi-VN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070" y="1752600"/>
            <a:ext cx="216093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524000" y="182880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151" y="57620"/>
            <a:ext cx="9058849" cy="6800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68580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6562011-EBB6-BBC6-CDE0-5ED87AECB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  <p:pic>
        <p:nvPicPr>
          <p:cNvPr id="7" name="Thoại 001">
            <a:hlinkClick r:id="" action="ppaction://media"/>
            <a:extLst>
              <a:ext uri="{FF2B5EF4-FFF2-40B4-BE49-F238E27FC236}">
                <a16:creationId xmlns:a16="http://schemas.microsoft.com/office/drawing/2014/main" id="{7EBB89A1-F08C-ECD9-4C26-172540B77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6742" y="2286000"/>
            <a:ext cx="609600" cy="609600"/>
          </a:xfrm>
          <a:prstGeom prst="rect">
            <a:avLst/>
          </a:prstGeom>
        </p:spPr>
      </p:pic>
      <p:pic>
        <p:nvPicPr>
          <p:cNvPr id="8" name="Thoại 002 (1)">
            <a:hlinkClick r:id="" action="ppaction://media"/>
            <a:extLst>
              <a:ext uri="{FF2B5EF4-FFF2-40B4-BE49-F238E27FC236}">
                <a16:creationId xmlns:a16="http://schemas.microsoft.com/office/drawing/2014/main" id="{6F35AA79-12DD-AB04-796B-4CA4DFAE52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  <p:pic>
        <p:nvPicPr>
          <p:cNvPr id="9" name="Thoại 003 (1)">
            <a:hlinkClick r:id="" action="ppaction://media"/>
            <a:extLst>
              <a:ext uri="{FF2B5EF4-FFF2-40B4-BE49-F238E27FC236}">
                <a16:creationId xmlns:a16="http://schemas.microsoft.com/office/drawing/2014/main" id="{1A39E5C4-DCC9-39B5-D0C0-7885B14DEB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09775" y="2286000"/>
            <a:ext cx="609600" cy="609600"/>
          </a:xfrm>
          <a:prstGeom prst="rect">
            <a:avLst/>
          </a:prstGeom>
        </p:spPr>
      </p:pic>
      <p:pic>
        <p:nvPicPr>
          <p:cNvPr id="10" name="Thoại 004 (1)">
            <a:hlinkClick r:id="" action="ppaction://media"/>
            <a:extLst>
              <a:ext uri="{FF2B5EF4-FFF2-40B4-BE49-F238E27FC236}">
                <a16:creationId xmlns:a16="http://schemas.microsoft.com/office/drawing/2014/main" id="{4FD76350-429D-D001-DD5B-8C180B98350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9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" fill="hold">
                          <p:stCondLst>
                            <p:cond delay="0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9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965"/>
                                </p:stCondLst>
                                <p:childTnLst>
                                  <p:par>
                                    <p:cTn id="1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397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6942"/>
                                </p:stCondLst>
                                <p:childTnLst>
                                  <p:par>
                                    <p:cTn id="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8737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620079" y="188098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DFB88-072E-3808-DACB-6D45DDB1F949}"/>
              </a:ext>
            </a:extLst>
          </p:cNvPr>
          <p:cNvSpPr txBox="1"/>
          <p:nvPr/>
        </p:nvSpPr>
        <p:spPr>
          <a:xfrm>
            <a:off x="1905000" y="2819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gồm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mấy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0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38800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91400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91400" y="3657598"/>
            <a:ext cx="1752601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3657600"/>
            <a:ext cx="175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Một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6260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" y="62116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10000" y="0"/>
            <a:ext cx="1076324" cy="165588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40086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10000" y="29308"/>
            <a:ext cx="1076324" cy="1655882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40086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38800" y="6211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Bốn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buổi</a:t>
            </a:r>
            <a:endParaRPr lang="vi-VN" sz="3600" dirty="0"/>
          </a:p>
        </p:txBody>
      </p:sp>
      <p:pic>
        <p:nvPicPr>
          <p:cNvPr id="3" name="Thoại 006 (1)">
            <a:hlinkClick r:id="" action="ppaction://media"/>
            <a:extLst>
              <a:ext uri="{FF2B5EF4-FFF2-40B4-BE49-F238E27FC236}">
                <a16:creationId xmlns:a16="http://schemas.microsoft.com/office/drawing/2014/main" id="{B967F81E-CC48-0D9F-4751-7F70BDE48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4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cảnh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nhiên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8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362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1: </a:t>
            </a:r>
            <a:r>
              <a:rPr lang="en-US" sz="3600" b="1" dirty="0" err="1">
                <a:solidFill>
                  <a:srgbClr val="002060"/>
                </a:solidFill>
              </a:rPr>
              <a:t>Che</a:t>
            </a:r>
            <a:r>
              <a:rPr lang="en-US" sz="3600" b="1" dirty="0">
                <a:solidFill>
                  <a:srgbClr val="002060"/>
                </a:solidFill>
              </a:rPr>
              <a:t> ô 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2: </a:t>
            </a:r>
            <a:r>
              <a:rPr lang="en-US" sz="3600" b="1" dirty="0" err="1">
                <a:solidFill>
                  <a:srgbClr val="002060"/>
                </a:solidFill>
              </a:rPr>
              <a:t>Gà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gáy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4: </a:t>
            </a:r>
            <a:r>
              <a:rPr lang="en-US" sz="3600" b="1" dirty="0" err="1">
                <a:solidFill>
                  <a:srgbClr val="002060"/>
                </a:solidFill>
              </a:rPr>
              <a:t>Mặt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nặn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116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3: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tối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62400" y="0"/>
            <a:ext cx="1076324" cy="165588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41610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62400" y="29308"/>
            <a:ext cx="1076324" cy="165588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41610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7">
            <a:hlinkClick r:id="" action="ppaction://media"/>
            <a:extLst>
              <a:ext uri="{FF2B5EF4-FFF2-40B4-BE49-F238E27FC236}">
                <a16:creationId xmlns:a16="http://schemas.microsoft.com/office/drawing/2014/main" id="{DED135A2-7012-6A91-C1C0-D7CF4784B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3: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sáng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905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6670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1: </a:t>
            </a:r>
            <a:r>
              <a:rPr lang="en-US" sz="3200" b="1" dirty="0" err="1">
                <a:solidFill>
                  <a:srgbClr val="002060"/>
                </a:solidFill>
              </a:rPr>
              <a:t>Đánh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răng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sau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dậy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2484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2: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tối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2362200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3: </a:t>
            </a:r>
            <a:r>
              <a:rPr lang="en-US" sz="3200" b="1" dirty="0" err="1">
                <a:solidFill>
                  <a:srgbClr val="002060"/>
                </a:solidFill>
              </a:rPr>
              <a:t>Rửa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tay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trước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ăn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lớp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4152" y="6150114"/>
            <a:ext cx="360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4: </a:t>
            </a:r>
            <a:r>
              <a:rPr lang="en-US" sz="4000" b="1" dirty="0" err="1">
                <a:solidFill>
                  <a:srgbClr val="002060"/>
                </a:solidFill>
              </a:rPr>
              <a:t>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cơm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trưa</a:t>
            </a:r>
            <a:endParaRPr lang="vi-VN" sz="40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8">
            <a:hlinkClick r:id="" action="ppaction://media"/>
            <a:extLst>
              <a:ext uri="{FF2B5EF4-FFF2-40B4-BE49-F238E27FC236}">
                <a16:creationId xmlns:a16="http://schemas.microsoft.com/office/drawing/2014/main" id="{D01F15E7-172E-0355-0CAA-4B7D18428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0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Chương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chúc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bé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ngủ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ngon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ngày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81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sáng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0" y="24384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2116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" name="Thoại 009">
            <a:hlinkClick r:id="" action="ppaction://media"/>
            <a:extLst>
              <a:ext uri="{FF2B5EF4-FFF2-40B4-BE49-F238E27FC236}">
                <a16:creationId xmlns:a16="http://schemas.microsoft.com/office/drawing/2014/main" id="{2301AC34-BE95-C4C0-5D74-6D7628BA8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9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04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Câu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5: 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Hoạt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diễn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buổi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trưa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25146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Tập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thể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dục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5908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2: </a:t>
            </a:r>
            <a:r>
              <a:rPr lang="en-US" sz="3200" b="1" dirty="0" err="1">
                <a:solidFill>
                  <a:srgbClr val="0070C0"/>
                </a:solidFill>
              </a:rPr>
              <a:t>Đi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cùng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bố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mẹ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3: </a:t>
            </a: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ngoài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trời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Giờ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ngủ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lớp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0"/>
            <a:ext cx="1076324" cy="165588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084834" y="646605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86200" y="29308"/>
            <a:ext cx="1076324" cy="165588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4084834" y="675913"/>
            <a:ext cx="624844" cy="6610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:\ \A Bai soan B4 Hòa - Huyền 2016 - 2017\Ảnh các chủ đề\ảnh trung thu và hình nền động\images (63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51" y="0"/>
            <a:ext cx="905884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85800"/>
            <a:ext cx="8458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vi-VN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Bài Tập Buổi Sáng - Melody Giai Điệu (Beat phối)">
            <a:hlinkClick r:id="" action="ppaction://media"/>
            <a:extLst>
              <a:ext uri="{FF2B5EF4-FFF2-40B4-BE49-F238E27FC236}">
                <a16:creationId xmlns:a16="http://schemas.microsoft.com/office/drawing/2014/main" id="{E31063FE-DFB3-108D-63B8-A23B1BCE4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10"/>
          <a:stretch>
            <a:fillRect/>
          </a:stretch>
        </p:blipFill>
        <p:spPr bwMode="auto">
          <a:xfrm>
            <a:off x="61706" y="0"/>
            <a:ext cx="908229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00200" y="1524000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chân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thành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cảm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ơn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đã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đến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dự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buổi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học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ngày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hôm</a:t>
            </a:r>
            <a:r>
              <a:rPr lang="en-US" sz="4400" b="1" i="1" dirty="0">
                <a:solidFill>
                  <a:srgbClr val="7030A0"/>
                </a:solidFill>
              </a:rPr>
              <a:t> nay!</a:t>
            </a:r>
          </a:p>
          <a:p>
            <a:r>
              <a:rPr lang="en-US" sz="4400" b="1" i="1" dirty="0" err="1">
                <a:solidFill>
                  <a:srgbClr val="7030A0"/>
                </a:solidFill>
              </a:rPr>
              <a:t>Xin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chúc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các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quý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vị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đại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biểu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sức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khỏe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dồi</a:t>
            </a:r>
            <a:r>
              <a:rPr lang="en-US" sz="4400" b="1" i="1" dirty="0">
                <a:solidFill>
                  <a:srgbClr val="7030A0"/>
                </a:solidFill>
              </a:rPr>
              <a:t> </a:t>
            </a:r>
            <a:r>
              <a:rPr lang="en-US" sz="4400" b="1" i="1" dirty="0" err="1">
                <a:solidFill>
                  <a:srgbClr val="7030A0"/>
                </a:solidFill>
              </a:rPr>
              <a:t>dào</a:t>
            </a:r>
            <a:r>
              <a:rPr lang="en-US" sz="4400" b="1" i="1" dirty="0">
                <a:solidFill>
                  <a:srgbClr val="7030A0"/>
                </a:solidFill>
              </a:rPr>
              <a:t>.</a:t>
            </a:r>
            <a:endParaRPr lang="vi-VN" sz="4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41165-CD5E-3034-3F36-AC7EA630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71FFA8-9D43-132E-1DE4-10F69E5F4814}"/>
              </a:ext>
            </a:extLst>
          </p:cNvPr>
          <p:cNvSpPr txBox="1"/>
          <p:nvPr/>
        </p:nvSpPr>
        <p:spPr>
          <a:xfrm>
            <a:off x="1524000" y="1828800"/>
            <a:ext cx="3806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27003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67088"/>
            <a:ext cx="4571999" cy="3490912"/>
          </a:xfrm>
          <a:prstGeom prst="rect">
            <a:avLst/>
          </a:prstGeom>
          <a:noFill/>
        </p:spPr>
      </p:pic>
      <p:pic>
        <p:nvPicPr>
          <p:cNvPr id="6" name="Picture 7" descr="H:\ \ảnh thi Quận\troc chơi động\IMG20151112083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4648200" cy="3429000"/>
          </a:xfrm>
          <a:prstGeom prst="rect">
            <a:avLst/>
          </a:prstGeom>
          <a:noFill/>
        </p:spPr>
      </p:pic>
      <p:pic>
        <p:nvPicPr>
          <p:cNvPr id="7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0400" cy="3429000"/>
          </a:xfrm>
          <a:prstGeom prst="rect">
            <a:avLst/>
          </a:prstGeom>
          <a:noFill/>
        </p:spPr>
      </p:pic>
      <p:pic>
        <p:nvPicPr>
          <p:cNvPr id="8" name="Picture 3" descr="C:\Users\Admin\Desktop\New folder\IMG_2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14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</p:spPr>
      </p:pic>
      <p:pic>
        <p:nvPicPr>
          <p:cNvPr id="23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314700"/>
            <a:ext cx="4724400" cy="3543300"/>
          </a:xfrm>
          <a:prstGeom prst="rect">
            <a:avLst/>
          </a:prstGeom>
          <a:noFill/>
        </p:spPr>
      </p:pic>
      <p:pic>
        <p:nvPicPr>
          <p:cNvPr id="24" name="Picture 23" descr="C:\Users\ADMIN\AppData\Local\Microsoft\Windows\Temporary Internet Files\Content.Word\IMG_31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3398" y="-533398"/>
            <a:ext cx="335280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AppData\Local\Microsoft\Windows\Temporary Internet Files\Content.Word\IMG_317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105400" y="-685798"/>
            <a:ext cx="335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AppData\Local\Microsoft\Windows\Temporary Internet Files\Content.Word\IMG_32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648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412</Words>
  <Application>Microsoft Office PowerPoint</Application>
  <PresentationFormat>On-screen Show (4:3)</PresentationFormat>
  <Paragraphs>113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.VnArial Narrow</vt:lpstr>
      <vt:lpstr>Arial</vt:lpstr>
      <vt:lpstr>Calibri</vt:lpstr>
      <vt:lpstr>Times New Roman</vt:lpstr>
      <vt:lpstr>Office Theme</vt:lpstr>
      <vt:lpstr>2_Office Theme</vt:lpstr>
      <vt:lpstr>UỶ BAN NHÂN DÂN QUẬN LONG BIÊN TRƯỜNG MẦM NON THẠCH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Admin</dc:creator>
  <cp:lastModifiedBy>Administrator</cp:lastModifiedBy>
  <cp:revision>84</cp:revision>
  <dcterms:created xsi:type="dcterms:W3CDTF">2006-08-16T00:00:00Z</dcterms:created>
  <dcterms:modified xsi:type="dcterms:W3CDTF">2024-04-21T03:36:54Z</dcterms:modified>
</cp:coreProperties>
</file>