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8" r:id="rId2"/>
    <p:sldId id="283" r:id="rId3"/>
    <p:sldId id="277" r:id="rId4"/>
    <p:sldId id="293" r:id="rId5"/>
    <p:sldId id="281" r:id="rId6"/>
    <p:sldId id="294" r:id="rId7"/>
    <p:sldId id="269" r:id="rId8"/>
    <p:sldId id="275" r:id="rId9"/>
    <p:sldId id="276" r:id="rId10"/>
    <p:sldId id="280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2EFA-99B6-4C91-ADE8-19C81F5674C6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BB118-0EA4-4B3F-85B3-8C8610897E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453E4A5-171F-408A-84CF-672AD75E5589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5590" y="3291624"/>
            <a:ext cx="536396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đối tượng ra làm 2 phần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3577" y="812581"/>
            <a:ext cx="59279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BIÊN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2422" y="2276406"/>
            <a:ext cx="461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8374" y="4830911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4497" y="4647727"/>
            <a:ext cx="505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Kim Chi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HOA CA CUNG AM NHA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514" y="165974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2F3E19-F1C6-4529-89B9-746E5AFCA1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18" y="1582107"/>
            <a:ext cx="1410114" cy="1190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000">
        <p15:prstTrans prst="curtains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81155"/>
          </a:xfrm>
        </p:spPr>
      </p:pic>
      <p:sp>
        <p:nvSpPr>
          <p:cNvPr id="5" name="TextBox 4"/>
          <p:cNvSpPr txBox="1"/>
          <p:nvPr/>
        </p:nvSpPr>
        <p:spPr>
          <a:xfrm rot="20800581">
            <a:off x="3168761" y="2576934"/>
            <a:ext cx="53848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4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1754" y="152823"/>
            <a:ext cx="38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đúng   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86619" y="713565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30835"/>
            <a:ext cx="445668" cy="4316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Cloud 51"/>
          <p:cNvSpPr/>
          <p:nvPr/>
        </p:nvSpPr>
        <p:spPr>
          <a:xfrm>
            <a:off x="4974180" y="2877711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3" y="1856512"/>
            <a:ext cx="621886" cy="559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89" y="1820551"/>
            <a:ext cx="621886" cy="559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7" y="6280293"/>
            <a:ext cx="445668" cy="4011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2000">
        <p15:prstTrans prst="airplane"/>
      </p:transition>
    </mc:Choice>
    <mc:Fallback xmlns="">
      <p:transition spd="slow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5872 -0.269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-1349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34462 -0.4300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-2150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35 -0.474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372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3789 -0.241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210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7721 -0.3678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840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3789 -0.29953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497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22604 -0.3544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18" grpId="0"/>
      <p:bldP spid="18" grpId="1"/>
      <p:bldP spid="19" grpId="0"/>
      <p:bldP spid="20" grpId="0"/>
      <p:bldP spid="21" grpId="0"/>
      <p:bldP spid="50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219200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Phần 1: Ôn nhận biết số lượng và thêm bớt trong phạm vi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426" y="6629400"/>
            <a:ext cx="5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 descr="Hình ảnh có liên quan"/>
          <p:cNvSpPr>
            <a:spLocks noChangeAspect="1" noChangeArrowheads="1"/>
          </p:cNvSpPr>
          <p:nvPr/>
        </p:nvSpPr>
        <p:spPr bwMode="auto">
          <a:xfrm>
            <a:off x="6019799" y="35010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" name="WordArt 11"/>
          <p:cNvSpPr>
            <a:spLocks noChangeArrowheads="1" noChangeShapeType="1" noTextEdit="1"/>
          </p:cNvSpPr>
          <p:nvPr/>
        </p:nvSpPr>
        <p:spPr bwMode="auto">
          <a:xfrm>
            <a:off x="5764558" y="4267200"/>
            <a:ext cx="1616077" cy="1709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4309" y="1548024"/>
            <a:ext cx="7996576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Phần 2: Tách nhóm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8 đối tượng ra làm 2 phần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145" y="2643040"/>
            <a:ext cx="901685" cy="113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6626" y="2671806"/>
            <a:ext cx="901685" cy="113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450" y="2671806"/>
            <a:ext cx="901685" cy="11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7773" y="2700235"/>
            <a:ext cx="901685" cy="113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597" y="2696089"/>
            <a:ext cx="901685" cy="113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2125" y="2704469"/>
            <a:ext cx="901685" cy="113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1653" y="2716305"/>
            <a:ext cx="901685" cy="1134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8453" y="2721524"/>
            <a:ext cx="901685" cy="113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000">
        <p:split orient="vert"/>
      </p:transition>
    </mc:Choice>
    <mc:Fallback xmlns="">
      <p:transition spd="slow" advClick="0" advTm="8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32410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theo</a:t>
            </a:r>
            <a:r>
              <a:rPr lang="en-US" b="1" dirty="0">
                <a:solidFill>
                  <a:srgbClr val="FF0000"/>
                </a:solidFill>
              </a:rPr>
              <a:t> ý </a:t>
            </a:r>
            <a:r>
              <a:rPr lang="en-US" b="1" dirty="0" err="1">
                <a:solidFill>
                  <a:srgbClr val="FF0000"/>
                </a:solidFill>
              </a:rPr>
              <a:t>thích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79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9885" y="6346660"/>
            <a:ext cx="487363" cy="487363"/>
          </a:xfrm>
          <a:prstGeom prst="rect">
            <a:avLst/>
          </a:prstGeom>
        </p:spPr>
      </p:pic>
      <p:sp>
        <p:nvSpPr>
          <p:cNvPr id="7170" name="AutoShape 78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80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AutoShape 82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15" name="WordArt 86"/>
          <p:cNvSpPr>
            <a:spLocks noChangeArrowheads="1" noChangeShapeType="1" noTextEdit="1"/>
          </p:cNvSpPr>
          <p:nvPr/>
        </p:nvSpPr>
        <p:spPr bwMode="auto">
          <a:xfrm>
            <a:off x="5296694" y="3059550"/>
            <a:ext cx="1141413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7177" name="Group 165"/>
          <p:cNvGrpSpPr/>
          <p:nvPr/>
        </p:nvGrpSpPr>
        <p:grpSpPr bwMode="auto">
          <a:xfrm>
            <a:off x="1553196" y="3814208"/>
            <a:ext cx="2790205" cy="895980"/>
            <a:chOff x="2040" y="2159"/>
            <a:chExt cx="1632" cy="608"/>
          </a:xfrm>
        </p:grpSpPr>
        <p:sp>
          <p:nvSpPr>
            <p:cNvPr id="7190" name="Rectangle 153"/>
            <p:cNvSpPr>
              <a:spLocks noChangeArrowheads="1"/>
            </p:cNvSpPr>
            <p:nvPr/>
          </p:nvSpPr>
          <p:spPr bwMode="auto">
            <a:xfrm>
              <a:off x="2040" y="2159"/>
              <a:ext cx="1632" cy="6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82" name="WordArt 164"/>
            <p:cNvSpPr>
              <a:spLocks noChangeArrowheads="1" noChangeShapeType="1" noTextEdit="1"/>
            </p:cNvSpPr>
            <p:nvPr/>
          </p:nvSpPr>
          <p:spPr bwMode="auto">
            <a:xfrm>
              <a:off x="2376" y="2293"/>
              <a:ext cx="951" cy="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3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1" name="Group 152"/>
          <p:cNvGrpSpPr/>
          <p:nvPr/>
        </p:nvGrpSpPr>
        <p:grpSpPr bwMode="auto">
          <a:xfrm>
            <a:off x="7467601" y="3707394"/>
            <a:ext cx="3200398" cy="753944"/>
            <a:chOff x="3600" y="2160"/>
            <a:chExt cx="1584" cy="419"/>
          </a:xfrm>
        </p:grpSpPr>
        <p:sp>
          <p:nvSpPr>
            <p:cNvPr id="61" name="Rectangle 140"/>
            <p:cNvSpPr>
              <a:spLocks noChangeArrowheads="1"/>
            </p:cNvSpPr>
            <p:nvPr/>
          </p:nvSpPr>
          <p:spPr bwMode="auto">
            <a:xfrm>
              <a:off x="3600" y="2160"/>
              <a:ext cx="1584" cy="4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56" y="2257"/>
              <a:ext cx="885" cy="25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 v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à</a:t>
              </a: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48200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1" y="2349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8855" y="4665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8966" y="4322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8888" y="694600"/>
            <a:ext cx="2784512" cy="28868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89511" y="644080"/>
            <a:ext cx="0" cy="29373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175" name="Group 129"/>
          <p:cNvGrpSpPr/>
          <p:nvPr/>
        </p:nvGrpSpPr>
        <p:grpSpPr bwMode="auto">
          <a:xfrm>
            <a:off x="1558889" y="31038"/>
            <a:ext cx="2784511" cy="647751"/>
            <a:chOff x="2034" y="1204"/>
            <a:chExt cx="2016" cy="624"/>
          </a:xfrm>
        </p:grpSpPr>
        <p:sp>
          <p:nvSpPr>
            <p:cNvPr id="7206" name="Rectangle 131"/>
            <p:cNvSpPr>
              <a:spLocks noChangeArrowheads="1"/>
            </p:cNvSpPr>
            <p:nvPr/>
          </p:nvSpPr>
          <p:spPr bwMode="auto">
            <a:xfrm>
              <a:off x="2034" y="1204"/>
              <a:ext cx="2016" cy="6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4" name="WordArt 139"/>
            <p:cNvSpPr>
              <a:spLocks noChangeArrowheads="1" noChangeShapeType="1" noTextEdit="1"/>
            </p:cNvSpPr>
            <p:nvPr/>
          </p:nvSpPr>
          <p:spPr bwMode="auto">
            <a:xfrm>
              <a:off x="2400" y="1264"/>
              <a:ext cx="1272" cy="4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7467601" y="4461338"/>
            <a:ext cx="3200399" cy="227945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620001" y="747730"/>
            <a:ext cx="3047999" cy="268127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551306" y="4714104"/>
            <a:ext cx="2792094" cy="210579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grpSp>
        <p:nvGrpSpPr>
          <p:cNvPr id="7176" name="Group 152"/>
          <p:cNvGrpSpPr/>
          <p:nvPr/>
        </p:nvGrpSpPr>
        <p:grpSpPr bwMode="auto">
          <a:xfrm>
            <a:off x="7620000" y="45191"/>
            <a:ext cx="3048000" cy="673733"/>
            <a:chOff x="3647" y="2160"/>
            <a:chExt cx="1537" cy="405"/>
          </a:xfrm>
        </p:grpSpPr>
        <p:sp>
          <p:nvSpPr>
            <p:cNvPr id="7202" name="Rectangle 140"/>
            <p:cNvSpPr>
              <a:spLocks noChangeArrowheads="1"/>
            </p:cNvSpPr>
            <p:nvPr/>
          </p:nvSpPr>
          <p:spPr bwMode="auto">
            <a:xfrm>
              <a:off x="3647" y="2160"/>
              <a:ext cx="1537" cy="4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4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31" y="2237"/>
              <a:ext cx="908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cxnSp>
        <p:nvCxnSpPr>
          <p:cNvPr id="127" name="Straight Connector 126"/>
          <p:cNvCxnSpPr/>
          <p:nvPr/>
        </p:nvCxnSpPr>
        <p:spPr>
          <a:xfrm>
            <a:off x="2793439" y="4732254"/>
            <a:ext cx="18845" cy="212574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8788635" y="747730"/>
            <a:ext cx="0" cy="26812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19" idx="0"/>
            <a:endCxn id="119" idx="2"/>
          </p:cNvCxnSpPr>
          <p:nvPr/>
        </p:nvCxnSpPr>
        <p:spPr>
          <a:xfrm>
            <a:off x="9067800" y="4461338"/>
            <a:ext cx="0" cy="227945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6" name="WordArt 139"/>
          <p:cNvSpPr>
            <a:spLocks noChangeArrowheads="1" noChangeShapeType="1" noTextEdit="1"/>
          </p:cNvSpPr>
          <p:nvPr/>
        </p:nvSpPr>
        <p:spPr bwMode="auto">
          <a:xfrm>
            <a:off x="3166153" y="-235"/>
            <a:ext cx="1665299" cy="4816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38100">
                <a:solidFill>
                  <a:srgbClr val="CC0066"/>
                </a:solidFill>
                <a:round/>
              </a:ln>
              <a:solidFill>
                <a:srgbClr val="CC0066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419600" y="1903639"/>
            <a:ext cx="1066800" cy="115591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6324600" y="2106226"/>
            <a:ext cx="1295400" cy="9533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6324600" y="4429723"/>
            <a:ext cx="1039096" cy="101458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4419600" y="4429722"/>
            <a:ext cx="979410" cy="82799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8520" y="747730"/>
            <a:ext cx="587525" cy="7388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482" y="783673"/>
            <a:ext cx="587525" cy="7388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239" y="1571514"/>
            <a:ext cx="587525" cy="7388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540" y="1590148"/>
            <a:ext cx="587525" cy="7388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010" y="2426732"/>
            <a:ext cx="587525" cy="7388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6414" y="2310412"/>
            <a:ext cx="587525" cy="73889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1788" y="2723170"/>
            <a:ext cx="587525" cy="73889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245" y="852756"/>
            <a:ext cx="587525" cy="73889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982" y="1984272"/>
            <a:ext cx="587525" cy="7388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8247" y="852756"/>
            <a:ext cx="587525" cy="73889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0049" y="878635"/>
            <a:ext cx="587525" cy="73889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8966" y="1736777"/>
            <a:ext cx="587525" cy="73889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802" y="1736777"/>
            <a:ext cx="587525" cy="73889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938" y="2582802"/>
            <a:ext cx="587525" cy="738898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5928" y="2675420"/>
            <a:ext cx="587525" cy="73889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323" y="4754856"/>
            <a:ext cx="587525" cy="73889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935" y="5193737"/>
            <a:ext cx="586459" cy="73755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5172" y="5967057"/>
            <a:ext cx="551982" cy="6941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082" y="4891378"/>
            <a:ext cx="551982" cy="6941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2158" y="4859207"/>
            <a:ext cx="551982" cy="6941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848" y="5699767"/>
            <a:ext cx="551982" cy="6941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0181" y="5578004"/>
            <a:ext cx="551982" cy="6941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5652" y="6057543"/>
            <a:ext cx="471815" cy="59337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9426" y="4659480"/>
            <a:ext cx="587525" cy="73889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4641995"/>
            <a:ext cx="587525" cy="73889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3793" y="5607761"/>
            <a:ext cx="587525" cy="73889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5593358"/>
            <a:ext cx="587525" cy="7388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4937" y="4739732"/>
            <a:ext cx="587525" cy="73889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9327" y="4762711"/>
            <a:ext cx="587525" cy="73889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6463" y="5684278"/>
            <a:ext cx="587525" cy="738898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4479" y="5684278"/>
            <a:ext cx="587525" cy="73889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6176" y="1486628"/>
            <a:ext cx="587525" cy="7388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1000">
        <p:split orient="vert"/>
      </p:transition>
    </mc:Choice>
    <mc:Fallback xmlns="">
      <p:transition spd="slow" advClick="0" advTm="8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15" grpId="0"/>
      <p:bldP spid="7" grpId="0" animBg="1"/>
      <p:bldP spid="119" grpId="0" animBg="1"/>
      <p:bldP spid="121" grpId="0" animBg="1"/>
      <p:bldP spid="1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0">
        <p:split orient="vert"/>
      </p:transition>
    </mc:Choice>
    <mc:Fallback xmlns="">
      <p:transition spd="slow" advTm="1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WordArt 13"/>
          <p:cNvSpPr>
            <a:spLocks noChangeArrowheads="1" noChangeShapeType="1" noTextEdit="1"/>
          </p:cNvSpPr>
          <p:nvPr/>
        </p:nvSpPr>
        <p:spPr bwMode="auto">
          <a:xfrm>
            <a:off x="4062936" y="2576423"/>
            <a:ext cx="381001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05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658270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2057" y="2443087"/>
            <a:ext cx="8001000" cy="3883997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09730" y="34630"/>
            <a:ext cx="162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287" y="1600200"/>
            <a:ext cx="889386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847" y="1601326"/>
            <a:ext cx="889386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425" y="1600200"/>
            <a:ext cx="889386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864" y="1600200"/>
            <a:ext cx="889386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2907" y="1591336"/>
            <a:ext cx="889386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479" y="1600200"/>
            <a:ext cx="889386" cy="609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6051" y="1591336"/>
            <a:ext cx="889386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44" y="1600200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4000">
        <p:circle/>
      </p:transition>
    </mc:Choice>
    <mc:Fallback xmlns="">
      <p:transition spd="slow" advClick="0" advTm="1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2969 0.366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83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24779 0.266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3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26523 0.266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133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1296 L 0.27526 0.279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133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3542 L -0.01458 0.433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46 0.423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118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0.02153 L 0.08658 0.422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00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18646 0.423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WordArt 13"/>
          <p:cNvSpPr>
            <a:spLocks noChangeArrowheads="1" noChangeShapeType="1" noTextEdit="1"/>
          </p:cNvSpPr>
          <p:nvPr/>
        </p:nvSpPr>
        <p:spPr bwMode="auto">
          <a:xfrm>
            <a:off x="3975842" y="2576423"/>
            <a:ext cx="519959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92142" y="2209801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10200" y="2209801"/>
            <a:ext cx="0" cy="38839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91721" y="27177"/>
            <a:ext cx="88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887" y="1366707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3565" y="1335294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233" y="1318569"/>
            <a:ext cx="889386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413" y="1326932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808" y="131856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988" y="1330866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548" y="1346411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3216" y="1351287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4 0.01181 L 0.14414 0.3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557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6523 0.460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03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83 -0.0007 L 0.15586 0.3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70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1227 L 0.04805 0.485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36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875 0.34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0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3 -0.00394 L 0.1151 0.335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169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0.02824 L -0.10977 0.4763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2240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02708 L -0.08529 0.463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WordArt 13"/>
          <p:cNvSpPr>
            <a:spLocks noChangeArrowheads="1" noChangeShapeType="1" noTextEdit="1"/>
          </p:cNvSpPr>
          <p:nvPr/>
        </p:nvSpPr>
        <p:spPr bwMode="auto">
          <a:xfrm>
            <a:off x="4104628" y="2576423"/>
            <a:ext cx="45403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WordArt 14"/>
          <p:cNvSpPr>
            <a:spLocks noChangeArrowheads="1" noChangeShapeType="1" noTextEdit="1"/>
          </p:cNvSpPr>
          <p:nvPr/>
        </p:nvSpPr>
        <p:spPr bwMode="auto">
          <a:xfrm>
            <a:off x="7342731" y="2590801"/>
            <a:ext cx="539533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992142" y="2443088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894506" y="110328"/>
            <a:ext cx="1987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035" y="1540379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172" y="1540379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9287" y="1524000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4479" y="1524000"/>
            <a:ext cx="889386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517" y="154037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178" y="1540379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5747" y="1524000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7408" y="1551625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7000">
        <p:split orient="vert"/>
      </p:transition>
    </mc:Choice>
    <mc:Fallback xmlns="">
      <p:transition spd="slow" advClick="0" advTm="8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922 0.286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206 L 0.0595 0.4215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21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3034 0.565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24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0052 0.333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6224 0.33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165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1 -0.02407 L -0.09388 0.451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37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7852 0.466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233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833 0.4627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11.8|0.8|0.8|1|0.9|1|0.9|0.9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7|9.2|0.8|0.8|0.9|0.9|1|0.9|0.9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4.2|4.5|6.6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|1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134</Words>
  <Application>Microsoft Office PowerPoint</Application>
  <PresentationFormat>Widescreen</PresentationFormat>
  <Paragraphs>42</Paragraphs>
  <Slides>11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.VnArial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Tách theo ý thích</vt:lpstr>
      <vt:lpstr>PowerPoint Presentation</vt:lpstr>
      <vt:lpstr>Tách theo yêu cầu của cô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Administrator</cp:lastModifiedBy>
  <cp:revision>8</cp:revision>
  <dcterms:created xsi:type="dcterms:W3CDTF">2021-12-10T15:34:00Z</dcterms:created>
  <dcterms:modified xsi:type="dcterms:W3CDTF">2024-12-08T05:16:11Z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FC68B1244DD44E969F5A5DA2CFF0EC4B</vt:lpwstr>
  </property>
  <property fmtid="{D5CDD505-2E9C-101B-9397-08002B2CF9AE}" pid="3" name="KSOProductBuildVer">
    <vt:lpwstr>1033-11.2.0.10426</vt:lpwstr>
  </property>
</Properties>
</file>