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1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ejaVu Serif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7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2.sv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20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4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2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26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20.svg"/><Relationship Id="rId34" Type="http://schemas.openxmlformats.org/officeDocument/2006/relationships/image" Target="../media/image38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4.svg"/><Relationship Id="rId33" Type="http://schemas.openxmlformats.org/officeDocument/2006/relationships/image" Target="../media/image37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32" Type="http://schemas.openxmlformats.org/officeDocument/2006/relationships/image" Target="../media/image36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9.svg"/><Relationship Id="rId28" Type="http://schemas.openxmlformats.org/officeDocument/2006/relationships/image" Target="../media/image32.svg"/><Relationship Id="rId10" Type="http://schemas.openxmlformats.org/officeDocument/2006/relationships/image" Target="../media/image11.svg"/><Relationship Id="rId19" Type="http://schemas.openxmlformats.org/officeDocument/2006/relationships/image" Target="../media/image22.svg"/><Relationship Id="rId31" Type="http://schemas.openxmlformats.org/officeDocument/2006/relationships/image" Target="../media/image35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8.png"/><Relationship Id="rId27" Type="http://schemas.openxmlformats.org/officeDocument/2006/relationships/image" Target="../media/image31.png"/><Relationship Id="rId30" Type="http://schemas.openxmlformats.org/officeDocument/2006/relationships/image" Target="../media/image34.svg"/><Relationship Id="rId8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21" Type="http://schemas.openxmlformats.org/officeDocument/2006/relationships/image" Target="../media/image20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4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2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921596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6644916"/>
            <a:ext cx="81378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sp>
        <p:nvSpPr>
          <p:cNvPr id="2" name="WordArt 20">
            <a:extLst>
              <a:ext uri="{FF2B5EF4-FFF2-40B4-BE49-F238E27FC236}">
                <a16:creationId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380932" y="4352075"/>
            <a:ext cx="9867332" cy="16836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AA5934-5A27-4386-ADA7-BCA80AEF7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37" y="2018738"/>
            <a:ext cx="1410114" cy="11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164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cp:lastModifiedBy>Administrator</cp:lastModifiedBy>
  <cp:revision>5</cp:revision>
  <dcterms:created xsi:type="dcterms:W3CDTF">2006-08-16T00:00:00Z</dcterms:created>
  <dcterms:modified xsi:type="dcterms:W3CDTF">2024-12-08T04:29:57Z</dcterms:modified>
  <dc:identifier>DAF0CfUh3o8</dc:identifier>
</cp:coreProperties>
</file>