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8" r:id="rId4"/>
    <p:sldId id="259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83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363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18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373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741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315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188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559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338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0226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583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263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4509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4773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47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74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08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46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76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51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09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95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711DC-AFB2-4227-9A24-70BEDF56E62E}" type="datetimeFigureOut">
              <a:rPr lang="en-US" smtClean="0"/>
              <a:t>12/15/2024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B5360-54BF-4822-879C-BA6A79EE2B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4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711DC-AFB2-4227-9A24-70BEDF56E6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12/15/2024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B5360-54BF-4822-879C-BA6A79EE2B84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677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92D050"/>
            </a:gs>
            <a:gs pos="48000">
              <a:schemeClr val="bg1"/>
            </a:gs>
            <a:gs pos="100000">
              <a:srgbClr val="92D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r>
              <a:rPr lang="en-US" sz="2000" b="1" u="sng" dirty="0">
                <a:latin typeface="Times New Roman" pitchFamily="18" charset="0"/>
                <a:cs typeface="Times New Roman" pitchFamily="18" charset="0"/>
              </a:rPr>
              <a:t>TRƯỜNG MN THẠCH CẦU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THẨM MỸ</a:t>
            </a:r>
          </a:p>
          <a:p>
            <a:pPr algn="ctr"/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“ Ba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“ </a:t>
            </a:r>
          </a:p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– ST: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đảo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– ST: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Tiên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TCÂN: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giai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MGL ( 5 – 6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Kim Chi</a:t>
            </a:r>
          </a:p>
          <a:p>
            <a:pPr algn="ctr"/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0C123F-9B50-4465-9EAB-C062107961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1295400"/>
            <a:ext cx="17526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179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92D050"/>
            </a:gs>
            <a:gs pos="48000">
              <a:schemeClr val="bg1"/>
            </a:gs>
            <a:gs pos="100000">
              <a:srgbClr val="92D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“ Ba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“ – ST: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Quỳnh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endParaRPr lang="en-US" sz="28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D:\Hình ảnh các nghề\Chú hải quâ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81534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3138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92D050"/>
            </a:gs>
            <a:gs pos="48000">
              <a:schemeClr val="bg1"/>
            </a:gs>
            <a:gs pos="100000">
              <a:srgbClr val="92D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Nghe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hát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Cháu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hát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về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đảo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ST: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Xuân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Tiên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806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92D050"/>
            </a:gs>
            <a:gs pos="48000">
              <a:schemeClr val="bg1"/>
            </a:gs>
            <a:gs pos="100000">
              <a:srgbClr val="92D05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TCÂN: Nghe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giai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điệu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hát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715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29&quot;&gt;&lt;property id=&quot;20148&quot; value=&quot;5&quot;/&gt;&lt;property id=&quot;20300&quot; value=&quot;Slide 3&quot;/&gt;&lt;property id=&quot;20307&quot; value=&quot;258&quot;/&gt;&lt;/object&gt;&lt;object type=&quot;3&quot; unique_id=&quot;10071&quot;&gt;&lt;property id=&quot;20148&quot; value=&quot;5&quot;/&gt;&lt;property id=&quot;20300&quot; value=&quot;Slide 2&quot;/&gt;&lt;property id=&quot;20307&quot; value=&quot;260&quot;/&gt;&lt;/object&gt;&lt;object type=&quot;3&quot; unique_id=&quot;10157&quot;&gt;&lt;property id=&quot;20148&quot; value=&quot;5&quot;/&gt;&lt;property id=&quot;20300&quot; value=&quot;Slide 4&quot;/&gt;&lt;property id=&quot;20307&quot; value=&quot;261&quot;/&gt;&lt;/object&gt;&lt;object type=&quot;3&quot; unique_id=&quot;10158&quot;&gt;&lt;property id=&quot;20148&quot; value=&quot;5&quot;/&gt;&lt;property id=&quot;20300&quot; value=&quot;Slide 5&quot;/&gt;&lt;property id=&quot;20307&quot; value=&quot;264&quot;/&gt;&lt;/object&gt;&lt;object type=&quot;3&quot; unique_id=&quot;10160&quot;&gt;&lt;property id=&quot;20148&quot; value=&quot;5&quot;/&gt;&lt;property id=&quot;20300&quot; value=&quot;Slide 6&quot;/&gt;&lt;property id=&quot;20307&quot; value=&quot;263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115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>MTC.,JSC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 Thang Computer</dc:creator>
  <cp:lastModifiedBy>Administrator</cp:lastModifiedBy>
  <cp:revision>43</cp:revision>
  <dcterms:created xsi:type="dcterms:W3CDTF">2017-11-02T14:05:05Z</dcterms:created>
  <dcterms:modified xsi:type="dcterms:W3CDTF">2024-12-15T10:39:13Z</dcterms:modified>
</cp:coreProperties>
</file>