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79" r:id="rId5"/>
    <p:sldId id="280" r:id="rId6"/>
    <p:sldId id="281" r:id="rId7"/>
    <p:sldId id="282" r:id="rId8"/>
    <p:sldId id="283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175DF-45FA-4FD0-851C-D3C1DB8696AD}" type="datetimeFigureOut">
              <a:rPr lang="en-US" smtClean="0"/>
              <a:pPr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CEA2-0760-4962-AB80-9C1B8B51C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4219" y="1288967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5076" y="1371600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1"/>
            <a:ext cx="4114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6315076"/>
            <a:ext cx="4114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2362200" y="700088"/>
            <a:ext cx="7086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</a:rPr>
              <a:t>PHÒNG GIÁO DỤC &amp; ĐÀO TẠO QUẬN LONG BIÊN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VNI-Times" pitchFamily="2" charset="0"/>
              </a:rPr>
              <a:t>TRƯỜNG 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ẦM NON THẠCH CẦU</a:t>
            </a:r>
            <a:endParaRPr lang="en-US" sz="20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2133600" y="2866852"/>
            <a:ext cx="739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4109162" y="5238690"/>
            <a:ext cx="65690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i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Kim Chi</a:t>
            </a:r>
            <a:endParaRPr lang="en-US" sz="2000" b="1" i="1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4800600" y="1524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829210-5FFE-43AF-B622-FAA50B94B4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912" y="1552135"/>
            <a:ext cx="2924175" cy="1367498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45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2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450"/>
                            </p:stCondLst>
                            <p:childTnLst>
                              <p:par>
                                <p:cTn id="2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457200" y="304800"/>
            <a:ext cx="11353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898775" y="1981200"/>
            <a:ext cx="6742112" cy="2398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00601" y="971266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3161732" y="971266"/>
            <a:ext cx="442415" cy="3505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924529">
            <a:off x="8702518" y="1918351"/>
            <a:ext cx="479946" cy="249304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8 0.01574 L -0.20087 0.037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1" y="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80705" y="1169082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3176" y="996287"/>
            <a:ext cx="442415" cy="35757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771" y="1041510"/>
            <a:ext cx="268535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49403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7 0.01574 L -0.1842 0.03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88" y="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L 0.43472 0.0101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3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04800"/>
            <a:ext cx="8686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80705" y="1169082"/>
            <a:ext cx="287771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2548198" y="913939"/>
            <a:ext cx="462425" cy="35757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9185856" y="2349647"/>
            <a:ext cx="427901" cy="157841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71771" y="1041510"/>
            <a:ext cx="2685351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H" panose="020B7200000000000000" pitchFamily="34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321772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7 0.01574 L -0.16563 0.00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-3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42118 0.0060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59" y="30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-0.31128 -0.2354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73" y="-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0" grpId="1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533400" y="304800"/>
            <a:ext cx="112014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743200" y="1752600"/>
            <a:ext cx="6934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234420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304800" y="304800"/>
            <a:ext cx="113538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935288" y="2286001"/>
            <a:ext cx="6742112" cy="1981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chuồng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42522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457200" y="304800"/>
            <a:ext cx="11201400" cy="6324600"/>
          </a:xfrm>
          <a:prstGeom prst="rect">
            <a:avLst/>
          </a:prstGeom>
          <a:noFill/>
          <a:ln w="76200" cmpd="tri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7" name="WordArt 3"/>
          <p:cNvSpPr>
            <a:spLocks noChangeArrowheads="1" noChangeShapeType="1" noTextEdit="1"/>
          </p:cNvSpPr>
          <p:nvPr/>
        </p:nvSpPr>
        <p:spPr bwMode="auto">
          <a:xfrm>
            <a:off x="2756694" y="2209801"/>
            <a:ext cx="6742112" cy="1981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  <a:p>
            <a:pPr algn="ctr"/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9600" b="1" kern="10" dirty="0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kern="10" dirty="0" err="1">
                <a:ln w="9525">
                  <a:solidFill>
                    <a:srgbClr val="008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léo</a:t>
            </a:r>
            <a:endParaRPr lang="en-US" sz="9600" b="1" kern="10" dirty="0">
              <a:ln w="9525">
                <a:solidFill>
                  <a:srgbClr val="008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6795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5" descr="HH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1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3657600" y="1676400"/>
            <a:ext cx="44958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Buổi học đến đây là hết rồi.</a:t>
            </a:r>
            <a:endParaRPr lang="en-US" sz="2400" kern="10">
              <a:ln w="12700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3429000" y="3505200"/>
            <a:ext cx="3962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 chào tạm biệt.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83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.VnAvantH</vt:lpstr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37</cp:revision>
  <dcterms:created xsi:type="dcterms:W3CDTF">2020-01-13T02:17:12Z</dcterms:created>
  <dcterms:modified xsi:type="dcterms:W3CDTF">2024-12-01T13:14:03Z</dcterms:modified>
</cp:coreProperties>
</file>