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media/image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50" r:id="rId5"/>
    <p:sldId id="322" r:id="rId6"/>
    <p:sldId id="325" r:id="rId7"/>
    <p:sldId id="327" r:id="rId8"/>
    <p:sldId id="328" r:id="rId9"/>
    <p:sldId id="329" r:id="rId10"/>
    <p:sldId id="330" r:id="rId11"/>
    <p:sldId id="321" r:id="rId12"/>
    <p:sldId id="342" r:id="rId13"/>
    <p:sldId id="344" r:id="rId14"/>
    <p:sldId id="345" r:id="rId15"/>
    <p:sldId id="346" r:id="rId16"/>
    <p:sldId id="347" r:id="rId17"/>
    <p:sldId id="331" r:id="rId18"/>
    <p:sldId id="332" r:id="rId19"/>
    <p:sldId id="334" r:id="rId20"/>
    <p:sldId id="336" r:id="rId21"/>
    <p:sldId id="340" r:id="rId22"/>
    <p:sldId id="348" r:id="rId23"/>
    <p:sldId id="349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EFA"/>
    <a:srgbClr val="FFFFFF"/>
    <a:srgbClr val="FF99FF"/>
    <a:srgbClr val="FFFF00"/>
    <a:srgbClr val="392328"/>
    <a:srgbClr val="009A46"/>
    <a:srgbClr val="263F8E"/>
    <a:srgbClr val="FF00FF"/>
    <a:srgbClr val="FFCCFF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53D-B2A1-4572-8424-99B990CDF0A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audio" Target="../media/media9.wma"/><Relationship Id="rId21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microsoft.com/office/2007/relationships/media" Target="../media/media9.wma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tags" Target="../tags/tag10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6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0.wma"/><Relationship Id="rId7" Type="http://schemas.openxmlformats.org/officeDocument/2006/relationships/image" Target="../media/image47.jpg"/><Relationship Id="rId2" Type="http://schemas.microsoft.com/office/2007/relationships/media" Target="../media/media10.wma"/><Relationship Id="rId1" Type="http://schemas.openxmlformats.org/officeDocument/2006/relationships/tags" Target="../tags/tag11.xml"/><Relationship Id="rId6" Type="http://schemas.openxmlformats.org/officeDocument/2006/relationships/image" Target="../media/image45.jpg"/><Relationship Id="rId5" Type="http://schemas.openxmlformats.org/officeDocument/2006/relationships/image" Target="../media/image46.jpg"/><Relationship Id="rId4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audio" Target="../media/media11.wma"/><Relationship Id="rId7" Type="http://schemas.openxmlformats.org/officeDocument/2006/relationships/image" Target="../media/image6.png"/><Relationship Id="rId2" Type="http://schemas.microsoft.com/office/2007/relationships/media" Target="../media/media11.wma"/><Relationship Id="rId1" Type="http://schemas.openxmlformats.org/officeDocument/2006/relationships/tags" Target="../tags/tag12.xml"/><Relationship Id="rId6" Type="http://schemas.openxmlformats.org/officeDocument/2006/relationships/image" Target="../media/image48.jpeg"/><Relationship Id="rId5" Type="http://schemas.openxmlformats.org/officeDocument/2006/relationships/image" Target="../media/image46.jpg"/><Relationship Id="rId4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audio" Target="../media/media12.wma"/><Relationship Id="rId7" Type="http://schemas.openxmlformats.org/officeDocument/2006/relationships/image" Target="../media/image42.jpg"/><Relationship Id="rId2" Type="http://schemas.microsoft.com/office/2007/relationships/media" Target="../media/media12.wma"/><Relationship Id="rId1" Type="http://schemas.openxmlformats.org/officeDocument/2006/relationships/tags" Target="../tags/tag13.xml"/><Relationship Id="rId6" Type="http://schemas.openxmlformats.org/officeDocument/2006/relationships/image" Target="../media/image36.jfif"/><Relationship Id="rId5" Type="http://schemas.openxmlformats.org/officeDocument/2006/relationships/image" Target="../media/image50.jp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3.jp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video" Target="../media/media15.mp4"/><Relationship Id="rId7" Type="http://schemas.openxmlformats.org/officeDocument/2006/relationships/image" Target="../media/image53.jpg"/><Relationship Id="rId2" Type="http://schemas.microsoft.com/office/2007/relationships/media" Target="../media/media15.mp4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6.wma"/><Relationship Id="rId4" Type="http://schemas.microsoft.com/office/2007/relationships/media" Target="../media/media16.wma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video" Target="../media/media15.mp4"/><Relationship Id="rId7" Type="http://schemas.openxmlformats.org/officeDocument/2006/relationships/image" Target="../media/image53.jpg"/><Relationship Id="rId2" Type="http://schemas.microsoft.com/office/2007/relationships/media" Target="../media/media15.mp4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7.wma"/><Relationship Id="rId4" Type="http://schemas.microsoft.com/office/2007/relationships/media" Target="../media/media17.wma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video" Target="../media/media15.mp4"/><Relationship Id="rId7" Type="http://schemas.openxmlformats.org/officeDocument/2006/relationships/image" Target="../media/image53.jpg"/><Relationship Id="rId2" Type="http://schemas.microsoft.com/office/2007/relationships/media" Target="../media/media15.mp4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8.wma"/><Relationship Id="rId4" Type="http://schemas.microsoft.com/office/2007/relationships/media" Target="../media/media18.wma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9.wma"/><Relationship Id="rId7" Type="http://schemas.openxmlformats.org/officeDocument/2006/relationships/image" Target="../media/image57.png"/><Relationship Id="rId2" Type="http://schemas.microsoft.com/office/2007/relationships/media" Target="../media/media19.wma"/><Relationship Id="rId1" Type="http://schemas.openxmlformats.org/officeDocument/2006/relationships/tags" Target="../tags/tag19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ma"/><Relationship Id="rId7" Type="http://schemas.openxmlformats.org/officeDocument/2006/relationships/image" Target="../media/image5.jp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audio" Target="../media/media20.wma"/><Relationship Id="rId7" Type="http://schemas.openxmlformats.org/officeDocument/2006/relationships/image" Target="../media/image60.jpg"/><Relationship Id="rId2" Type="http://schemas.microsoft.com/office/2007/relationships/media" Target="../media/media20.wma"/><Relationship Id="rId1" Type="http://schemas.openxmlformats.org/officeDocument/2006/relationships/tags" Target="../tags/tag20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ma"/><Relationship Id="rId7" Type="http://schemas.openxmlformats.org/officeDocument/2006/relationships/image" Target="../media/image9.jp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audio" Target="../media/media3.wma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audio" Target="../media/media5.wma"/><Relationship Id="rId21" Type="http://schemas.openxmlformats.org/officeDocument/2006/relationships/image" Target="../media/image36.jfif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microsoft.com/office/2007/relationships/media" Target="../media/media5.wma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tags" Target="../tags/tag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sv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39.jpg"/><Relationship Id="rId4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audio" Target="../media/media7.wma"/><Relationship Id="rId7" Type="http://schemas.openxmlformats.org/officeDocument/2006/relationships/image" Target="../media/image42.jpg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audio" Target="../media/media8.wma"/><Relationship Id="rId7" Type="http://schemas.openxmlformats.org/officeDocument/2006/relationships/image" Target="../media/image6.png"/><Relationship Id="rId2" Type="http://schemas.microsoft.com/office/2007/relationships/media" Target="../media/media8.wma"/><Relationship Id="rId1" Type="http://schemas.openxmlformats.org/officeDocument/2006/relationships/tags" Target="../tags/tag9.xml"/><Relationship Id="rId6" Type="http://schemas.openxmlformats.org/officeDocument/2006/relationships/image" Target="../media/image44.jp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AE1A-1384-7512-0C29-A9F2F70FC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23B00-5B5F-4655-63B6-E3D785A38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50A082E-FEA9-6504-B866-A3E023B1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CE110A2-9C3C-4E5B-78EA-0D2AD6A1E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C9D6B6-918C-5BD2-29F3-7621A60A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298" y="504825"/>
            <a:ext cx="4320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251F951-74A6-327F-AC52-99525B60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21526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BEC44-A890-3F44-E2C4-A88A9A97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4675188"/>
            <a:ext cx="4767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443449-06A9-0AEF-443F-0D35B497ED5F}"/>
              </a:ext>
            </a:extLst>
          </p:cNvPr>
          <p:cNvSpPr/>
          <p:nvPr/>
        </p:nvSpPr>
        <p:spPr>
          <a:xfrm>
            <a:off x="1385313" y="2275496"/>
            <a:ext cx="9421373" cy="15028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LĨNH VỰC PHÁT TRIỂN NHẬN THỨC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 TÀI: TÌM HIỂU VỀ NGÀY NHÀ GIÁO VIỆT NAM 20/11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B8112F-5EAE-4EB9-8D08-14DAC9EC7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27" y="1356611"/>
            <a:ext cx="1145071" cy="9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0185448">
            <a:off x="1582865" y="4304750"/>
            <a:ext cx="1862300" cy="18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7188" y="2381061"/>
            <a:ext cx="459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20/11 thì thường diễn ra những hoạt động gì?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1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46"/>
            <a:ext cx="12258392" cy="6895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58" y="543208"/>
            <a:ext cx="5022966" cy="559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52" y="614221"/>
            <a:ext cx="5187002" cy="5450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1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92" y="542464"/>
            <a:ext cx="4851997" cy="563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542464"/>
            <a:ext cx="5098473" cy="5756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1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" y="189260"/>
            <a:ext cx="5266709" cy="298857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26" y="293842"/>
            <a:ext cx="4834549" cy="29621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61" y="3367096"/>
            <a:ext cx="5210277" cy="3244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62"/>
            <a:ext cx="12192000" cy="6889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2297" y="2426329"/>
            <a:ext cx="858268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à, để tỏ lòng biết ơn các thầy cô giáo thì các con sẽ làm gì?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9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58012" y="597530"/>
            <a:ext cx="4879818" cy="122221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thông thái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2420" y="2344848"/>
            <a:ext cx="7487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đã chuẩn bị cho các con các câu hỏi và các đáp án. Trong thời gian 5 giây suy nghĩ các con hãy chọn đáp án mà các con cho là đúng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917" y="715225"/>
            <a:ext cx="532343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Ngày 20/11 là ngày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phụ nữ Việt Nam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3765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nhà giáo Việt Nam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quân đội nhân dânViệt Nam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2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1" grpId="1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18907" objId="4"/>
        <p14:stopEvt time="30927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228" y="715225"/>
            <a:ext cx="710697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Ngày 20/11 là ngày dành cho ai?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Bác sỹ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6481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Công 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Thầy cô giáo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7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2" grpId="1" animBg="1"/>
    </p:bldLst>
  </p:timing>
  <p:extLst mod="1">
    <p:ext uri="{E180D4A7-C9FB-4DFB-919C-405C955672EB}">
      <p14:showEvtLst xmlns:p14="http://schemas.microsoft.com/office/powerpoint/2010/main">
        <p14:playEvt time="17897" objId="4"/>
        <p14:stopEvt time="29935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790" y="715225"/>
            <a:ext cx="810285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 Ngày 20/11 thường diễn ra những sự kiện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Liên hoan văn nghệ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6481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Mít tinh chào mừng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đáp án trên đều đúng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2" grpId="1" animBg="1"/>
    </p:bldLst>
  </p:timing>
  <p:extLst mod="1">
    <p:ext uri="{E180D4A7-C9FB-4DFB-919C-405C955672EB}">
      <p14:showEvtLst xmlns:p14="http://schemas.microsoft.com/office/powerpoint/2010/main">
        <p14:playEvt time="20450" objId="4"/>
        <p14:stopEvt time="32497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-135801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84760" y="796705"/>
            <a:ext cx="549545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44" y="2118511"/>
            <a:ext cx="4030160" cy="413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5" y="2118511"/>
            <a:ext cx="4834550" cy="3965655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2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329" y="1030288"/>
            <a:ext cx="45086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dạy bé hát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tóc hàng ngày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kể  chuyện hay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bé đừng khóc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ai vậy nhỉ?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0"/>
            <a:ext cx="624689" cy="624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54" y="1030288"/>
            <a:ext cx="4685282" cy="2797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77" y="2024184"/>
            <a:ext cx="4056185" cy="447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7EF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" y="2071077"/>
            <a:ext cx="3572140" cy="4360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9" y="2071077"/>
            <a:ext cx="4018940" cy="4423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9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32322" y="700389"/>
            <a:ext cx="5821075" cy="54718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6705" y="1312752"/>
            <a:ext cx="3972591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FFFAEF"/>
                </a:solidFill>
                <a:latin typeface="Sriracha"/>
              </a:rPr>
              <a:t>Trong tháng 11 này có ngày lễ gì đặc biệt không?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09" y="951711"/>
            <a:ext cx="5115641" cy="495105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47685" y="535094"/>
            <a:ext cx="2129653" cy="5808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6616" y="1204111"/>
            <a:ext cx="185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20/11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7725" y="643162"/>
            <a:ext cx="10080338" cy="55716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3644" y="1813680"/>
            <a:ext cx="6164712" cy="3532957"/>
            <a:chOff x="0" y="-76200"/>
            <a:chExt cx="12329424" cy="7065915"/>
          </a:xfrm>
        </p:grpSpPr>
        <p:sp>
          <p:nvSpPr>
            <p:cNvPr id="5" name="TextBox 5"/>
            <p:cNvSpPr txBox="1"/>
            <p:nvPr/>
          </p:nvSpPr>
          <p:spPr>
            <a:xfrm>
              <a:off x="0" y="1316536"/>
              <a:ext cx="12329424" cy="2231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27"/>
                </a:lnSpc>
              </a:pPr>
              <a:endParaRPr lang="en-US" sz="7934">
                <a:solidFill>
                  <a:srgbClr val="FFA800"/>
                </a:solidFill>
                <a:latin typeface="Srirach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334279"/>
              <a:ext cx="12329424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92929"/>
                </a:solidFill>
                <a:latin typeface="Public San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329424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9">
                <a:solidFill>
                  <a:srgbClr val="292929"/>
                </a:solidFill>
                <a:latin typeface="Public Sans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56512" y="4403583"/>
            <a:ext cx="2305671" cy="21799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837259" y="2528955"/>
            <a:ext cx="1875094" cy="1800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79" y="1198868"/>
            <a:ext cx="3645894" cy="469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loud Callout 13"/>
          <p:cNvSpPr/>
          <p:nvPr/>
        </p:nvSpPr>
        <p:spPr>
          <a:xfrm>
            <a:off x="6494576" y="521970"/>
            <a:ext cx="3902012" cy="297013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nhà nhà giáo Việt Nam thường diễn ra những hoạt động gì?</a:t>
            </a: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8116" y="330141"/>
            <a:ext cx="2305671" cy="217990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9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6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47" y="1797709"/>
            <a:ext cx="6126788" cy="347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185448">
            <a:off x="1582865" y="4304750"/>
            <a:ext cx="1862300" cy="18623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1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8/09/6a/68096a548886e4eea41e6510f23273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 bwMode="auto">
          <a:xfrm>
            <a:off x="-72356" y="-58477"/>
            <a:ext cx="12192000" cy="75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3" y="424769"/>
            <a:ext cx="4816442" cy="2818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7" y="807261"/>
            <a:ext cx="4200476" cy="4515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5" y="3480185"/>
            <a:ext cx="5015619" cy="2520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5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8/09/6a/68096a548886e4eea41e6510f23273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 bwMode="auto">
          <a:xfrm>
            <a:off x="0" y="0"/>
            <a:ext cx="12192000" cy="75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1" y="289711"/>
            <a:ext cx="5429061" cy="5576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75" y="289711"/>
            <a:ext cx="6046206" cy="5576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9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64296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9|3.1|3.3|6.1|2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3|2.2|2.6|5.4|2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4|2.9|3|5.7|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259</Words>
  <Application>Microsoft Office PowerPoint</Application>
  <PresentationFormat>Widescreen</PresentationFormat>
  <Paragraphs>31</Paragraphs>
  <Slides>20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Public Sans</vt:lpstr>
      <vt:lpstr>Public Sans Bold</vt:lpstr>
      <vt:lpstr>Sriracha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235</cp:revision>
  <dcterms:created xsi:type="dcterms:W3CDTF">2021-09-01T02:27:57Z</dcterms:created>
  <dcterms:modified xsi:type="dcterms:W3CDTF">2024-11-17T02:36:14Z</dcterms:modified>
</cp:coreProperties>
</file>