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7" r:id="rId2"/>
    <p:sldId id="258" r:id="rId3"/>
    <p:sldId id="334" r:id="rId4"/>
    <p:sldId id="259" r:id="rId5"/>
    <p:sldId id="260" r:id="rId6"/>
    <p:sldId id="261" r:id="rId7"/>
    <p:sldId id="313" r:id="rId8"/>
    <p:sldId id="314" r:id="rId9"/>
    <p:sldId id="315" r:id="rId10"/>
    <p:sldId id="316" r:id="rId11"/>
    <p:sldId id="317" r:id="rId12"/>
    <p:sldId id="318" r:id="rId13"/>
    <p:sldId id="319" r:id="rId14"/>
    <p:sldId id="329" r:id="rId15"/>
    <p:sldId id="320" r:id="rId16"/>
    <p:sldId id="272" r:id="rId17"/>
    <p:sldId id="273" r:id="rId18"/>
    <p:sldId id="321" r:id="rId19"/>
    <p:sldId id="274" r:id="rId20"/>
    <p:sldId id="322" r:id="rId21"/>
    <p:sldId id="275" r:id="rId22"/>
    <p:sldId id="323" r:id="rId23"/>
    <p:sldId id="324" r:id="rId24"/>
    <p:sldId id="276" r:id="rId25"/>
    <p:sldId id="325" r:id="rId26"/>
    <p:sldId id="278" r:id="rId27"/>
    <p:sldId id="326" r:id="rId28"/>
    <p:sldId id="279" r:id="rId29"/>
    <p:sldId id="327" r:id="rId30"/>
    <p:sldId id="281" r:id="rId31"/>
    <p:sldId id="331" r:id="rId32"/>
    <p:sldId id="282" r:id="rId33"/>
    <p:sldId id="286" r:id="rId34"/>
    <p:sldId id="287" r:id="rId35"/>
    <p:sldId id="335"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866F38-24B3-4ABA-A855-D3551A986058}" type="datetimeFigureOut">
              <a:rPr lang="en-US" smtClean="0"/>
              <a:t>10/13/2024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634BEE-B25D-4362-91E4-6910775EA488}" type="slidenum">
              <a:rPr lang="en-US" smtClean="0"/>
              <a:t>‹#›</a:t>
            </a:fld>
            <a:endParaRPr lang="en-US"/>
          </a:p>
        </p:txBody>
      </p:sp>
    </p:spTree>
    <p:extLst>
      <p:ext uri="{BB962C8B-B14F-4D97-AF65-F5344CB8AC3E}">
        <p14:creationId xmlns:p14="http://schemas.microsoft.com/office/powerpoint/2010/main" val="30644180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42194B9-53F8-4E56-9B45-4EAC745A1AD7}" type="datetimeFigureOut">
              <a:rPr lang="en-US" smtClean="0"/>
              <a:t>10/13/2024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6EA268-03A8-42DD-ABAB-AA2CB9F3849F}" type="slidenum">
              <a:rPr lang="en-US" smtClean="0"/>
              <a:t>‹#›</a:t>
            </a:fld>
            <a:endParaRPr lang="en-US"/>
          </a:p>
        </p:txBody>
      </p:sp>
    </p:spTree>
    <p:extLst>
      <p:ext uri="{BB962C8B-B14F-4D97-AF65-F5344CB8AC3E}">
        <p14:creationId xmlns:p14="http://schemas.microsoft.com/office/powerpoint/2010/main" val="2415090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2194B9-53F8-4E56-9B45-4EAC745A1AD7}" type="datetimeFigureOut">
              <a:rPr lang="en-US" smtClean="0"/>
              <a:t>10/13/2024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6EA268-03A8-42DD-ABAB-AA2CB9F3849F}" type="slidenum">
              <a:rPr lang="en-US" smtClean="0"/>
              <a:t>‹#›</a:t>
            </a:fld>
            <a:endParaRPr lang="en-US"/>
          </a:p>
        </p:txBody>
      </p:sp>
    </p:spTree>
    <p:extLst>
      <p:ext uri="{BB962C8B-B14F-4D97-AF65-F5344CB8AC3E}">
        <p14:creationId xmlns:p14="http://schemas.microsoft.com/office/powerpoint/2010/main" val="743835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2194B9-53F8-4E56-9B45-4EAC745A1AD7}" type="datetimeFigureOut">
              <a:rPr lang="en-US" smtClean="0"/>
              <a:t>10/13/2024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6EA268-03A8-42DD-ABAB-AA2CB9F3849F}" type="slidenum">
              <a:rPr lang="en-US" smtClean="0"/>
              <a:t>‹#›</a:t>
            </a:fld>
            <a:endParaRPr lang="en-US"/>
          </a:p>
        </p:txBody>
      </p:sp>
    </p:spTree>
    <p:extLst>
      <p:ext uri="{BB962C8B-B14F-4D97-AF65-F5344CB8AC3E}">
        <p14:creationId xmlns:p14="http://schemas.microsoft.com/office/powerpoint/2010/main" val="163149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2194B9-53F8-4E56-9B45-4EAC745A1AD7}" type="datetimeFigureOut">
              <a:rPr lang="en-US" smtClean="0"/>
              <a:t>10/13/2024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6EA268-03A8-42DD-ABAB-AA2CB9F3849F}" type="slidenum">
              <a:rPr lang="en-US" smtClean="0"/>
              <a:t>‹#›</a:t>
            </a:fld>
            <a:endParaRPr lang="en-US"/>
          </a:p>
        </p:txBody>
      </p:sp>
    </p:spTree>
    <p:extLst>
      <p:ext uri="{BB962C8B-B14F-4D97-AF65-F5344CB8AC3E}">
        <p14:creationId xmlns:p14="http://schemas.microsoft.com/office/powerpoint/2010/main" val="2648535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42194B9-53F8-4E56-9B45-4EAC745A1AD7}" type="datetimeFigureOut">
              <a:rPr lang="en-US" smtClean="0"/>
              <a:t>10/13/2024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6EA268-03A8-42DD-ABAB-AA2CB9F3849F}" type="slidenum">
              <a:rPr lang="en-US" smtClean="0"/>
              <a:t>‹#›</a:t>
            </a:fld>
            <a:endParaRPr lang="en-US"/>
          </a:p>
        </p:txBody>
      </p:sp>
    </p:spTree>
    <p:extLst>
      <p:ext uri="{BB962C8B-B14F-4D97-AF65-F5344CB8AC3E}">
        <p14:creationId xmlns:p14="http://schemas.microsoft.com/office/powerpoint/2010/main" val="33381147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42194B9-53F8-4E56-9B45-4EAC745A1AD7}" type="datetimeFigureOut">
              <a:rPr lang="en-US" smtClean="0"/>
              <a:t>10/13/2024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6EA268-03A8-42DD-ABAB-AA2CB9F3849F}" type="slidenum">
              <a:rPr lang="en-US" smtClean="0"/>
              <a:t>‹#›</a:t>
            </a:fld>
            <a:endParaRPr lang="en-US"/>
          </a:p>
        </p:txBody>
      </p:sp>
    </p:spTree>
    <p:extLst>
      <p:ext uri="{BB962C8B-B14F-4D97-AF65-F5344CB8AC3E}">
        <p14:creationId xmlns:p14="http://schemas.microsoft.com/office/powerpoint/2010/main" val="26390381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42194B9-53F8-4E56-9B45-4EAC745A1AD7}" type="datetimeFigureOut">
              <a:rPr lang="en-US" smtClean="0"/>
              <a:t>10/13/2024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6EA268-03A8-42DD-ABAB-AA2CB9F3849F}" type="slidenum">
              <a:rPr lang="en-US" smtClean="0"/>
              <a:t>‹#›</a:t>
            </a:fld>
            <a:endParaRPr lang="en-US"/>
          </a:p>
        </p:txBody>
      </p:sp>
    </p:spTree>
    <p:extLst>
      <p:ext uri="{BB962C8B-B14F-4D97-AF65-F5344CB8AC3E}">
        <p14:creationId xmlns:p14="http://schemas.microsoft.com/office/powerpoint/2010/main" val="3234572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42194B9-53F8-4E56-9B45-4EAC745A1AD7}" type="datetimeFigureOut">
              <a:rPr lang="en-US" smtClean="0"/>
              <a:t>10/13/2024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6EA268-03A8-42DD-ABAB-AA2CB9F3849F}" type="slidenum">
              <a:rPr lang="en-US" smtClean="0"/>
              <a:t>‹#›</a:t>
            </a:fld>
            <a:endParaRPr lang="en-US"/>
          </a:p>
        </p:txBody>
      </p:sp>
    </p:spTree>
    <p:extLst>
      <p:ext uri="{BB962C8B-B14F-4D97-AF65-F5344CB8AC3E}">
        <p14:creationId xmlns:p14="http://schemas.microsoft.com/office/powerpoint/2010/main" val="21834774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2194B9-53F8-4E56-9B45-4EAC745A1AD7}" type="datetimeFigureOut">
              <a:rPr lang="en-US" smtClean="0"/>
              <a:t>10/13/2024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6EA268-03A8-42DD-ABAB-AA2CB9F3849F}" type="slidenum">
              <a:rPr lang="en-US" smtClean="0"/>
              <a:t>‹#›</a:t>
            </a:fld>
            <a:endParaRPr lang="en-US"/>
          </a:p>
        </p:txBody>
      </p:sp>
    </p:spTree>
    <p:extLst>
      <p:ext uri="{BB962C8B-B14F-4D97-AF65-F5344CB8AC3E}">
        <p14:creationId xmlns:p14="http://schemas.microsoft.com/office/powerpoint/2010/main" val="38301473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42194B9-53F8-4E56-9B45-4EAC745A1AD7}" type="datetimeFigureOut">
              <a:rPr lang="en-US" smtClean="0"/>
              <a:t>10/13/2024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6EA268-03A8-42DD-ABAB-AA2CB9F3849F}" type="slidenum">
              <a:rPr lang="en-US" smtClean="0"/>
              <a:t>‹#›</a:t>
            </a:fld>
            <a:endParaRPr lang="en-US"/>
          </a:p>
        </p:txBody>
      </p:sp>
    </p:spTree>
    <p:extLst>
      <p:ext uri="{BB962C8B-B14F-4D97-AF65-F5344CB8AC3E}">
        <p14:creationId xmlns:p14="http://schemas.microsoft.com/office/powerpoint/2010/main" val="1684335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42194B9-53F8-4E56-9B45-4EAC745A1AD7}" type="datetimeFigureOut">
              <a:rPr lang="en-US" smtClean="0"/>
              <a:t>10/13/2024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6EA268-03A8-42DD-ABAB-AA2CB9F3849F}" type="slidenum">
              <a:rPr lang="en-US" smtClean="0"/>
              <a:t>‹#›</a:t>
            </a:fld>
            <a:endParaRPr lang="en-US"/>
          </a:p>
        </p:txBody>
      </p:sp>
    </p:spTree>
    <p:extLst>
      <p:ext uri="{BB962C8B-B14F-4D97-AF65-F5344CB8AC3E}">
        <p14:creationId xmlns:p14="http://schemas.microsoft.com/office/powerpoint/2010/main" val="17924040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2194B9-53F8-4E56-9B45-4EAC745A1AD7}" type="datetimeFigureOut">
              <a:rPr lang="en-US" smtClean="0"/>
              <a:t>10/13/2024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6EA268-03A8-42DD-ABAB-AA2CB9F3849F}" type="slidenum">
              <a:rPr lang="en-US" smtClean="0"/>
              <a:t>‹#›</a:t>
            </a:fld>
            <a:endParaRPr lang="en-US"/>
          </a:p>
        </p:txBody>
      </p:sp>
    </p:spTree>
    <p:extLst>
      <p:ext uri="{BB962C8B-B14F-4D97-AF65-F5344CB8AC3E}">
        <p14:creationId xmlns:p14="http://schemas.microsoft.com/office/powerpoint/2010/main" val="14934479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26.gif"/></Relationships>
</file>

<file path=ppt/slides/_rels/slide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descr="200703240335296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591"/>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Box 2"/>
          <p:cNvSpPr txBox="1">
            <a:spLocks noChangeArrowheads="1"/>
          </p:cNvSpPr>
          <p:nvPr/>
        </p:nvSpPr>
        <p:spPr bwMode="auto">
          <a:xfrm>
            <a:off x="2044701" y="152401"/>
            <a:ext cx="8101013"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vi-VN" sz="3000" b="1" dirty="0">
                <a:solidFill>
                  <a:srgbClr val="1A04BC"/>
                </a:solidFill>
                <a:latin typeface="Times New Roman" panose="02020603050405020304" pitchFamily="18" charset="0"/>
                <a:cs typeface="Times New Roman" panose="02020603050405020304" pitchFamily="18" charset="0"/>
              </a:rPr>
              <a:t>ỦY BAN NHÂN DÂN QUẬN LONG BIÊN </a:t>
            </a:r>
          </a:p>
          <a:p>
            <a:pPr algn="ctr" eaLnBrk="1" hangingPunct="1">
              <a:spcBef>
                <a:spcPct val="0"/>
              </a:spcBef>
              <a:buFontTx/>
              <a:buNone/>
            </a:pPr>
            <a:r>
              <a:rPr lang="en-US" altLang="vi-VN" sz="3000" b="1" dirty="0">
                <a:solidFill>
                  <a:srgbClr val="1A04BC"/>
                </a:solidFill>
                <a:latin typeface="Times New Roman" panose="02020603050405020304" pitchFamily="18" charset="0"/>
                <a:cs typeface="Times New Roman" panose="02020603050405020304" pitchFamily="18" charset="0"/>
              </a:rPr>
              <a:t>   TRƯỜNG MẦM NON THẠCH CẦU</a:t>
            </a:r>
          </a:p>
          <a:p>
            <a:pPr algn="ctr" eaLnBrk="1" hangingPunct="1">
              <a:spcBef>
                <a:spcPct val="0"/>
              </a:spcBef>
              <a:buFontTx/>
              <a:buNone/>
            </a:pPr>
            <a:endParaRPr lang="en-US" altLang="vi-VN" sz="3000" b="1" dirty="0">
              <a:solidFill>
                <a:srgbClr val="1A04BC"/>
              </a:solidFill>
              <a:latin typeface="Times New Roman" panose="02020603050405020304" pitchFamily="18" charset="0"/>
              <a:cs typeface="Times New Roman" panose="02020603050405020304" pitchFamily="18" charset="0"/>
            </a:endParaRPr>
          </a:p>
          <a:p>
            <a:pPr algn="ctr" eaLnBrk="1" hangingPunct="1">
              <a:spcBef>
                <a:spcPct val="0"/>
              </a:spcBef>
              <a:buFontTx/>
              <a:buNone/>
            </a:pPr>
            <a:endParaRPr lang="en-US" altLang="vi-VN" sz="3000" b="1" dirty="0">
              <a:solidFill>
                <a:srgbClr val="1A04BC"/>
              </a:solidFill>
              <a:latin typeface="Times New Roman" panose="02020603050405020304" pitchFamily="18" charset="0"/>
              <a:cs typeface="Times New Roman" panose="02020603050405020304" pitchFamily="18" charset="0"/>
            </a:endParaRPr>
          </a:p>
        </p:txBody>
      </p:sp>
      <p:sp>
        <p:nvSpPr>
          <p:cNvPr id="6" name="TextBox 3"/>
          <p:cNvSpPr txBox="1"/>
          <p:nvPr/>
        </p:nvSpPr>
        <p:spPr>
          <a:xfrm>
            <a:off x="4552950" y="2686050"/>
            <a:ext cx="1771650" cy="300038"/>
          </a:xfrm>
          <a:prstGeom prst="rect">
            <a:avLst/>
          </a:prstGeom>
          <a:noFill/>
        </p:spPr>
        <p:txBody>
          <a:bodyPr>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eaLnBrk="1" hangingPunct="1">
              <a:defRPr/>
            </a:pPr>
            <a:endParaRPr lang="en-US" sz="1350" dirty="0">
              <a:latin typeface="Arial" charset="0"/>
            </a:endParaRPr>
          </a:p>
        </p:txBody>
      </p:sp>
      <p:pic>
        <p:nvPicPr>
          <p:cNvPr id="2053" name="CasablancaGuitar-VariousArtists_zq4f.mp3">
            <a:hlinkClick r:id="" action="ppaction://media"/>
          </p:cNvPr>
          <p:cNvPicPr>
            <a:picLocks noRot="1"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81401" y="5622926"/>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3083257" y="1823989"/>
            <a:ext cx="6939887" cy="27914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spcFirstLastPara="1" anchor="ctr">
            <a:prstTxWarp prst="textArchUp">
              <a:avLst/>
            </a:prstTxWarp>
          </a:bodyP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hangingPunct="1">
              <a:defRPr/>
            </a:pPr>
            <a:r>
              <a:rPr lang="en-US" sz="3600" b="1" dirty="0">
                <a:ln/>
                <a:solidFill>
                  <a:srgbClr val="FF0000"/>
                </a:solidFill>
                <a:effectLst>
                  <a:outerShdw blurRad="50800" dist="38100" dir="8100000" algn="tr" rotWithShape="0">
                    <a:prstClr val="black">
                      <a:alpha val="40000"/>
                    </a:prstClr>
                  </a:outerShdw>
                </a:effectLst>
                <a:latin typeface="Times New Roman" panose="02020603050405020304" pitchFamily="18" charset="0"/>
                <a:cs typeface="Times New Roman" panose="02020603050405020304" pitchFamily="18" charset="0"/>
              </a:rPr>
              <a:t> LĨNH VỰC PHÁT TRIỂN </a:t>
            </a:r>
            <a:r>
              <a:rPr lang="vi-VN" sz="3600" b="1" dirty="0">
                <a:ln/>
                <a:solidFill>
                  <a:srgbClr val="FF0000"/>
                </a:solidFill>
                <a:effectLst>
                  <a:outerShdw blurRad="50800" dist="38100" dir="8100000" algn="tr" rotWithShape="0">
                    <a:prstClr val="black">
                      <a:alpha val="40000"/>
                    </a:prstClr>
                  </a:outerShdw>
                </a:effectLst>
                <a:latin typeface="Times New Roman" panose="02020603050405020304" pitchFamily="18" charset="0"/>
                <a:cs typeface="Times New Roman" panose="02020603050405020304" pitchFamily="18" charset="0"/>
              </a:rPr>
              <a:t>NGÔN NGỮ</a:t>
            </a:r>
            <a:endParaRPr lang="en-US" sz="3600" b="1" dirty="0">
              <a:ln/>
              <a:solidFill>
                <a:srgbClr val="FF0000"/>
              </a:solidFill>
              <a:effectLst>
                <a:outerShdw blurRad="50800" dist="38100" dir="8100000" algn="tr" rotWithShape="0">
                  <a:prstClr val="black">
                    <a:alpha val="40000"/>
                  </a:prstClr>
                </a:outerShdw>
              </a:effectLst>
            </a:endParaRPr>
          </a:p>
        </p:txBody>
      </p:sp>
      <p:sp>
        <p:nvSpPr>
          <p:cNvPr id="2055" name="TextBox 10"/>
          <p:cNvSpPr txBox="1">
            <a:spLocks noChangeArrowheads="1"/>
          </p:cNvSpPr>
          <p:nvPr/>
        </p:nvSpPr>
        <p:spPr bwMode="auto">
          <a:xfrm>
            <a:off x="3657600" y="2903539"/>
            <a:ext cx="5791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vi-VN" sz="1800" b="1">
                <a:solidFill>
                  <a:srgbClr val="000066"/>
                </a:solidFill>
                <a:latin typeface="Times New Roman" panose="02020603050405020304" pitchFamily="18" charset="0"/>
                <a:cs typeface="Times New Roman" panose="02020603050405020304" pitchFamily="18" charset="0"/>
              </a:rPr>
              <a:t>HOẠT ĐỘNG </a:t>
            </a:r>
            <a:r>
              <a:rPr lang="vi-VN" altLang="vi-VN" sz="1800" b="1">
                <a:solidFill>
                  <a:srgbClr val="000066"/>
                </a:solidFill>
                <a:latin typeface="Times New Roman" panose="02020603050405020304" pitchFamily="18" charset="0"/>
                <a:cs typeface="Times New Roman" panose="02020603050405020304" pitchFamily="18" charset="0"/>
              </a:rPr>
              <a:t>LÀM QUEN VỚI VĂN HỌC</a:t>
            </a:r>
            <a:endParaRPr lang="en-US" altLang="vi-VN" sz="1800" b="1">
              <a:solidFill>
                <a:srgbClr val="000066"/>
              </a:solidFill>
              <a:latin typeface="Times New Roman" panose="02020603050405020304" pitchFamily="18" charset="0"/>
              <a:cs typeface="Times New Roman" panose="02020603050405020304" pitchFamily="18" charset="0"/>
            </a:endParaRPr>
          </a:p>
        </p:txBody>
      </p:sp>
      <p:sp>
        <p:nvSpPr>
          <p:cNvPr id="10" name="Content Placeholder 2"/>
          <p:cNvSpPr txBox="1">
            <a:spLocks/>
          </p:cNvSpPr>
          <p:nvPr/>
        </p:nvSpPr>
        <p:spPr>
          <a:xfrm>
            <a:off x="1739590" y="3446257"/>
            <a:ext cx="9249418" cy="1392979"/>
          </a:xfrm>
          <a:prstGeom prst="rect">
            <a:avLst/>
          </a:prstGeom>
          <a:noFill/>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buFont typeface="Arial" panose="020B0604020202020204" pitchFamily="34" charset="0"/>
              <a:buNone/>
              <a:defRPr/>
            </a:pPr>
            <a:r>
              <a:rPr lang="vi-VN" sz="2400" b="1" dirty="0">
                <a:ln w="10541" cmpd="sng">
                  <a:solidFill>
                    <a:srgbClr val="7D7D7D">
                      <a:tint val="100000"/>
                      <a:shade val="100000"/>
                      <a:satMod val="110000"/>
                    </a:srgbClr>
                  </a:solidFill>
                  <a:prstDash val="solid"/>
                </a:ln>
                <a:solidFill>
                  <a:srgbClr val="FF0000"/>
                </a:solidFill>
                <a:latin typeface="Times New Roman" panose="02020603050405020304" pitchFamily="18" charset="0"/>
                <a:cs typeface="Times New Roman" pitchFamily="18" charset="0"/>
              </a:rPr>
              <a:t>TRUYỆN : </a:t>
            </a:r>
            <a:r>
              <a:rPr lang="en-US" sz="2400" b="1" dirty="0">
                <a:ln w="10541" cmpd="sng">
                  <a:solidFill>
                    <a:srgbClr val="7D7D7D">
                      <a:tint val="100000"/>
                      <a:shade val="100000"/>
                      <a:satMod val="110000"/>
                    </a:srgbClr>
                  </a:solidFill>
                  <a:prstDash val="solid"/>
                </a:ln>
                <a:solidFill>
                  <a:srgbClr val="FF0000"/>
                </a:solidFill>
                <a:latin typeface="Times New Roman" panose="02020603050405020304" pitchFamily="18" charset="0"/>
                <a:cs typeface="Times New Roman" pitchFamily="18" charset="0"/>
              </a:rPr>
              <a:t>MÈO CON VÀ QUYỂN SÁCH</a:t>
            </a:r>
          </a:p>
        </p:txBody>
      </p:sp>
      <p:sp>
        <p:nvSpPr>
          <p:cNvPr id="11" name="TextBox 12"/>
          <p:cNvSpPr txBox="1"/>
          <p:nvPr/>
        </p:nvSpPr>
        <p:spPr>
          <a:xfrm>
            <a:off x="3780264" y="4292244"/>
            <a:ext cx="5862494" cy="1754326"/>
          </a:xfrm>
          <a:prstGeom prst="rect">
            <a:avLst/>
          </a:prstGeom>
          <a:noFill/>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eaLnBrk="1" hangingPunct="1">
              <a:defRPr/>
            </a:pPr>
            <a:r>
              <a:rPr lang="en-US"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LỨA TUỔI: </a:t>
            </a:r>
            <a:r>
              <a:rPr lang="vi-VN"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MGL </a:t>
            </a:r>
            <a:r>
              <a:rPr lang="en-US"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5 </a:t>
            </a:r>
            <a:r>
              <a:rPr lang="vi-VN"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6  TUỔI </a:t>
            </a:r>
          </a:p>
          <a:p>
            <a:pPr eaLnBrk="1" hangingPunct="1">
              <a:defRPr/>
            </a:pPr>
            <a:r>
              <a:rPr lang="en-US" b="1" dirty="0" err="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Người</a:t>
            </a:r>
            <a:r>
              <a:rPr lang="en-US"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1" dirty="0" err="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dạy</a:t>
            </a:r>
            <a:r>
              <a:rPr lang="en-US"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1" dirty="0" err="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Nguyễn</a:t>
            </a:r>
            <a:r>
              <a:rPr lang="en-US"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1" dirty="0" err="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Thị</a:t>
            </a:r>
            <a:r>
              <a:rPr lang="en-US" b="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Kim Chi</a:t>
            </a:r>
            <a:endParaRPr lang="en-US"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eaLnBrk="1" hangingPunct="1">
              <a:defRPr/>
            </a:pPr>
            <a:r>
              <a:rPr lang="en-US" b="1" dirty="0" err="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Thời</a:t>
            </a:r>
            <a:r>
              <a:rPr lang="en-US"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1" dirty="0" err="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gian</a:t>
            </a:r>
            <a:r>
              <a:rPr lang="en-US"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30 - 35 </a:t>
            </a:r>
            <a:r>
              <a:rPr lang="en-US" b="1" dirty="0" err="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phút</a:t>
            </a:r>
            <a:endParaRPr lang="en-US"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eaLnBrk="1" hangingPunct="1">
              <a:defRPr/>
            </a:pPr>
            <a:endParaRPr lang="en-US"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eaLnBrk="1" hangingPunct="1">
              <a:defRPr/>
            </a:pPr>
            <a:r>
              <a:rPr lang="en-US"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eaLnBrk="1" hangingPunct="1">
              <a:defRPr/>
            </a:pPr>
            <a:r>
              <a:rPr lang="en-US"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1" dirty="0" err="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Năm</a:t>
            </a:r>
            <a:r>
              <a:rPr lang="en-US"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1" dirty="0" err="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học</a:t>
            </a:r>
            <a:r>
              <a:rPr lang="en-US"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2024 - 2025</a:t>
            </a:r>
          </a:p>
        </p:txBody>
      </p:sp>
    </p:spTree>
    <p:extLst>
      <p:ext uri="{BB962C8B-B14F-4D97-AF65-F5344CB8AC3E}">
        <p14:creationId xmlns:p14="http://schemas.microsoft.com/office/powerpoint/2010/main" val="10073650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4" name="Group 4"/>
          <p:cNvGrpSpPr>
            <a:grpSpLocks/>
          </p:cNvGrpSpPr>
          <p:nvPr/>
        </p:nvGrpSpPr>
        <p:grpSpPr bwMode="auto">
          <a:xfrm>
            <a:off x="0" y="0"/>
            <a:ext cx="12192000" cy="6858000"/>
            <a:chOff x="336" y="432"/>
            <a:chExt cx="4800" cy="3150"/>
          </a:xfrm>
        </p:grpSpPr>
        <p:pic>
          <p:nvPicPr>
            <p:cNvPr id="5122" name="Picture 2" descr="3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6" y="432"/>
              <a:ext cx="2400" cy="315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3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 y="432"/>
              <a:ext cx="2400" cy="315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0736504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8" name="Group 4"/>
          <p:cNvGrpSpPr>
            <a:grpSpLocks/>
          </p:cNvGrpSpPr>
          <p:nvPr/>
        </p:nvGrpSpPr>
        <p:grpSpPr bwMode="auto">
          <a:xfrm>
            <a:off x="0" y="0"/>
            <a:ext cx="12192000" cy="6858000"/>
            <a:chOff x="336" y="432"/>
            <a:chExt cx="4800" cy="3150"/>
          </a:xfrm>
        </p:grpSpPr>
        <p:pic>
          <p:nvPicPr>
            <p:cNvPr id="6146" name="Picture 2" descr="4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6" y="432"/>
              <a:ext cx="2400" cy="3150"/>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4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 y="432"/>
              <a:ext cx="2400" cy="315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2881066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2" name="Group 4"/>
          <p:cNvGrpSpPr>
            <a:grpSpLocks/>
          </p:cNvGrpSpPr>
          <p:nvPr/>
        </p:nvGrpSpPr>
        <p:grpSpPr bwMode="auto">
          <a:xfrm>
            <a:off x="0" y="0"/>
            <a:ext cx="12192000" cy="6858000"/>
            <a:chOff x="336" y="432"/>
            <a:chExt cx="4800" cy="3150"/>
          </a:xfrm>
        </p:grpSpPr>
        <p:pic>
          <p:nvPicPr>
            <p:cNvPr id="7170" name="Picture 2" descr="5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6" y="432"/>
              <a:ext cx="2400" cy="3150"/>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5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 y="432"/>
              <a:ext cx="2400" cy="315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2033571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6" name="Group 4"/>
          <p:cNvGrpSpPr>
            <a:grpSpLocks/>
          </p:cNvGrpSpPr>
          <p:nvPr/>
        </p:nvGrpSpPr>
        <p:grpSpPr bwMode="auto">
          <a:xfrm>
            <a:off x="0" y="0"/>
            <a:ext cx="12192000" cy="6858000"/>
            <a:chOff x="336" y="480"/>
            <a:chExt cx="4800" cy="3150"/>
          </a:xfrm>
        </p:grpSpPr>
        <p:pic>
          <p:nvPicPr>
            <p:cNvPr id="8194" name="Picture 2" descr="6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6" y="480"/>
              <a:ext cx="2400" cy="3150"/>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6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 y="480"/>
              <a:ext cx="2400" cy="315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4597092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6" name="Group 4"/>
          <p:cNvGrpSpPr>
            <a:grpSpLocks/>
          </p:cNvGrpSpPr>
          <p:nvPr/>
        </p:nvGrpSpPr>
        <p:grpSpPr bwMode="auto">
          <a:xfrm>
            <a:off x="0" y="0"/>
            <a:ext cx="12192000" cy="6858000"/>
            <a:chOff x="336" y="480"/>
            <a:chExt cx="4800" cy="3150"/>
          </a:xfrm>
        </p:grpSpPr>
        <p:pic>
          <p:nvPicPr>
            <p:cNvPr id="8194" name="Picture 2" descr="6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6" y="480"/>
              <a:ext cx="2400" cy="3150"/>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6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 y="480"/>
              <a:ext cx="2400" cy="3150"/>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Rounded Rectangle 1"/>
          <p:cNvSpPr/>
          <p:nvPr/>
        </p:nvSpPr>
        <p:spPr>
          <a:xfrm>
            <a:off x="6005147" y="1"/>
            <a:ext cx="6066692" cy="237422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096000" y="-1"/>
            <a:ext cx="6005147" cy="2246769"/>
          </a:xfrm>
          <a:prstGeom prst="rect">
            <a:avLst/>
          </a:prstGeom>
          <a:noFill/>
        </p:spPr>
        <p:txBody>
          <a:bodyPr wrap="square" rtlCol="0">
            <a:spAutoFit/>
          </a:bodyPr>
          <a:lstStyle/>
          <a:p>
            <a:r>
              <a:rPr lang="vi-VN" dirty="0"/>
              <a:t> </a:t>
            </a:r>
            <a:r>
              <a:rPr lang="en-US" sz="2000" b="1" dirty="0" err="1">
                <a:latin typeface="Times New Roman" panose="02020603050405020304" pitchFamily="18" charset="0"/>
                <a:cs typeface="Times New Roman" panose="02020603050405020304" pitchFamily="18" charset="0"/>
              </a:rPr>
              <a:t>Bác</a:t>
            </a:r>
            <a:r>
              <a:rPr lang="vi-VN" sz="2000" b="1" dirty="0">
                <a:latin typeface="Times New Roman" panose="02020603050405020304" pitchFamily="18" charset="0"/>
                <a:cs typeface="Times New Roman" panose="02020603050405020304" pitchFamily="18" charset="0"/>
              </a:rPr>
              <a:t> </a:t>
            </a:r>
            <a:r>
              <a:rPr lang="vi-VN" sz="2000" b="1" dirty="0">
                <a:latin typeface="+mj-lt"/>
              </a:rPr>
              <a:t>Gà Trống nhìn quyển sách tỏ vẻ rất ngạc nhiên rồi lắc đầu cáhn nản. Thì ra Mèo Con đã dán nhầm lung tung, trang nọ lẫn trang kia, mảnh nọ chồng lên mảnh kia. Rồi bác Gà Trống châm rãi bảo:</a:t>
            </a:r>
            <a:br>
              <a:rPr lang="vi-VN" sz="2000" b="1" dirty="0">
                <a:latin typeface="+mj-lt"/>
              </a:rPr>
            </a:br>
            <a:r>
              <a:rPr lang="vi-VN" sz="2000" b="1" dirty="0">
                <a:latin typeface="+mj-lt"/>
              </a:rPr>
              <a:t>- Sách vở là người là bạn tốt. luôn mang đến cho chúng ta nhiều điều bổ ích. Nếu lỡ tay làm rách thì chớ có dán lại ẩu như thế này nhé!</a:t>
            </a:r>
            <a:endParaRPr lang="en-US" sz="2000" b="1" dirty="0">
              <a:latin typeface="+mj-lt"/>
            </a:endParaRPr>
          </a:p>
        </p:txBody>
      </p:sp>
    </p:spTree>
    <p:extLst>
      <p:ext uri="{BB962C8B-B14F-4D97-AF65-F5344CB8AC3E}">
        <p14:creationId xmlns:p14="http://schemas.microsoft.com/office/powerpoint/2010/main" val="21560649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20" name="Group 4"/>
          <p:cNvGrpSpPr>
            <a:grpSpLocks/>
          </p:cNvGrpSpPr>
          <p:nvPr/>
        </p:nvGrpSpPr>
        <p:grpSpPr bwMode="auto">
          <a:xfrm>
            <a:off x="0" y="0"/>
            <a:ext cx="12192000" cy="6858000"/>
            <a:chOff x="336" y="480"/>
            <a:chExt cx="4800" cy="3150"/>
          </a:xfrm>
        </p:grpSpPr>
        <p:pic>
          <p:nvPicPr>
            <p:cNvPr id="9218" name="Picture 2" descr="7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6" y="480"/>
              <a:ext cx="2400" cy="3150"/>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7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 y="480"/>
              <a:ext cx="2400" cy="315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7711234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descr="Hinh nen 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5"/>
          <p:cNvSpPr>
            <a:spLocks noChangeArrowheads="1"/>
          </p:cNvSpPr>
          <p:nvPr/>
        </p:nvSpPr>
        <p:spPr bwMode="auto">
          <a:xfrm>
            <a:off x="3927475" y="2049463"/>
            <a:ext cx="3625850" cy="1014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6000" b="1">
                <a:solidFill>
                  <a:srgbClr val="FF0000"/>
                </a:solidFill>
                <a:latin typeface="Times New Roman" panose="02020603050405020304" pitchFamily="18" charset="0"/>
              </a:rPr>
              <a:t>Đàm thoại</a:t>
            </a:r>
          </a:p>
        </p:txBody>
      </p:sp>
    </p:spTree>
    <p:extLst>
      <p:ext uri="{BB962C8B-B14F-4D97-AF65-F5344CB8AC3E}">
        <p14:creationId xmlns:p14="http://schemas.microsoft.com/office/powerpoint/2010/main" val="4734832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3" descr="F:\NEN\mod_article643209_13-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5"/>
          <p:cNvSpPr>
            <a:spLocks noChangeArrowheads="1"/>
          </p:cNvSpPr>
          <p:nvPr/>
        </p:nvSpPr>
        <p:spPr bwMode="auto">
          <a:xfrm>
            <a:off x="2069123" y="785447"/>
            <a:ext cx="7743092"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50000"/>
              </a:lnSpc>
              <a:spcBef>
                <a:spcPct val="0"/>
              </a:spcBef>
              <a:buFontTx/>
              <a:buNone/>
            </a:pPr>
            <a:r>
              <a:rPr lang="en-US" altLang="en-US" sz="3000" b="1" dirty="0">
                <a:solidFill>
                  <a:srgbClr val="FF0000"/>
                </a:solidFill>
              </a:rPr>
              <a:t>- </a:t>
            </a:r>
            <a:r>
              <a:rPr lang="vi-VN" altLang="en-US" sz="4400" b="1" dirty="0">
                <a:solidFill>
                  <a:srgbClr val="FF0000"/>
                </a:solidFill>
                <a:latin typeface="Times New Roman" panose="02020603050405020304" pitchFamily="18" charset="0"/>
                <a:cs typeface="Times New Roman" panose="02020603050405020304" pitchFamily="18" charset="0"/>
              </a:rPr>
              <a:t>Cô vừa kể cho các con nghe câu chuyện gì </a:t>
            </a:r>
            <a:r>
              <a:rPr lang="en-US" altLang="en-US" sz="4400" b="1" dirty="0">
                <a:solidFill>
                  <a:srgbClr val="FF0000"/>
                </a:solidFill>
                <a:latin typeface="Times New Roman" panose="02020603050405020304" pitchFamily="18" charset="0"/>
                <a:cs typeface="Times New Roman" panose="02020603050405020304" pitchFamily="18" charset="0"/>
              </a:rPr>
              <a:t>?</a:t>
            </a:r>
          </a:p>
          <a:p>
            <a:pPr algn="ctr" eaLnBrk="1" hangingPunct="1">
              <a:lnSpc>
                <a:spcPct val="150000"/>
              </a:lnSpc>
              <a:spcBef>
                <a:spcPct val="0"/>
              </a:spcBef>
              <a:buFontTx/>
              <a:buNone/>
            </a:pPr>
            <a:r>
              <a:rPr lang="en-US" altLang="en-US" sz="4400" b="1" dirty="0">
                <a:solidFill>
                  <a:srgbClr val="FF0000"/>
                </a:solidFill>
                <a:latin typeface="Times New Roman" panose="02020603050405020304" pitchFamily="18" charset="0"/>
                <a:cs typeface="Times New Roman" panose="02020603050405020304" pitchFamily="18" charset="0"/>
              </a:rPr>
              <a:t>- </a:t>
            </a:r>
            <a:r>
              <a:rPr lang="vi-VN" altLang="en-US" sz="4400" b="1" dirty="0">
                <a:solidFill>
                  <a:srgbClr val="FF0000"/>
                </a:solidFill>
                <a:latin typeface="Times New Roman" panose="02020603050405020304" pitchFamily="18" charset="0"/>
                <a:cs typeface="Times New Roman" panose="02020603050405020304" pitchFamily="18" charset="0"/>
              </a:rPr>
              <a:t>Trong chuyện có những nhân vật nào</a:t>
            </a:r>
            <a:r>
              <a:rPr lang="en-US" altLang="en-US" sz="4400" b="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7508820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54" name="Group 6"/>
          <p:cNvGrpSpPr>
            <a:grpSpLocks/>
          </p:cNvGrpSpPr>
          <p:nvPr/>
        </p:nvGrpSpPr>
        <p:grpSpPr bwMode="auto">
          <a:xfrm>
            <a:off x="0" y="-1"/>
            <a:ext cx="12192000" cy="6954715"/>
            <a:chOff x="288" y="528"/>
            <a:chExt cx="4402" cy="2916"/>
          </a:xfrm>
        </p:grpSpPr>
        <p:pic>
          <p:nvPicPr>
            <p:cNvPr id="2052" name="Picture 4" descr="biaso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6" y="528"/>
              <a:ext cx="2194" cy="288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b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 y="528"/>
              <a:ext cx="2222" cy="291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5365545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descr="F:\NEN\mod_article643209_13-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574"/>
            <a:ext cx="12192000" cy="682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p:nvSpPr>
        <p:spPr bwMode="auto">
          <a:xfrm>
            <a:off x="2933700" y="2163964"/>
            <a:ext cx="6324600"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None/>
            </a:pPr>
            <a:r>
              <a:rPr lang="en-US" sz="2800" dirty="0"/>
              <a:t> </a:t>
            </a:r>
            <a:r>
              <a:rPr lang="en-US" sz="2800" dirty="0">
                <a:solidFill>
                  <a:srgbClr val="FF0000"/>
                </a:solidFill>
              </a:rPr>
              <a:t>- </a:t>
            </a:r>
            <a:r>
              <a:rPr lang="en-US" sz="4400" b="1" dirty="0" err="1">
                <a:solidFill>
                  <a:srgbClr val="FF0000"/>
                </a:solidFill>
                <a:latin typeface="Times New Roman" panose="02020603050405020304" pitchFamily="18" charset="0"/>
                <a:cs typeface="Times New Roman" panose="02020603050405020304" pitchFamily="18" charset="0"/>
              </a:rPr>
              <a:t>Khi</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xem</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sách</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Mèo</a:t>
            </a:r>
            <a:r>
              <a:rPr lang="en-US" sz="4400" b="1" dirty="0">
                <a:solidFill>
                  <a:srgbClr val="FF0000"/>
                </a:solidFill>
                <a:latin typeface="Times New Roman" panose="02020603050405020304" pitchFamily="18" charset="0"/>
                <a:cs typeface="Times New Roman" panose="02020603050405020304" pitchFamily="18" charset="0"/>
              </a:rPr>
              <a:t> con </a:t>
            </a:r>
            <a:r>
              <a:rPr lang="en-US" sz="4400" b="1" dirty="0" err="1">
                <a:solidFill>
                  <a:srgbClr val="FF0000"/>
                </a:solidFill>
                <a:latin typeface="Times New Roman" panose="02020603050405020304" pitchFamily="18" charset="0"/>
                <a:cs typeface="Times New Roman" panose="02020603050405020304" pitchFamily="18" charset="0"/>
              </a:rPr>
              <a:t>đã</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làm</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gì</a:t>
            </a:r>
            <a:r>
              <a:rPr lang="en-US" sz="4400" b="1" dirty="0">
                <a:solidFill>
                  <a:srgbClr val="FF00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2333846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Tranh ảnh dạy học\Hinh nen dep\SLGG_20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6"/>
          <p:cNvSpPr>
            <a:spLocks noChangeArrowheads="1"/>
          </p:cNvSpPr>
          <p:nvPr/>
        </p:nvSpPr>
        <p:spPr bwMode="auto">
          <a:xfrm>
            <a:off x="3182938" y="1900238"/>
            <a:ext cx="7485062"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7200" b="1">
                <a:solidFill>
                  <a:srgbClr val="CC0099"/>
                </a:solidFill>
                <a:latin typeface="Times New Roman" panose="02020603050405020304" pitchFamily="18" charset="0"/>
                <a:cs typeface="Times New Roman" panose="02020603050405020304" pitchFamily="18" charset="0"/>
              </a:rPr>
              <a:t>1. Ổn định tổ chức</a:t>
            </a:r>
          </a:p>
        </p:txBody>
      </p:sp>
      <p:pic>
        <p:nvPicPr>
          <p:cNvPr id="7" name="Picture 7" descr="Firewrk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96150" y="4400550"/>
            <a:ext cx="10858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descr="Firewrk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81750" y="817563"/>
            <a:ext cx="108585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30276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repeatCount="indefinite" fill="hold" nodeType="withEffect">
                                  <p:stCondLst>
                                    <p:cond delay="500"/>
                                  </p:stCondLst>
                                  <p:endCondLst>
                                    <p:cond evt="onNext" delay="0">
                                      <p:tgtEl>
                                        <p:sldTgt/>
                                      </p:tgtEl>
                                    </p:cond>
                                  </p:endCondLst>
                                  <p:childTnLst>
                                    <p:set>
                                      <p:cBhvr>
                                        <p:cTn id="6" dur="1" fill="hold">
                                          <p:stCondLst>
                                            <p:cond delay="0"/>
                                          </p:stCondLst>
                                        </p:cTn>
                                        <p:tgtEl>
                                          <p:spTgt spid="7"/>
                                        </p:tgtEl>
                                        <p:attrNameLst>
                                          <p:attrName>style.visibility</p:attrName>
                                        </p:attrNameLst>
                                      </p:cBhvr>
                                      <p:to>
                                        <p:strVal val="visible"/>
                                      </p:to>
                                    </p:set>
                                    <p:anim calcmode="lin" valueType="num">
                                      <p:cBhvr>
                                        <p:cTn id="7" dur="3000" fill="hold"/>
                                        <p:tgtEl>
                                          <p:spTgt spid="7"/>
                                        </p:tgtEl>
                                        <p:attrNameLst>
                                          <p:attrName>ppt_w</p:attrName>
                                        </p:attrNameLst>
                                      </p:cBhvr>
                                      <p:tavLst>
                                        <p:tav tm="0">
                                          <p:val>
                                            <p:fltVal val="0"/>
                                          </p:val>
                                        </p:tav>
                                        <p:tav tm="100000">
                                          <p:val>
                                            <p:strVal val="#ppt_w"/>
                                          </p:val>
                                        </p:tav>
                                      </p:tavLst>
                                    </p:anim>
                                    <p:anim calcmode="lin" valueType="num">
                                      <p:cBhvr>
                                        <p:cTn id="8" dur="3000" fill="hold"/>
                                        <p:tgtEl>
                                          <p:spTgt spid="7"/>
                                        </p:tgtEl>
                                        <p:attrNameLst>
                                          <p:attrName>ppt_h</p:attrName>
                                        </p:attrNameLst>
                                      </p:cBhvr>
                                      <p:tavLst>
                                        <p:tav tm="0">
                                          <p:val>
                                            <p:fltVal val="0"/>
                                          </p:val>
                                        </p:tav>
                                        <p:tav tm="100000">
                                          <p:val>
                                            <p:strVal val="#ppt_h"/>
                                          </p:val>
                                        </p:tav>
                                      </p:tavLst>
                                    </p:anim>
                                  </p:childTnLst>
                                </p:cTn>
                              </p:par>
                              <p:par>
                                <p:cTn id="9" presetID="23" presetClass="entr" presetSubtype="16" repeatCount="indefinite" fill="hold" nodeType="withEffect">
                                  <p:stCondLst>
                                    <p:cond delay="500"/>
                                  </p:stCondLst>
                                  <p:endCondLst>
                                    <p:cond evt="onNext" delay="0">
                                      <p:tgtEl>
                                        <p:sldTgt/>
                                      </p:tgtEl>
                                    </p:cond>
                                  </p:endCondLst>
                                  <p:childTnLst>
                                    <p:set>
                                      <p:cBhvr>
                                        <p:cTn id="10" dur="1" fill="hold">
                                          <p:stCondLst>
                                            <p:cond delay="0"/>
                                          </p:stCondLst>
                                        </p:cTn>
                                        <p:tgtEl>
                                          <p:spTgt spid="8"/>
                                        </p:tgtEl>
                                        <p:attrNameLst>
                                          <p:attrName>style.visibility</p:attrName>
                                        </p:attrNameLst>
                                      </p:cBhvr>
                                      <p:to>
                                        <p:strVal val="visible"/>
                                      </p:to>
                                    </p:set>
                                    <p:anim calcmode="lin" valueType="num">
                                      <p:cBhvr>
                                        <p:cTn id="11" dur="3000" fill="hold"/>
                                        <p:tgtEl>
                                          <p:spTgt spid="8"/>
                                        </p:tgtEl>
                                        <p:attrNameLst>
                                          <p:attrName>ppt_w</p:attrName>
                                        </p:attrNameLst>
                                      </p:cBhvr>
                                      <p:tavLst>
                                        <p:tav tm="0">
                                          <p:val>
                                            <p:fltVal val="0"/>
                                          </p:val>
                                        </p:tav>
                                        <p:tav tm="100000">
                                          <p:val>
                                            <p:strVal val="#ppt_w"/>
                                          </p:val>
                                        </p:tav>
                                      </p:tavLst>
                                    </p:anim>
                                    <p:anim calcmode="lin" valueType="num">
                                      <p:cBhvr>
                                        <p:cTn id="12" dur="3000" fill="hold"/>
                                        <p:tgtEl>
                                          <p:spTgt spid="8"/>
                                        </p:tgtEl>
                                        <p:attrNameLst>
                                          <p:attrName>ppt_h</p:attrName>
                                        </p:attrNameLst>
                                      </p:cBhvr>
                                      <p:tavLst>
                                        <p:tav tm="0">
                                          <p:val>
                                            <p:fltVal val="0"/>
                                          </p:val>
                                        </p:tav>
                                        <p:tav tm="100000">
                                          <p:val>
                                            <p:strVal val="#ppt_h"/>
                                          </p:val>
                                        </p:tav>
                                      </p:tavLst>
                                    </p:anim>
                                  </p:childTnLst>
                                </p:cTn>
                              </p:par>
                              <p:par>
                                <p:cTn id="13" presetID="16" presetClass="entr" presetSubtype="21" fill="hold" grpId="0" nodeType="withEffect">
                                  <p:stCondLst>
                                    <p:cond delay="50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6" name="Group 4"/>
          <p:cNvGrpSpPr>
            <a:grpSpLocks/>
          </p:cNvGrpSpPr>
          <p:nvPr/>
        </p:nvGrpSpPr>
        <p:grpSpPr bwMode="auto">
          <a:xfrm>
            <a:off x="0" y="0"/>
            <a:ext cx="12192000" cy="6858000"/>
            <a:chOff x="336" y="432"/>
            <a:chExt cx="4800" cy="3150"/>
          </a:xfrm>
        </p:grpSpPr>
        <p:pic>
          <p:nvPicPr>
            <p:cNvPr id="3074" name="Picture 2" descr="1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6" y="432"/>
              <a:ext cx="2400" cy="315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1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 y="432"/>
              <a:ext cx="2400" cy="315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9252622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3" descr="F:\NEN\mod_article643209_13-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575"/>
            <a:ext cx="12192000"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Rectangle 5"/>
          <p:cNvSpPr>
            <a:spLocks noChangeArrowheads="1"/>
          </p:cNvSpPr>
          <p:nvPr/>
        </p:nvSpPr>
        <p:spPr bwMode="auto">
          <a:xfrm>
            <a:off x="2420815" y="1811714"/>
            <a:ext cx="7350369"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150000"/>
              </a:lnSpc>
              <a:spcBef>
                <a:spcPct val="0"/>
              </a:spcBef>
              <a:buFontTx/>
              <a:buChar char="-"/>
            </a:pPr>
            <a:r>
              <a:rPr lang="en-US" sz="4400" b="1" dirty="0" err="1">
                <a:solidFill>
                  <a:srgbClr val="FF0000"/>
                </a:solidFill>
                <a:latin typeface="Times New Roman" panose="02020603050405020304" pitchFamily="18" charset="0"/>
                <a:cs typeface="Times New Roman" panose="02020603050405020304" pitchFamily="18" charset="0"/>
              </a:rPr>
              <a:t>Bác</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Gà</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Trống</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đã</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nói</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gì</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với</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Mèo</a:t>
            </a:r>
            <a:r>
              <a:rPr lang="en-US" sz="4400" b="1" dirty="0">
                <a:solidFill>
                  <a:srgbClr val="FF0000"/>
                </a:solidFill>
                <a:latin typeface="Times New Roman" panose="02020603050405020304" pitchFamily="18" charset="0"/>
                <a:cs typeface="Times New Roman" panose="02020603050405020304" pitchFamily="18" charset="0"/>
              </a:rPr>
              <a:t> con?</a:t>
            </a:r>
            <a:br>
              <a:rPr lang="en-US" sz="4400" b="1" dirty="0">
                <a:solidFill>
                  <a:srgbClr val="FF0000"/>
                </a:solidFill>
                <a:latin typeface="Times New Roman" panose="02020603050405020304" pitchFamily="18" charset="0"/>
                <a:cs typeface="Times New Roman" panose="02020603050405020304" pitchFamily="18" charset="0"/>
              </a:rPr>
            </a:br>
            <a:endParaRPr lang="en-US" altLang="en-US" sz="4400" b="1" dirty="0">
              <a:solidFill>
                <a:srgbClr val="000099"/>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895343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00" name="Group 4"/>
          <p:cNvGrpSpPr>
            <a:grpSpLocks/>
          </p:cNvGrpSpPr>
          <p:nvPr/>
        </p:nvGrpSpPr>
        <p:grpSpPr bwMode="auto">
          <a:xfrm>
            <a:off x="0" y="0"/>
            <a:ext cx="12192000" cy="6928338"/>
            <a:chOff x="336" y="480"/>
            <a:chExt cx="4800" cy="3150"/>
          </a:xfrm>
        </p:grpSpPr>
        <p:pic>
          <p:nvPicPr>
            <p:cNvPr id="4098" name="Picture 2" descr="2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6" y="480"/>
              <a:ext cx="2400" cy="315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2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 y="480"/>
              <a:ext cx="2400" cy="315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3607085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4" name="Group 4"/>
          <p:cNvGrpSpPr>
            <a:grpSpLocks/>
          </p:cNvGrpSpPr>
          <p:nvPr/>
        </p:nvGrpSpPr>
        <p:grpSpPr bwMode="auto">
          <a:xfrm>
            <a:off x="0" y="0"/>
            <a:ext cx="12192000" cy="6858000"/>
            <a:chOff x="336" y="432"/>
            <a:chExt cx="4800" cy="3150"/>
          </a:xfrm>
        </p:grpSpPr>
        <p:pic>
          <p:nvPicPr>
            <p:cNvPr id="5122" name="Picture 2" descr="3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6" y="432"/>
              <a:ext cx="2400" cy="315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3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 y="432"/>
              <a:ext cx="2400" cy="315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7845375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3" descr="F:\NEN\mod_article643209_13-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575"/>
            <a:ext cx="12192000"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5"/>
          <p:cNvSpPr>
            <a:spLocks noChangeArrowheads="1"/>
          </p:cNvSpPr>
          <p:nvPr/>
        </p:nvSpPr>
        <p:spPr bwMode="auto">
          <a:xfrm>
            <a:off x="2661139" y="2080846"/>
            <a:ext cx="6477000" cy="2002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457200" indent="-457200" algn="ctr">
              <a:lnSpc>
                <a:spcPct val="150000"/>
              </a:lnSpc>
              <a:spcBef>
                <a:spcPct val="0"/>
              </a:spcBef>
              <a:buFontTx/>
              <a:buChar char="-"/>
              <a:defRPr/>
            </a:pPr>
            <a:r>
              <a:rPr lang="en-US" sz="4400" b="1" dirty="0" err="1">
                <a:solidFill>
                  <a:srgbClr val="FF0000"/>
                </a:solidFill>
                <a:latin typeface="Times New Roman" panose="02020603050405020304" pitchFamily="18" charset="0"/>
                <a:cs typeface="Times New Roman" panose="02020603050405020304" pitchFamily="18" charset="0"/>
              </a:rPr>
              <a:t>Mèo</a:t>
            </a:r>
            <a:r>
              <a:rPr lang="en-US" sz="4400" b="1" dirty="0">
                <a:solidFill>
                  <a:srgbClr val="FF0000"/>
                </a:solidFill>
                <a:latin typeface="Times New Roman" panose="02020603050405020304" pitchFamily="18" charset="0"/>
                <a:cs typeface="Times New Roman" panose="02020603050405020304" pitchFamily="18" charset="0"/>
              </a:rPr>
              <a:t> con </a:t>
            </a:r>
            <a:r>
              <a:rPr lang="en-US" sz="4400" b="1" dirty="0" err="1">
                <a:solidFill>
                  <a:srgbClr val="FF0000"/>
                </a:solidFill>
                <a:latin typeface="Times New Roman" panose="02020603050405020304" pitchFamily="18" charset="0"/>
                <a:cs typeface="Times New Roman" panose="02020603050405020304" pitchFamily="18" charset="0"/>
              </a:rPr>
              <a:t>đã</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thắc</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mắc</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điều</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gì</a:t>
            </a:r>
            <a:r>
              <a:rPr lang="en-US" sz="4400" b="1" dirty="0">
                <a:solidFill>
                  <a:srgbClr val="FF00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427257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8" name="Group 4"/>
          <p:cNvGrpSpPr>
            <a:grpSpLocks/>
          </p:cNvGrpSpPr>
          <p:nvPr/>
        </p:nvGrpSpPr>
        <p:grpSpPr bwMode="auto">
          <a:xfrm>
            <a:off x="0" y="0"/>
            <a:ext cx="12192000" cy="6858000"/>
            <a:chOff x="336" y="432"/>
            <a:chExt cx="4800" cy="3150"/>
          </a:xfrm>
        </p:grpSpPr>
        <p:pic>
          <p:nvPicPr>
            <p:cNvPr id="6146" name="Picture 2" descr="4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6" y="432"/>
              <a:ext cx="2400" cy="3150"/>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4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 y="432"/>
              <a:ext cx="2400" cy="315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3228788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3" descr="F:\NEN\mod_article643209_13-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575"/>
            <a:ext cx="12192000"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Rectangle 1"/>
          <p:cNvSpPr>
            <a:spLocks noChangeArrowheads="1"/>
          </p:cNvSpPr>
          <p:nvPr/>
        </p:nvSpPr>
        <p:spPr bwMode="auto">
          <a:xfrm>
            <a:off x="3115407" y="1872532"/>
            <a:ext cx="5606562" cy="3017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150000"/>
              </a:lnSpc>
              <a:spcBef>
                <a:spcPct val="0"/>
              </a:spcBef>
              <a:buFontTx/>
              <a:buChar char="-"/>
            </a:pPr>
            <a:r>
              <a:rPr lang="vi-VN" altLang="en-US" sz="4400" b="1" dirty="0">
                <a:solidFill>
                  <a:srgbClr val="FF0000"/>
                </a:solidFill>
                <a:latin typeface="Times New Roman" panose="02020603050405020304" pitchFamily="18" charset="0"/>
                <a:cs typeface="Times New Roman" panose="02020603050405020304" pitchFamily="18" charset="0"/>
              </a:rPr>
              <a:t> </a:t>
            </a:r>
            <a:r>
              <a:rPr lang="en-US" sz="4400" dirty="0"/>
              <a:t> </a:t>
            </a:r>
            <a:r>
              <a:rPr lang="en-US" sz="4400" b="1" dirty="0" err="1">
                <a:solidFill>
                  <a:srgbClr val="FF0000"/>
                </a:solidFill>
                <a:latin typeface="Times New Roman" panose="02020603050405020304" pitchFamily="18" charset="0"/>
                <a:cs typeface="Times New Roman" panose="02020603050405020304" pitchFamily="18" charset="0"/>
              </a:rPr>
              <a:t>Mèo</a:t>
            </a:r>
            <a:r>
              <a:rPr lang="en-US" sz="4400" b="1" dirty="0">
                <a:solidFill>
                  <a:srgbClr val="FF0000"/>
                </a:solidFill>
                <a:latin typeface="Times New Roman" panose="02020603050405020304" pitchFamily="18" charset="0"/>
                <a:cs typeface="Times New Roman" panose="02020603050405020304" pitchFamily="18" charset="0"/>
              </a:rPr>
              <a:t> con </a:t>
            </a:r>
            <a:r>
              <a:rPr lang="en-US" sz="4400" b="1" dirty="0" err="1">
                <a:solidFill>
                  <a:srgbClr val="FF0000"/>
                </a:solidFill>
                <a:latin typeface="Times New Roman" panose="02020603050405020304" pitchFamily="18" charset="0"/>
                <a:cs typeface="Times New Roman" panose="02020603050405020304" pitchFamily="18" charset="0"/>
              </a:rPr>
              <a:t>đã</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nằm</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mơ</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thấy</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gì</a:t>
            </a:r>
            <a:r>
              <a:rPr lang="en-US" sz="4400" b="1" dirty="0">
                <a:solidFill>
                  <a:srgbClr val="FF0000"/>
                </a:solidFill>
                <a:latin typeface="Times New Roman" panose="02020603050405020304" pitchFamily="18" charset="0"/>
                <a:cs typeface="Times New Roman" panose="02020603050405020304" pitchFamily="18" charset="0"/>
              </a:rPr>
              <a:t> ?</a:t>
            </a:r>
            <a:br>
              <a:rPr lang="en-US" sz="4400" dirty="0"/>
            </a:br>
            <a:endParaRPr lang="en-US" altLang="en-US" sz="4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450852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2" name="Group 4"/>
          <p:cNvGrpSpPr>
            <a:grpSpLocks/>
          </p:cNvGrpSpPr>
          <p:nvPr/>
        </p:nvGrpSpPr>
        <p:grpSpPr bwMode="auto">
          <a:xfrm>
            <a:off x="0" y="0"/>
            <a:ext cx="12192000" cy="6858000"/>
            <a:chOff x="336" y="432"/>
            <a:chExt cx="4800" cy="3150"/>
          </a:xfrm>
        </p:grpSpPr>
        <p:pic>
          <p:nvPicPr>
            <p:cNvPr id="7170" name="Picture 2" descr="5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6" y="432"/>
              <a:ext cx="2400" cy="3150"/>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5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 y="432"/>
              <a:ext cx="2400" cy="315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8456425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3" descr="F:\NEN\mod_article643209_13-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575"/>
            <a:ext cx="12192000"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Rectangle 5"/>
          <p:cNvSpPr>
            <a:spLocks noChangeArrowheads="1"/>
          </p:cNvSpPr>
          <p:nvPr/>
        </p:nvSpPr>
        <p:spPr bwMode="auto">
          <a:xfrm>
            <a:off x="2581538" y="1665849"/>
            <a:ext cx="7230677" cy="2002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150000"/>
              </a:lnSpc>
              <a:spcBef>
                <a:spcPct val="0"/>
              </a:spcBef>
              <a:buFontTx/>
              <a:buChar char="-"/>
            </a:pPr>
            <a:r>
              <a:rPr lang="en-US" sz="4400" b="1" dirty="0" err="1">
                <a:solidFill>
                  <a:srgbClr val="FF0000"/>
                </a:solidFill>
                <a:latin typeface="Times New Roman" panose="02020603050405020304" pitchFamily="18" charset="0"/>
                <a:cs typeface="Times New Roman" panose="02020603050405020304" pitchFamily="18" charset="0"/>
              </a:rPr>
              <a:t>Sáng</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hôm</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sau</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Mèo</a:t>
            </a:r>
            <a:r>
              <a:rPr lang="en-US" sz="4400" b="1" dirty="0">
                <a:solidFill>
                  <a:srgbClr val="FF0000"/>
                </a:solidFill>
                <a:latin typeface="Times New Roman" panose="02020603050405020304" pitchFamily="18" charset="0"/>
                <a:cs typeface="Times New Roman" panose="02020603050405020304" pitchFamily="18" charset="0"/>
              </a:rPr>
              <a:t> con </a:t>
            </a:r>
            <a:r>
              <a:rPr lang="en-US" sz="4400" b="1" dirty="0" err="1">
                <a:solidFill>
                  <a:srgbClr val="FF0000"/>
                </a:solidFill>
                <a:latin typeface="Times New Roman" panose="02020603050405020304" pitchFamily="18" charset="0"/>
                <a:cs typeface="Times New Roman" panose="02020603050405020304" pitchFamily="18" charset="0"/>
              </a:rPr>
              <a:t>đã</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làm</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gì</a:t>
            </a:r>
            <a:r>
              <a:rPr lang="en-US" sz="4400" b="1" dirty="0">
                <a:solidFill>
                  <a:srgbClr val="FF0000"/>
                </a:solidFill>
                <a:latin typeface="Times New Roman" panose="02020603050405020304" pitchFamily="18" charset="0"/>
                <a:cs typeface="Times New Roman" panose="02020603050405020304" pitchFamily="18" charset="0"/>
              </a:rPr>
              <a:t> ?</a:t>
            </a:r>
            <a:endParaRPr lang="vi-VN" altLang="en-US" sz="4400" b="1" dirty="0">
              <a:solidFill>
                <a:srgbClr val="000099"/>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627395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6" name="Group 4"/>
          <p:cNvGrpSpPr>
            <a:grpSpLocks/>
          </p:cNvGrpSpPr>
          <p:nvPr/>
        </p:nvGrpSpPr>
        <p:grpSpPr bwMode="auto">
          <a:xfrm>
            <a:off x="0" y="0"/>
            <a:ext cx="12192000" cy="6858000"/>
            <a:chOff x="336" y="480"/>
            <a:chExt cx="4800" cy="3150"/>
          </a:xfrm>
        </p:grpSpPr>
        <p:pic>
          <p:nvPicPr>
            <p:cNvPr id="8194" name="Picture 2" descr="6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6" y="480"/>
              <a:ext cx="2400" cy="3150"/>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6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 y="480"/>
              <a:ext cx="2400" cy="315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516108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7999"/>
          </a:xfrm>
          <a:solidFill>
            <a:schemeClr val="accent5">
              <a:lumMod val="40000"/>
              <a:lumOff val="60000"/>
            </a:schemeClr>
          </a:solidFill>
        </p:spPr>
        <p:txBody>
          <a:bodyPr>
            <a:normAutofit fontScale="92500" lnSpcReduction="10000"/>
          </a:bodyPr>
          <a:lstStyle/>
          <a:p>
            <a:r>
              <a:rPr lang="en-US" sz="2000" b="1" dirty="0" err="1">
                <a:latin typeface="Times New Roman" panose="02020603050405020304" pitchFamily="18" charset="0"/>
                <a:cs typeface="Times New Roman" panose="02020603050405020304" pitchFamily="18" charset="0"/>
              </a:rPr>
              <a:t>Mục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đích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Yêu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cầu</a:t>
            </a:r>
            <a:endParaRPr lang="en-US" sz="2000" b="1" dirty="0">
              <a:latin typeface="Times New Roman" panose="02020603050405020304" pitchFamily="18" charset="0"/>
              <a:cs typeface="Times New Roman" panose="02020603050405020304" pitchFamily="18" charset="0"/>
            </a:endParaRPr>
          </a:p>
          <a:p>
            <a:r>
              <a:rPr lang="vi-VN" sz="2000" b="1" dirty="0">
                <a:latin typeface="Times New Roman" panose="02020603050405020304" pitchFamily="18" charset="0"/>
                <a:cs typeface="Times New Roman" panose="02020603050405020304" pitchFamily="18" charset="0"/>
              </a:rPr>
              <a:t>* Kiến thức</a:t>
            </a:r>
            <a:r>
              <a:rPr lang="vi-VN" sz="2000" dirty="0">
                <a:latin typeface="Times New Roman" panose="02020603050405020304" pitchFamily="18" charset="0"/>
                <a:cs typeface="Times New Roman" panose="02020603050405020304" pitchFamily="18" charset="0"/>
              </a:rPr>
              <a:t>:</a:t>
            </a:r>
          </a:p>
          <a:p>
            <a:r>
              <a:rPr lang="vi-VN" sz="2000" dirty="0">
                <a:latin typeface="Times New Roman" panose="02020603050405020304" pitchFamily="18" charset="0"/>
                <a:cs typeface="Times New Roman" panose="02020603050405020304" pitchFamily="18" charset="0"/>
              </a:rPr>
              <a:t>- Biết tên câu chuyện: Mèo con và quyển sách và các nhân vật trong truyện: Mèo con và bác Gà trống</a:t>
            </a:r>
          </a:p>
          <a:p>
            <a:r>
              <a:rPr lang="vi-VN" sz="2000" dirty="0">
                <a:latin typeface="Times New Roman" panose="02020603050405020304" pitchFamily="18" charset="0"/>
                <a:cs typeface="Times New Roman" panose="02020603050405020304" pitchFamily="18" charset="0"/>
              </a:rPr>
              <a:t>- Trẻ biết nội dung câu chuyện: Mèo con vì lười học nên không biết chữ. Cậu ta đã xé quyển sách mới nên bị bác Già Trống nhắc nhở, Mèo con rất hối hận và hứa sẽ giữ gìn sách cẩn thận</a:t>
            </a:r>
          </a:p>
          <a:p>
            <a:r>
              <a:rPr lang="vi-VN" sz="2000" b="1" dirty="0">
                <a:latin typeface="Times New Roman" panose="02020603050405020304" pitchFamily="18" charset="0"/>
                <a:cs typeface="Times New Roman" panose="02020603050405020304" pitchFamily="18" charset="0"/>
              </a:rPr>
              <a:t>* Kỹ năng:</a:t>
            </a:r>
            <a:endParaRPr lang="vi-VN" sz="2000" dirty="0">
              <a:latin typeface="Times New Roman" panose="02020603050405020304" pitchFamily="18" charset="0"/>
              <a:cs typeface="Times New Roman" panose="02020603050405020304" pitchFamily="18" charset="0"/>
            </a:endParaRPr>
          </a:p>
          <a:p>
            <a:r>
              <a:rPr lang="vi-VN" sz="2000" dirty="0">
                <a:latin typeface="Times New Roman" panose="02020603050405020304" pitchFamily="18" charset="0"/>
                <a:cs typeface="Times New Roman" panose="02020603050405020304" pitchFamily="18" charset="0"/>
              </a:rPr>
              <a:t>- Trẻ nhớ tình tiết của câu chuyện</a:t>
            </a:r>
          </a:p>
          <a:p>
            <a:r>
              <a:rPr lang="vi-VN" sz="2000" dirty="0">
                <a:latin typeface="Times New Roman" panose="02020603050405020304" pitchFamily="18" charset="0"/>
                <a:cs typeface="Times New Roman" panose="02020603050405020304" pitchFamily="18" charset="0"/>
              </a:rPr>
              <a:t>- Luyện kỹ năng chú ý ghi nhớ có chủ đích của trẻ</a:t>
            </a:r>
          </a:p>
          <a:p>
            <a:r>
              <a:rPr lang="vi-VN" sz="2000" b="1" dirty="0">
                <a:latin typeface="Times New Roman" panose="02020603050405020304" pitchFamily="18" charset="0"/>
                <a:cs typeface="Times New Roman" panose="02020603050405020304" pitchFamily="18" charset="0"/>
              </a:rPr>
              <a:t>* Thái độ</a:t>
            </a:r>
            <a:r>
              <a:rPr lang="vi-VN" sz="2000" dirty="0">
                <a:latin typeface="Times New Roman" panose="02020603050405020304" pitchFamily="18" charset="0"/>
                <a:cs typeface="Times New Roman" panose="02020603050405020304" pitchFamily="18" charset="0"/>
              </a:rPr>
              <a:t>:</a:t>
            </a:r>
          </a:p>
          <a:p>
            <a:r>
              <a:rPr lang="vi-VN" sz="2000" dirty="0">
                <a:latin typeface="Times New Roman" panose="02020603050405020304" pitchFamily="18" charset="0"/>
                <a:cs typeface="Times New Roman" panose="02020603050405020304" pitchFamily="18" charset="0"/>
              </a:rPr>
              <a:t>- Trẻ thích đi học, yêu trường lớp, bạn bè và thầy cô giáo.</a:t>
            </a:r>
          </a:p>
          <a:p>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Chẩn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bị</a:t>
            </a:r>
            <a:r>
              <a:rPr lang="en-US" sz="2600" dirty="0">
                <a:latin typeface="Times New Roman" panose="02020603050405020304" pitchFamily="18" charset="0"/>
                <a:cs typeface="Times New Roman" panose="02020603050405020304" pitchFamily="18" charset="0"/>
              </a:rPr>
              <a:t> :</a:t>
            </a:r>
          </a:p>
          <a:p>
            <a:r>
              <a:rPr lang="vi-VN" sz="2600" b="1" dirty="0">
                <a:latin typeface="Times New Roman" panose="02020603050405020304" pitchFamily="18" charset="0"/>
                <a:cs typeface="Times New Roman" panose="02020603050405020304" pitchFamily="18" charset="0"/>
              </a:rPr>
              <a:t>* Cô:</a:t>
            </a:r>
            <a:endParaRPr lang="vi-VN" sz="2600" dirty="0">
              <a:latin typeface="Times New Roman" panose="02020603050405020304" pitchFamily="18" charset="0"/>
              <a:cs typeface="Times New Roman" panose="02020603050405020304" pitchFamily="18" charset="0"/>
            </a:endParaRPr>
          </a:p>
          <a:p>
            <a:r>
              <a:rPr lang="vi-VN" sz="2600" dirty="0">
                <a:latin typeface="Times New Roman" panose="02020603050405020304" pitchFamily="18" charset="0"/>
                <a:cs typeface="Times New Roman" panose="02020603050405020304" pitchFamily="18" charset="0"/>
              </a:rPr>
              <a:t>- Bài giảng điện tử </a:t>
            </a:r>
          </a:p>
          <a:p>
            <a:r>
              <a:rPr lang="vi-VN" sz="2600" dirty="0">
                <a:latin typeface="Times New Roman" panose="02020603050405020304" pitchFamily="18" charset="0"/>
                <a:cs typeface="Times New Roman" panose="02020603050405020304" pitchFamily="18" charset="0"/>
              </a:rPr>
              <a:t>- Que chỉ, ngữ điệu giọng.</a:t>
            </a:r>
          </a:p>
          <a:p>
            <a:r>
              <a:rPr lang="vi-VN" sz="2600" dirty="0">
                <a:latin typeface="Times New Roman" panose="02020603050405020304" pitchFamily="18" charset="0"/>
                <a:cs typeface="Times New Roman" panose="02020603050405020304" pitchFamily="18" charset="0"/>
              </a:rPr>
              <a:t>- Đĩa truyện Mèo con và quyển sách</a:t>
            </a:r>
          </a:p>
          <a:p>
            <a:r>
              <a:rPr lang="vi-VN" sz="2600" dirty="0">
                <a:latin typeface="Times New Roman" panose="02020603050405020304" pitchFamily="18" charset="0"/>
                <a:cs typeface="Times New Roman" panose="02020603050405020304" pitchFamily="18" charset="0"/>
              </a:rPr>
              <a:t>- Nhạc bài: Trường mẫu giáo yêu thương</a:t>
            </a:r>
          </a:p>
          <a:p>
            <a:r>
              <a:rPr lang="vi-VN" sz="2600" b="1" dirty="0">
                <a:latin typeface="Times New Roman" panose="02020603050405020304" pitchFamily="18" charset="0"/>
                <a:cs typeface="Times New Roman" panose="02020603050405020304" pitchFamily="18" charset="0"/>
              </a:rPr>
              <a:t>* Trẻ:</a:t>
            </a:r>
            <a:endParaRPr lang="vi-VN" sz="2600" dirty="0">
              <a:latin typeface="Times New Roman" panose="02020603050405020304" pitchFamily="18" charset="0"/>
              <a:cs typeface="Times New Roman" panose="02020603050405020304" pitchFamily="18" charset="0"/>
            </a:endParaRPr>
          </a:p>
          <a:p>
            <a:r>
              <a:rPr lang="vi-VN" sz="2600" dirty="0">
                <a:latin typeface="Times New Roman" panose="02020603050405020304" pitchFamily="18" charset="0"/>
                <a:cs typeface="Times New Roman" panose="02020603050405020304" pitchFamily="18" charset="0"/>
              </a:rPr>
              <a:t>- Trang phục gọn gàng</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692152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3" descr="F:\NEN\mod_article643209_13-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575"/>
            <a:ext cx="12192000"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Rectangle 5"/>
          <p:cNvSpPr>
            <a:spLocks noChangeArrowheads="1"/>
          </p:cNvSpPr>
          <p:nvPr/>
        </p:nvSpPr>
        <p:spPr bwMode="auto">
          <a:xfrm>
            <a:off x="1863970" y="1441938"/>
            <a:ext cx="8537332"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150000"/>
              </a:lnSpc>
              <a:spcBef>
                <a:spcPct val="0"/>
              </a:spcBef>
              <a:buNone/>
            </a:pPr>
            <a:r>
              <a:rPr lang="en-US" altLang="en-US" sz="3000" b="1" dirty="0">
                <a:solidFill>
                  <a:srgbClr val="FF0000"/>
                </a:solidFill>
              </a:rPr>
              <a:t>- </a:t>
            </a:r>
            <a:r>
              <a:rPr lang="en-US" sz="4400" b="1" dirty="0" err="1">
                <a:solidFill>
                  <a:srgbClr val="FF0000"/>
                </a:solidFill>
                <a:latin typeface="Times New Roman" panose="02020603050405020304" pitchFamily="18" charset="0"/>
                <a:cs typeface="Times New Roman" panose="02020603050405020304" pitchFamily="18" charset="0"/>
              </a:rPr>
              <a:t>Sau</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khi</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xem</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sách</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bác</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Gà</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Trống</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đã</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nói</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gì</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với</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Mèo</a:t>
            </a:r>
            <a:r>
              <a:rPr lang="en-US" sz="4400" b="1" dirty="0">
                <a:solidFill>
                  <a:srgbClr val="FF0000"/>
                </a:solidFill>
                <a:latin typeface="Times New Roman" panose="02020603050405020304" pitchFamily="18" charset="0"/>
                <a:cs typeface="Times New Roman" panose="02020603050405020304" pitchFamily="18" charset="0"/>
              </a:rPr>
              <a:t> con ? </a:t>
            </a:r>
            <a:endParaRPr lang="en-US" altLang="en-US" sz="4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684141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6" name="Group 4"/>
          <p:cNvGrpSpPr>
            <a:grpSpLocks/>
          </p:cNvGrpSpPr>
          <p:nvPr/>
        </p:nvGrpSpPr>
        <p:grpSpPr bwMode="auto">
          <a:xfrm>
            <a:off x="0" y="0"/>
            <a:ext cx="12192000" cy="6858000"/>
            <a:chOff x="336" y="480"/>
            <a:chExt cx="4800" cy="3150"/>
          </a:xfrm>
        </p:grpSpPr>
        <p:pic>
          <p:nvPicPr>
            <p:cNvPr id="8194" name="Picture 2" descr="6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6" y="480"/>
              <a:ext cx="2400" cy="3150"/>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6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 y="480"/>
              <a:ext cx="2400" cy="3150"/>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Rounded Rectangle 1"/>
          <p:cNvSpPr/>
          <p:nvPr/>
        </p:nvSpPr>
        <p:spPr>
          <a:xfrm>
            <a:off x="6005147" y="1"/>
            <a:ext cx="6066692" cy="237422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096000" y="-1"/>
            <a:ext cx="6005147" cy="2246769"/>
          </a:xfrm>
          <a:prstGeom prst="rect">
            <a:avLst/>
          </a:prstGeom>
          <a:noFill/>
        </p:spPr>
        <p:txBody>
          <a:bodyPr wrap="square" rtlCol="0">
            <a:spAutoFit/>
          </a:bodyPr>
          <a:lstStyle/>
          <a:p>
            <a:r>
              <a:rPr lang="vi-VN" dirty="0"/>
              <a:t> </a:t>
            </a:r>
            <a:r>
              <a:rPr lang="en-US" sz="2000" b="1" dirty="0" err="1">
                <a:latin typeface="Times New Roman" panose="02020603050405020304" pitchFamily="18" charset="0"/>
                <a:cs typeface="Times New Roman" panose="02020603050405020304" pitchFamily="18" charset="0"/>
              </a:rPr>
              <a:t>Bác</a:t>
            </a:r>
            <a:r>
              <a:rPr lang="vi-VN" sz="2000" b="1" dirty="0">
                <a:latin typeface="Times New Roman" panose="02020603050405020304" pitchFamily="18" charset="0"/>
                <a:cs typeface="Times New Roman" panose="02020603050405020304" pitchFamily="18" charset="0"/>
              </a:rPr>
              <a:t> </a:t>
            </a:r>
            <a:r>
              <a:rPr lang="vi-VN" sz="2000" b="1" dirty="0">
                <a:latin typeface="+mj-lt"/>
              </a:rPr>
              <a:t>Gà Trống nhìn quyển sách tỏ vẻ rất ngạc nhiên rồi lắc đầu cáhn nản. Thì ra Mèo Con đã dán nhầm lung tung, trang nọ lẫn trang kia, mảnh nọ chồng lên mảnh kia. Rồi bác Gà Trống châm rãi bảo:</a:t>
            </a:r>
            <a:br>
              <a:rPr lang="vi-VN" sz="2000" b="1" dirty="0">
                <a:latin typeface="+mj-lt"/>
              </a:rPr>
            </a:br>
            <a:r>
              <a:rPr lang="vi-VN" sz="2000" b="1" dirty="0">
                <a:latin typeface="+mj-lt"/>
              </a:rPr>
              <a:t>- Sách vở là người là bạn tốt. luôn mang đến cho chúng ta nhiều điều bổ ích. Nếu lỡ tay làm rách thì chớ có dán lại ẩu như thế này nhé!</a:t>
            </a:r>
            <a:endParaRPr lang="en-US" sz="2000" b="1" dirty="0">
              <a:latin typeface="+mj-lt"/>
            </a:endParaRPr>
          </a:p>
        </p:txBody>
      </p:sp>
    </p:spTree>
    <p:extLst>
      <p:ext uri="{BB962C8B-B14F-4D97-AF65-F5344CB8AC3E}">
        <p14:creationId xmlns:p14="http://schemas.microsoft.com/office/powerpoint/2010/main" val="16212463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F:\NEN\mod_article643209_13-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575"/>
            <a:ext cx="12192000"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p:cNvSpPr>
            <a:spLocks noChangeArrowheads="1"/>
          </p:cNvSpPr>
          <p:nvPr/>
        </p:nvSpPr>
        <p:spPr bwMode="auto">
          <a:xfrm>
            <a:off x="2971800" y="1626577"/>
            <a:ext cx="6477000"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150000"/>
              </a:lnSpc>
              <a:spcBef>
                <a:spcPct val="0"/>
              </a:spcBef>
              <a:buNone/>
            </a:pPr>
            <a:r>
              <a:rPr lang="en-US" altLang="en-US" sz="3000" b="1" dirty="0">
                <a:solidFill>
                  <a:srgbClr val="FF0000"/>
                </a:solidFill>
              </a:rPr>
              <a:t>- </a:t>
            </a:r>
            <a:r>
              <a:rPr lang="en-US" sz="4400" b="1" dirty="0" err="1">
                <a:solidFill>
                  <a:srgbClr val="FF0000"/>
                </a:solidFill>
                <a:latin typeface="Times New Roman" panose="02020603050405020304" pitchFamily="18" charset="0"/>
                <a:cs typeface="Times New Roman" panose="02020603050405020304" pitchFamily="18" charset="0"/>
              </a:rPr>
              <a:t>Nếu</a:t>
            </a:r>
            <a:r>
              <a:rPr lang="en-US" sz="4400" b="1" dirty="0">
                <a:solidFill>
                  <a:srgbClr val="FF0000"/>
                </a:solidFill>
                <a:latin typeface="Times New Roman" panose="02020603050405020304" pitchFamily="18" charset="0"/>
                <a:cs typeface="Times New Roman" panose="02020603050405020304" pitchFamily="18" charset="0"/>
              </a:rPr>
              <a:t> con </a:t>
            </a:r>
            <a:r>
              <a:rPr lang="en-US" sz="4400" b="1" dirty="0" err="1">
                <a:solidFill>
                  <a:srgbClr val="FF0000"/>
                </a:solidFill>
                <a:latin typeface="Times New Roman" panose="02020603050405020304" pitchFamily="18" charset="0"/>
                <a:cs typeface="Times New Roman" panose="02020603050405020304" pitchFamily="18" charset="0"/>
              </a:rPr>
              <a:t>là</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bạn</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Mèo</a:t>
            </a:r>
            <a:r>
              <a:rPr lang="en-US" sz="4400" b="1" dirty="0">
                <a:solidFill>
                  <a:srgbClr val="FF0000"/>
                </a:solidFill>
                <a:latin typeface="Times New Roman" panose="02020603050405020304" pitchFamily="18" charset="0"/>
                <a:cs typeface="Times New Roman" panose="02020603050405020304" pitchFamily="18" charset="0"/>
              </a:rPr>
              <a:t> con, con </a:t>
            </a:r>
            <a:r>
              <a:rPr lang="en-US" sz="4400" b="1" dirty="0" err="1">
                <a:solidFill>
                  <a:srgbClr val="FF0000"/>
                </a:solidFill>
                <a:latin typeface="Times New Roman" panose="02020603050405020304" pitchFamily="18" charset="0"/>
                <a:cs typeface="Times New Roman" panose="02020603050405020304" pitchFamily="18" charset="0"/>
              </a:rPr>
              <a:t>sẽ</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làm</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gì</a:t>
            </a:r>
            <a:r>
              <a:rPr lang="en-US" sz="4400" b="1" dirty="0">
                <a:solidFill>
                  <a:srgbClr val="FF0000"/>
                </a:solidFill>
                <a:latin typeface="Times New Roman" panose="02020603050405020304" pitchFamily="18" charset="0"/>
                <a:cs typeface="Times New Roman" panose="02020603050405020304" pitchFamily="18" charset="0"/>
              </a:rPr>
              <a:t> ?</a:t>
            </a:r>
            <a:br>
              <a:rPr lang="en-US" sz="4400" b="1" dirty="0">
                <a:solidFill>
                  <a:srgbClr val="FF0000"/>
                </a:solidFill>
                <a:latin typeface="Times New Roman" panose="02020603050405020304" pitchFamily="18" charset="0"/>
                <a:cs typeface="Times New Roman" panose="02020603050405020304" pitchFamily="18" charset="0"/>
              </a:rPr>
            </a:br>
            <a:endParaRPr lang="en-US" altLang="en-US"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561091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p:nvSpPr>
        <p:spPr bwMode="auto">
          <a:xfrm>
            <a:off x="1476103" y="1520785"/>
            <a:ext cx="9239793" cy="381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defRPr/>
            </a:pPr>
            <a:r>
              <a:rPr lang="vi-VN" sz="5000" b="1" u="sng" dirty="0">
                <a:solidFill>
                  <a:srgbClr val="C00000"/>
                </a:solidFill>
                <a:latin typeface="Times New Roman" panose="02020603050405020304" pitchFamily="18" charset="0"/>
                <a:cs typeface="Times New Roman" panose="02020603050405020304" pitchFamily="18" charset="0"/>
              </a:rPr>
              <a:t>GD :</a:t>
            </a:r>
            <a:r>
              <a:rPr lang="vi-VN" sz="5000" dirty="0">
                <a:solidFill>
                  <a:srgbClr val="C00000"/>
                </a:solidFill>
                <a:latin typeface="+mj-lt"/>
              </a:rPr>
              <a:t> </a:t>
            </a:r>
            <a:r>
              <a:rPr lang="en-US" sz="5000" dirty="0">
                <a:latin typeface="Times New Roman" panose="02020603050405020304" pitchFamily="18" charset="0"/>
                <a:cs typeface="Times New Roman" panose="02020603050405020304" pitchFamily="18" charset="0"/>
              </a:rPr>
              <a:t>Qua </a:t>
            </a:r>
            <a:r>
              <a:rPr lang="vi-VN" sz="5000" dirty="0">
                <a:latin typeface="Times New Roman" panose="02020603050405020304" pitchFamily="18" charset="0"/>
                <a:cs typeface="Times New Roman" panose="02020603050405020304" pitchFamily="18" charset="0"/>
              </a:rPr>
              <a:t>câu chuyện </a:t>
            </a:r>
            <a:r>
              <a:rPr lang="en-US" sz="5000" dirty="0" err="1">
                <a:latin typeface="Times New Roman" panose="02020603050405020304" pitchFamily="18" charset="0"/>
                <a:cs typeface="Times New Roman" panose="02020603050405020304" pitchFamily="18" charset="0"/>
              </a:rPr>
              <a:t>muốn</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giáo</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dục</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các</a:t>
            </a:r>
            <a:r>
              <a:rPr lang="en-US" sz="5000" dirty="0">
                <a:latin typeface="Times New Roman" panose="02020603050405020304" pitchFamily="18" charset="0"/>
                <a:cs typeface="Times New Roman" panose="02020603050405020304" pitchFamily="18" charset="0"/>
              </a:rPr>
              <a:t> con </a:t>
            </a:r>
            <a:r>
              <a:rPr lang="en-US" sz="5000" dirty="0" err="1">
                <a:latin typeface="Times New Roman" panose="02020603050405020304" pitchFamily="18" charset="0"/>
                <a:cs typeface="Times New Roman" panose="02020603050405020304" pitchFamily="18" charset="0"/>
              </a:rPr>
              <a:t>biết</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giữ</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gìn</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đồ</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dùng</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học</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tập</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cất</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dọn</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đồ</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dùng</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đúng</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nơi</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quy</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định</a:t>
            </a:r>
            <a:r>
              <a:rPr lang="en-US" sz="5000" dirty="0">
                <a:latin typeface="Times New Roman" panose="02020603050405020304" pitchFamily="18" charset="0"/>
                <a:cs typeface="Times New Roman" panose="02020603050405020304" pitchFamily="18" charset="0"/>
              </a:rPr>
              <a:t>.</a:t>
            </a:r>
            <a:endParaRPr lang="en-US" sz="5000" dirty="0">
              <a:latin typeface="+mj-lt"/>
              <a:cs typeface="Times New Roman" panose="02020603050405020304" pitchFamily="18" charset="0"/>
            </a:endParaRPr>
          </a:p>
          <a:p>
            <a:pPr algn="ctr" eaLnBrk="1" hangingPunct="1">
              <a:buFontTx/>
              <a:buNone/>
              <a:defRPr/>
            </a:pPr>
            <a:endParaRPr lang="vi-VN" sz="3500" dirty="0">
              <a:solidFill>
                <a:srgbClr val="C00000"/>
              </a:solidFill>
              <a:latin typeface="+mj-lt"/>
            </a:endParaRPr>
          </a:p>
        </p:txBody>
      </p:sp>
    </p:spTree>
    <p:extLst>
      <p:ext uri="{BB962C8B-B14F-4D97-AF65-F5344CB8AC3E}">
        <p14:creationId xmlns:p14="http://schemas.microsoft.com/office/powerpoint/2010/main" val="20595529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F:\Tranh ảnh dạy học\Hinh nen dep\SLGG_20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96715" y="1976984"/>
            <a:ext cx="12192000" cy="2585323"/>
          </a:xfrm>
          <a:prstGeom prst="rect">
            <a:avLst/>
          </a:prstGeom>
          <a:noFill/>
        </p:spPr>
        <p:txBody>
          <a:bodyPr wrap="square">
            <a:spAutoFit/>
          </a:bodyPr>
          <a:lstStyle/>
          <a:p>
            <a:pPr algn="ctr">
              <a:defRPr/>
            </a:pPr>
            <a:r>
              <a:rPr lang="en-US" sz="5400" b="1" dirty="0" err="1">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Cô</a:t>
            </a:r>
            <a:r>
              <a:rPr lang="en-US" sz="5400" b="1" dirty="0">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vi-VN" sz="5400" b="1" dirty="0">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kể</a:t>
            </a:r>
            <a:r>
              <a:rPr lang="en-US" sz="5400" b="1" dirty="0">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5400" b="1" dirty="0" err="1">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lần</a:t>
            </a:r>
            <a:r>
              <a:rPr lang="en-US" sz="5400" b="1" dirty="0">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vi-VN" sz="5400" b="1" dirty="0">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3</a:t>
            </a:r>
            <a:r>
              <a:rPr lang="en-US" sz="5400" b="1" dirty="0">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 </a:t>
            </a:r>
          </a:p>
          <a:p>
            <a:pPr algn="ctr">
              <a:defRPr/>
            </a:pPr>
            <a:r>
              <a:rPr lang="vi-VN" sz="5400" b="1" dirty="0">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Cô cho xem</a:t>
            </a:r>
            <a:r>
              <a:rPr lang="en-US" sz="5400" b="1" dirty="0">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video </a:t>
            </a:r>
            <a:r>
              <a:rPr lang="en-US" sz="5400" b="1" dirty="0" err="1">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chuyện</a:t>
            </a:r>
            <a:r>
              <a:rPr lang="en-US" sz="5400" b="1" dirty="0">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p>
          <a:p>
            <a:pPr algn="ctr">
              <a:defRPr/>
            </a:pPr>
            <a:r>
              <a:rPr lang="en-US" sz="5400" b="1" dirty="0">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a:t>
            </a:r>
            <a:r>
              <a:rPr lang="en-US" sz="5400" b="1" dirty="0" err="1">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Mèo</a:t>
            </a:r>
            <a:r>
              <a:rPr lang="en-US" sz="5400" b="1" dirty="0">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con </a:t>
            </a:r>
            <a:r>
              <a:rPr lang="en-US" sz="5400" b="1" dirty="0" err="1">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và</a:t>
            </a:r>
            <a:r>
              <a:rPr lang="en-US" sz="5400" b="1" dirty="0">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5400" b="1" dirty="0" err="1">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quyển</a:t>
            </a:r>
            <a:r>
              <a:rPr lang="en-US" sz="5400" b="1" dirty="0">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5400" b="1" dirty="0" err="1">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sách</a:t>
            </a:r>
            <a:r>
              <a:rPr lang="en-US" sz="5400" b="1" dirty="0">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a:t>
            </a:r>
          </a:p>
        </p:txBody>
      </p:sp>
      <p:sp>
        <p:nvSpPr>
          <p:cNvPr id="9" name="Rectangle 8"/>
          <p:cNvSpPr/>
          <p:nvPr/>
        </p:nvSpPr>
        <p:spPr>
          <a:xfrm>
            <a:off x="3430275" y="216878"/>
            <a:ext cx="5006499" cy="1200329"/>
          </a:xfrm>
          <a:prstGeom prst="rect">
            <a:avLst/>
          </a:prstGeom>
          <a:noFill/>
        </p:spPr>
        <p:txBody>
          <a:bodyPr wrap="none">
            <a:spAutoFit/>
          </a:bodyPr>
          <a:lstStyle/>
          <a:p>
            <a:pPr algn="ctr">
              <a:defRPr/>
            </a:pPr>
            <a:r>
              <a:rPr lang="en-US" sz="7200" b="1" dirty="0" err="1">
                <a:ln w="9525">
                  <a:solidFill>
                    <a:schemeClr val="bg1"/>
                  </a:solidFill>
                  <a:prstDash val="solid"/>
                </a:ln>
                <a:solidFill>
                  <a:srgbClr val="0000FF"/>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Hoạt</a:t>
            </a:r>
            <a:r>
              <a:rPr lang="en-US" sz="7200" b="1" dirty="0">
                <a:ln w="9525">
                  <a:solidFill>
                    <a:schemeClr val="bg1"/>
                  </a:solidFill>
                  <a:prstDash val="solid"/>
                </a:ln>
                <a:solidFill>
                  <a:srgbClr val="0000FF"/>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r>
              <a:rPr lang="en-US" sz="7200" b="1" dirty="0" err="1">
                <a:ln w="9525">
                  <a:solidFill>
                    <a:schemeClr val="bg1"/>
                  </a:solidFill>
                  <a:prstDash val="solid"/>
                </a:ln>
                <a:solidFill>
                  <a:srgbClr val="0000FF"/>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động</a:t>
            </a:r>
            <a:r>
              <a:rPr lang="en-US" sz="7200" b="1" dirty="0">
                <a:ln w="9525">
                  <a:solidFill>
                    <a:schemeClr val="bg1"/>
                  </a:solidFill>
                  <a:prstDash val="solid"/>
                </a:ln>
                <a:solidFill>
                  <a:srgbClr val="0000FF"/>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r>
              <a:rPr lang="vi-VN" sz="7200" b="1" dirty="0">
                <a:ln w="9525">
                  <a:solidFill>
                    <a:schemeClr val="bg1"/>
                  </a:solidFill>
                  <a:prstDash val="solid"/>
                </a:ln>
                <a:solidFill>
                  <a:srgbClr val="0000FF"/>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3</a:t>
            </a:r>
            <a:endParaRPr lang="en-US" sz="7200" b="1" dirty="0">
              <a:ln w="9525">
                <a:solidFill>
                  <a:schemeClr val="bg1"/>
                </a:solidFill>
                <a:prstDash val="solid"/>
              </a:ln>
              <a:solidFill>
                <a:srgbClr val="0000FF"/>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402589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1"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par>
                                <p:cTn id="8" presetID="21" presetClass="entr" presetSubtype="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heel(1)">
                                      <p:cBhvr>
                                        <p:cTn id="1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4600" y="2514600"/>
            <a:ext cx="6858000" cy="2047220"/>
          </a:xfrm>
          <a:prstGeom prst="rect">
            <a:avLst/>
          </a:prstGeom>
          <a:noFill/>
        </p:spPr>
        <p:txBody>
          <a:bodyPr spcFirstLastPara="1" wrap="none" lIns="91440" tIns="45720" rIns="91440" bIns="45720" numCol="1">
            <a:prstTxWarp prst="textArchUp">
              <a:avLst>
                <a:gd name="adj" fmla="val 10777066"/>
              </a:avLst>
            </a:prstTxWarp>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8000" b="1" cap="all" dirty="0" err="1">
                <a:ln w="0"/>
                <a:solidFill>
                  <a:srgbClr val="FF0000"/>
                </a:solidFill>
                <a:effectLst>
                  <a:reflection blurRad="12700" stA="50000" endPos="50000" dist="5000" dir="5400000" sy="-100000" rotWithShape="0"/>
                </a:effectLst>
              </a:rPr>
              <a:t>Kết</a:t>
            </a:r>
            <a:r>
              <a:rPr lang="en-US" sz="8000" b="1" cap="all" dirty="0">
                <a:ln w="0"/>
                <a:solidFill>
                  <a:srgbClr val="FF0000"/>
                </a:solidFill>
                <a:effectLst>
                  <a:reflection blurRad="12700" stA="50000" endPos="50000" dist="5000" dir="5400000" sy="-100000" rotWithShape="0"/>
                </a:effectLst>
              </a:rPr>
              <a:t> </a:t>
            </a:r>
            <a:r>
              <a:rPr lang="en-US" sz="8000" b="1" cap="all" dirty="0" err="1">
                <a:ln w="0"/>
                <a:solidFill>
                  <a:srgbClr val="FF0000"/>
                </a:solidFill>
                <a:effectLst>
                  <a:reflection blurRad="12700" stA="50000" endPos="50000" dist="5000" dir="5400000" sy="-100000" rotWithShape="0"/>
                </a:effectLst>
              </a:rPr>
              <a:t>Thúc</a:t>
            </a:r>
            <a:endParaRPr lang="en-US" sz="8000" b="1" cap="all" dirty="0">
              <a:ln w="0"/>
              <a:solidFill>
                <a:srgbClr val="FF0000"/>
              </a:solidFill>
              <a:effectLst>
                <a:reflection blurRad="12700" stA="50000" endPos="50000" dist="5000" dir="5400000" sy="-100000" rotWithShape="0"/>
              </a:effectLst>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10150"/>
            <a:ext cx="3111190" cy="184785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92127" y="5010150"/>
            <a:ext cx="3230253" cy="1847850"/>
          </a:xfrm>
          <a:prstGeom prst="rect">
            <a:avLst/>
          </a:prstGeom>
        </p:spPr>
      </p:pic>
      <p:pic>
        <p:nvPicPr>
          <p:cNvPr id="8" name="Picture 7"/>
          <p:cNvPicPr>
            <a:picLocks noChangeAspect="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9372600" y="0"/>
            <a:ext cx="2771775" cy="2217420"/>
          </a:xfrm>
          <a:prstGeom prst="rect">
            <a:avLst/>
          </a:prstGeom>
        </p:spPr>
      </p:pic>
      <p:pic>
        <p:nvPicPr>
          <p:cNvPr id="9" name="Picture 8"/>
          <p:cNvPicPr>
            <a:picLocks noChangeAspect="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38113" y="0"/>
            <a:ext cx="2771775" cy="2217420"/>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2380" y="5010150"/>
            <a:ext cx="2992127" cy="1847850"/>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96840" y="5010150"/>
            <a:ext cx="3047535" cy="1847850"/>
          </a:xfrm>
          <a:prstGeom prst="rect">
            <a:avLst/>
          </a:prstGeom>
        </p:spPr>
      </p:pic>
    </p:spTree>
    <p:extLst>
      <p:ext uri="{BB962C8B-B14F-4D97-AF65-F5344CB8AC3E}">
        <p14:creationId xmlns:p14="http://schemas.microsoft.com/office/powerpoint/2010/main" val="3410556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7" presetID="53" presetClass="entr" presetSubtype="16"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 calcmode="lin" valueType="num">
                                      <p:cBhvr>
                                        <p:cTn id="9" dur="3000" fill="hold"/>
                                        <p:tgtEl>
                                          <p:spTgt spid="2"/>
                                        </p:tgtEl>
                                        <p:attrNameLst>
                                          <p:attrName>ppt_w</p:attrName>
                                        </p:attrNameLst>
                                      </p:cBhvr>
                                      <p:tavLst>
                                        <p:tav tm="0">
                                          <p:val>
                                            <p:fltVal val="0"/>
                                          </p:val>
                                        </p:tav>
                                        <p:tav tm="100000">
                                          <p:val>
                                            <p:strVal val="#ppt_w"/>
                                          </p:val>
                                        </p:tav>
                                      </p:tavLst>
                                    </p:anim>
                                    <p:anim calcmode="lin" valueType="num">
                                      <p:cBhvr>
                                        <p:cTn id="10" dur="3000" fill="hold"/>
                                        <p:tgtEl>
                                          <p:spTgt spid="2"/>
                                        </p:tgtEl>
                                        <p:attrNameLst>
                                          <p:attrName>ppt_h</p:attrName>
                                        </p:attrNameLst>
                                      </p:cBhvr>
                                      <p:tavLst>
                                        <p:tav tm="0">
                                          <p:val>
                                            <p:fltVal val="0"/>
                                          </p:val>
                                        </p:tav>
                                        <p:tav tm="100000">
                                          <p:val>
                                            <p:strVal val="#ppt_h"/>
                                          </p:val>
                                        </p:tav>
                                      </p:tavLst>
                                    </p:anim>
                                    <p:animEffect transition="in" filter="fade">
                                      <p:cBhvr>
                                        <p:cTn id="11"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F:\Tranh ảnh dạy học\Hinh nen dep\SLGG_20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Rectangle 6"/>
          <p:cNvSpPr>
            <a:spLocks noChangeArrowheads="1"/>
          </p:cNvSpPr>
          <p:nvPr/>
        </p:nvSpPr>
        <p:spPr bwMode="auto">
          <a:xfrm>
            <a:off x="4319588" y="2125664"/>
            <a:ext cx="6151562" cy="1938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6000" b="1">
                <a:solidFill>
                  <a:srgbClr val="CC0099"/>
                </a:solidFill>
                <a:latin typeface="Times New Roman" panose="02020603050405020304" pitchFamily="18" charset="0"/>
                <a:cs typeface="Times New Roman" panose="02020603050405020304" pitchFamily="18" charset="0"/>
              </a:rPr>
              <a:t>2. Phương pháp,</a:t>
            </a:r>
          </a:p>
          <a:p>
            <a:pPr eaLnBrk="1" hangingPunct="1">
              <a:spcBef>
                <a:spcPct val="0"/>
              </a:spcBef>
              <a:buFontTx/>
              <a:buNone/>
            </a:pPr>
            <a:r>
              <a:rPr lang="en-US" altLang="en-US" sz="6000" b="1">
                <a:solidFill>
                  <a:srgbClr val="CC0099"/>
                </a:solidFill>
                <a:latin typeface="Times New Roman" panose="02020603050405020304" pitchFamily="18" charset="0"/>
                <a:cs typeface="Times New Roman" panose="02020603050405020304" pitchFamily="18" charset="0"/>
              </a:rPr>
              <a:t> hình thức tổ chức</a:t>
            </a:r>
          </a:p>
        </p:txBody>
      </p:sp>
      <p:pic>
        <p:nvPicPr>
          <p:cNvPr id="12295" name="Picture 7" descr="Firewrk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96150" y="4400550"/>
            <a:ext cx="10858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Picture 8" descr="Firewrk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0" y="1339850"/>
            <a:ext cx="10858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15311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repeatCount="indefinite" fill="hold" nodeType="withEffect">
                                  <p:stCondLst>
                                    <p:cond delay="500"/>
                                  </p:stCondLst>
                                  <p:endCondLst>
                                    <p:cond evt="onNext" delay="0">
                                      <p:tgtEl>
                                        <p:sldTgt/>
                                      </p:tgtEl>
                                    </p:cond>
                                  </p:endCondLst>
                                  <p:childTnLst>
                                    <p:set>
                                      <p:cBhvr>
                                        <p:cTn id="6" dur="1" fill="hold">
                                          <p:stCondLst>
                                            <p:cond delay="0"/>
                                          </p:stCondLst>
                                        </p:cTn>
                                        <p:tgtEl>
                                          <p:spTgt spid="12295"/>
                                        </p:tgtEl>
                                        <p:attrNameLst>
                                          <p:attrName>style.visibility</p:attrName>
                                        </p:attrNameLst>
                                      </p:cBhvr>
                                      <p:to>
                                        <p:strVal val="visible"/>
                                      </p:to>
                                    </p:set>
                                    <p:anim calcmode="lin" valueType="num">
                                      <p:cBhvr>
                                        <p:cTn id="7" dur="3000" fill="hold"/>
                                        <p:tgtEl>
                                          <p:spTgt spid="12295"/>
                                        </p:tgtEl>
                                        <p:attrNameLst>
                                          <p:attrName>ppt_w</p:attrName>
                                        </p:attrNameLst>
                                      </p:cBhvr>
                                      <p:tavLst>
                                        <p:tav tm="0">
                                          <p:val>
                                            <p:fltVal val="0"/>
                                          </p:val>
                                        </p:tav>
                                        <p:tav tm="100000">
                                          <p:val>
                                            <p:strVal val="#ppt_w"/>
                                          </p:val>
                                        </p:tav>
                                      </p:tavLst>
                                    </p:anim>
                                    <p:anim calcmode="lin" valueType="num">
                                      <p:cBhvr>
                                        <p:cTn id="8" dur="3000" fill="hold"/>
                                        <p:tgtEl>
                                          <p:spTgt spid="12295"/>
                                        </p:tgtEl>
                                        <p:attrNameLst>
                                          <p:attrName>ppt_h</p:attrName>
                                        </p:attrNameLst>
                                      </p:cBhvr>
                                      <p:tavLst>
                                        <p:tav tm="0">
                                          <p:val>
                                            <p:fltVal val="0"/>
                                          </p:val>
                                        </p:tav>
                                        <p:tav tm="100000">
                                          <p:val>
                                            <p:strVal val="#ppt_h"/>
                                          </p:val>
                                        </p:tav>
                                      </p:tavLst>
                                    </p:anim>
                                  </p:childTnLst>
                                </p:cTn>
                              </p:par>
                              <p:par>
                                <p:cTn id="9" presetID="23" presetClass="entr" presetSubtype="16" repeatCount="indefinite" fill="hold" nodeType="withEffect">
                                  <p:stCondLst>
                                    <p:cond delay="500"/>
                                  </p:stCondLst>
                                  <p:endCondLst>
                                    <p:cond evt="onNext" delay="0">
                                      <p:tgtEl>
                                        <p:sldTgt/>
                                      </p:tgtEl>
                                    </p:cond>
                                  </p:endCondLst>
                                  <p:childTnLst>
                                    <p:set>
                                      <p:cBhvr>
                                        <p:cTn id="10" dur="1" fill="hold">
                                          <p:stCondLst>
                                            <p:cond delay="0"/>
                                          </p:stCondLst>
                                        </p:cTn>
                                        <p:tgtEl>
                                          <p:spTgt spid="12296"/>
                                        </p:tgtEl>
                                        <p:attrNameLst>
                                          <p:attrName>style.visibility</p:attrName>
                                        </p:attrNameLst>
                                      </p:cBhvr>
                                      <p:to>
                                        <p:strVal val="visible"/>
                                      </p:to>
                                    </p:set>
                                    <p:anim calcmode="lin" valueType="num">
                                      <p:cBhvr>
                                        <p:cTn id="11" dur="3000" fill="hold"/>
                                        <p:tgtEl>
                                          <p:spTgt spid="12296"/>
                                        </p:tgtEl>
                                        <p:attrNameLst>
                                          <p:attrName>ppt_w</p:attrName>
                                        </p:attrNameLst>
                                      </p:cBhvr>
                                      <p:tavLst>
                                        <p:tav tm="0">
                                          <p:val>
                                            <p:fltVal val="0"/>
                                          </p:val>
                                        </p:tav>
                                        <p:tav tm="100000">
                                          <p:val>
                                            <p:strVal val="#ppt_w"/>
                                          </p:val>
                                        </p:tav>
                                      </p:tavLst>
                                    </p:anim>
                                    <p:anim calcmode="lin" valueType="num">
                                      <p:cBhvr>
                                        <p:cTn id="12" dur="3000" fill="hold"/>
                                        <p:tgtEl>
                                          <p:spTgt spid="12296"/>
                                        </p:tgtEl>
                                        <p:attrNameLst>
                                          <p:attrName>ppt_h</p:attrName>
                                        </p:attrNameLst>
                                      </p:cBhvr>
                                      <p:tavLst>
                                        <p:tav tm="0">
                                          <p:val>
                                            <p:fltVal val="0"/>
                                          </p:val>
                                        </p:tav>
                                        <p:tav tm="100000">
                                          <p:val>
                                            <p:strVal val="#ppt_h"/>
                                          </p:val>
                                        </p:tav>
                                      </p:tavLst>
                                    </p:anim>
                                  </p:childTnLst>
                                </p:cTn>
                              </p:par>
                              <p:par>
                                <p:cTn id="13" presetID="8" presetClass="entr" presetSubtype="16" fill="hold" grpId="0" nodeType="withEffect">
                                  <p:stCondLst>
                                    <p:cond delay="500"/>
                                  </p:stCondLst>
                                  <p:childTnLst>
                                    <p:set>
                                      <p:cBhvr>
                                        <p:cTn id="14" dur="1" fill="hold">
                                          <p:stCondLst>
                                            <p:cond delay="0"/>
                                          </p:stCondLst>
                                        </p:cTn>
                                        <p:tgtEl>
                                          <p:spTgt spid="12294"/>
                                        </p:tgtEl>
                                        <p:attrNameLst>
                                          <p:attrName>style.visibility</p:attrName>
                                        </p:attrNameLst>
                                      </p:cBhvr>
                                      <p:to>
                                        <p:strVal val="visible"/>
                                      </p:to>
                                    </p:set>
                                    <p:animEffect transition="in" filter="diamond(in)">
                                      <p:cBhvr>
                                        <p:cTn id="15" dur="2000"/>
                                        <p:tgtEl>
                                          <p:spTgt spid="122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F:\Tranh ảnh dạy học\Hinh nen dep\SLGG_20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2824669" y="2144715"/>
            <a:ext cx="8018542" cy="1938992"/>
          </a:xfrm>
          <a:prstGeom prst="rect">
            <a:avLst/>
          </a:prstGeom>
          <a:noFill/>
        </p:spPr>
        <p:txBody>
          <a:bodyPr wrap="none">
            <a:spAutoFit/>
          </a:bodyPr>
          <a:lstStyle/>
          <a:p>
            <a:pPr algn="ctr">
              <a:defRPr/>
            </a:pPr>
            <a:r>
              <a:rPr lang="en-US" sz="6000" b="1" dirty="0" err="1">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Cô</a:t>
            </a:r>
            <a:r>
              <a:rPr lang="en-US" sz="6000" b="1" dirty="0">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vi-VN" sz="6000" b="1" dirty="0">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kể</a:t>
            </a:r>
            <a:r>
              <a:rPr lang="en-US" sz="6000" b="1" dirty="0">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6000" b="1" dirty="0" err="1">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lần</a:t>
            </a:r>
            <a:r>
              <a:rPr lang="en-US" sz="6000" b="1" dirty="0">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vi-VN" sz="6000" b="1" dirty="0">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1</a:t>
            </a:r>
            <a:r>
              <a:rPr lang="en-US" sz="6000" b="1" dirty="0">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 </a:t>
            </a:r>
          </a:p>
          <a:p>
            <a:pPr algn="ctr">
              <a:defRPr/>
            </a:pPr>
            <a:r>
              <a:rPr lang="en-US" sz="6000" b="1" kern="10" dirty="0" err="1">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Kết</a:t>
            </a:r>
            <a:r>
              <a:rPr lang="en-US" sz="6000" b="1" kern="10" dirty="0">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6000" b="1" kern="10" dirty="0" err="1">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hợp</a:t>
            </a:r>
            <a:r>
              <a:rPr lang="en-US" sz="6000" b="1" kern="10" dirty="0">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6000" b="1" kern="10" dirty="0" err="1">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cử</a:t>
            </a:r>
            <a:r>
              <a:rPr lang="en-US" sz="6000" b="1" kern="10" dirty="0">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6000" b="1" kern="10" dirty="0" err="1">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chỉ</a:t>
            </a:r>
            <a:r>
              <a:rPr lang="en-US" sz="6000" b="1" kern="10" dirty="0">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6000" b="1" kern="10" dirty="0" err="1">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điệu</a:t>
            </a:r>
            <a:r>
              <a:rPr lang="en-US" sz="6000" b="1" kern="10" dirty="0">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6000" b="1" kern="10" dirty="0" err="1">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bộ</a:t>
            </a:r>
            <a:r>
              <a:rPr lang="en-US" sz="6000" b="1" kern="10" dirty="0">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p>
        </p:txBody>
      </p:sp>
      <p:sp>
        <p:nvSpPr>
          <p:cNvPr id="4" name="Rectangle 3"/>
          <p:cNvSpPr/>
          <p:nvPr/>
        </p:nvSpPr>
        <p:spPr>
          <a:xfrm>
            <a:off x="4191001" y="580196"/>
            <a:ext cx="5006499" cy="1200329"/>
          </a:xfrm>
          <a:prstGeom prst="rect">
            <a:avLst/>
          </a:prstGeom>
          <a:noFill/>
        </p:spPr>
        <p:txBody>
          <a:bodyPr wrap="none">
            <a:spAutoFit/>
          </a:bodyPr>
          <a:lstStyle/>
          <a:p>
            <a:pPr algn="ctr">
              <a:defRPr/>
            </a:pPr>
            <a:r>
              <a:rPr lang="en-US" sz="7200" b="1" dirty="0" err="1">
                <a:ln w="9525">
                  <a:solidFill>
                    <a:schemeClr val="bg1"/>
                  </a:solidFill>
                  <a:prstDash val="solid"/>
                </a:ln>
                <a:solidFill>
                  <a:srgbClr val="0000FF"/>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Hoạt</a:t>
            </a:r>
            <a:r>
              <a:rPr lang="en-US" sz="7200" b="1" dirty="0">
                <a:ln w="9525">
                  <a:solidFill>
                    <a:schemeClr val="bg1"/>
                  </a:solidFill>
                  <a:prstDash val="solid"/>
                </a:ln>
                <a:solidFill>
                  <a:srgbClr val="0000FF"/>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r>
              <a:rPr lang="en-US" sz="7200" b="1" dirty="0" err="1">
                <a:ln w="9525">
                  <a:solidFill>
                    <a:schemeClr val="bg1"/>
                  </a:solidFill>
                  <a:prstDash val="solid"/>
                </a:ln>
                <a:solidFill>
                  <a:srgbClr val="0000FF"/>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động</a:t>
            </a:r>
            <a:r>
              <a:rPr lang="en-US" sz="7200" b="1" dirty="0">
                <a:ln w="9525">
                  <a:solidFill>
                    <a:schemeClr val="bg1"/>
                  </a:solidFill>
                  <a:prstDash val="solid"/>
                </a:ln>
                <a:solidFill>
                  <a:srgbClr val="0000FF"/>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r>
              <a:rPr lang="vi-VN" sz="7200" b="1" dirty="0">
                <a:ln w="9525">
                  <a:solidFill>
                    <a:schemeClr val="bg1"/>
                  </a:solidFill>
                  <a:prstDash val="solid"/>
                </a:ln>
                <a:solidFill>
                  <a:srgbClr val="0000FF"/>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1</a:t>
            </a:r>
            <a:endParaRPr lang="en-US" sz="7200" b="1" dirty="0">
              <a:ln w="9525">
                <a:solidFill>
                  <a:schemeClr val="bg1"/>
                </a:solidFill>
                <a:prstDash val="solid"/>
              </a:ln>
              <a:solidFill>
                <a:srgbClr val="0000FF"/>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559172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par>
                                <p:cTn id="8" presetID="21" presetClass="entr" presetSubtype="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heel(1)">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F:\Tranh ảnh dạy học\Hinh nen dep\SLGG_20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WordArt 25"/>
          <p:cNvSpPr>
            <a:spLocks noChangeArrowheads="1" noChangeShapeType="1" noTextEdit="1"/>
          </p:cNvSpPr>
          <p:nvPr/>
        </p:nvSpPr>
        <p:spPr bwMode="auto">
          <a:xfrm>
            <a:off x="6019801" y="1863726"/>
            <a:ext cx="3686175" cy="581025"/>
          </a:xfrm>
          <a:prstGeom prst="rect">
            <a:avLst/>
          </a:prstGeom>
        </p:spPr>
        <p:txBody>
          <a:bodyPr wrap="none" fromWordArt="1">
            <a:prstTxWarp prst="textPlain">
              <a:avLst>
                <a:gd name="adj" fmla="val 50000"/>
              </a:avLst>
            </a:prstTxWarp>
          </a:bodyPr>
          <a:lstStyle/>
          <a:p>
            <a:pPr algn="ctr"/>
            <a:endParaRPr lang="en-US" sz="4000" b="1" kern="10">
              <a:ln w="19050">
                <a:solidFill>
                  <a:srgbClr val="FF0000"/>
                </a:solidFill>
                <a:round/>
                <a:headEnd/>
                <a:tailEnd/>
              </a:ln>
              <a:solidFill>
                <a:srgbClr val="FF0000"/>
              </a:solidFill>
              <a:effectLst>
                <a:outerShdw dist="35921" dir="2700000" algn="ctr" rotWithShape="0">
                  <a:srgbClr val="990000"/>
                </a:outerShdw>
              </a:effectLst>
              <a:cs typeface="Arial" panose="020B0604020202020204" pitchFamily="34" charset="0"/>
            </a:endParaRPr>
          </a:p>
        </p:txBody>
      </p:sp>
      <p:sp>
        <p:nvSpPr>
          <p:cNvPr id="7" name="WordArt 25"/>
          <p:cNvSpPr>
            <a:spLocks noChangeArrowheads="1" noChangeShapeType="1" noTextEdit="1"/>
          </p:cNvSpPr>
          <p:nvPr/>
        </p:nvSpPr>
        <p:spPr bwMode="auto">
          <a:xfrm>
            <a:off x="6019801" y="3138489"/>
            <a:ext cx="3686175" cy="581025"/>
          </a:xfrm>
          <a:prstGeom prst="rect">
            <a:avLst/>
          </a:prstGeom>
        </p:spPr>
        <p:txBody>
          <a:bodyPr wrap="none" fromWordArt="1">
            <a:prstTxWarp prst="textPlain">
              <a:avLst>
                <a:gd name="adj" fmla="val 50000"/>
              </a:avLst>
            </a:prstTxWarp>
          </a:bodyPr>
          <a:lstStyle/>
          <a:p>
            <a:pPr algn="ctr"/>
            <a:endParaRPr lang="en-US" sz="4000" b="1" kern="10">
              <a:ln w="19050">
                <a:solidFill>
                  <a:srgbClr val="FF0000"/>
                </a:solidFill>
                <a:round/>
                <a:headEnd/>
                <a:tailEnd/>
              </a:ln>
              <a:solidFill>
                <a:srgbClr val="FF0000"/>
              </a:solidFill>
              <a:effectLst>
                <a:outerShdw dist="35921" dir="2700000" algn="ctr" rotWithShape="0">
                  <a:srgbClr val="990000"/>
                </a:outerShdw>
              </a:effectLst>
              <a:cs typeface="Arial" panose="020B0604020202020204" pitchFamily="34" charset="0"/>
            </a:endParaRPr>
          </a:p>
        </p:txBody>
      </p:sp>
      <p:sp>
        <p:nvSpPr>
          <p:cNvPr id="8" name="Rectangle 7"/>
          <p:cNvSpPr/>
          <p:nvPr/>
        </p:nvSpPr>
        <p:spPr>
          <a:xfrm>
            <a:off x="3429000" y="2144715"/>
            <a:ext cx="6809878" cy="1938992"/>
          </a:xfrm>
          <a:prstGeom prst="rect">
            <a:avLst/>
          </a:prstGeom>
          <a:noFill/>
        </p:spPr>
        <p:txBody>
          <a:bodyPr wrap="none">
            <a:spAutoFit/>
          </a:bodyPr>
          <a:lstStyle/>
          <a:p>
            <a:pPr algn="ctr">
              <a:defRPr/>
            </a:pPr>
            <a:r>
              <a:rPr lang="en-US" sz="6000" b="1" dirty="0" err="1">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Cô</a:t>
            </a:r>
            <a:r>
              <a:rPr lang="en-US" sz="6000" b="1" dirty="0">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vi-VN" sz="6000" b="1" dirty="0">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kể</a:t>
            </a:r>
            <a:r>
              <a:rPr lang="en-US" sz="6000" b="1" dirty="0">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6000" b="1" dirty="0" err="1">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lần</a:t>
            </a:r>
            <a:r>
              <a:rPr lang="en-US" sz="6000" b="1" dirty="0">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2 : </a:t>
            </a:r>
          </a:p>
          <a:p>
            <a:pPr algn="ctr">
              <a:defRPr/>
            </a:pPr>
            <a:r>
              <a:rPr lang="en-US" sz="6000" b="1" dirty="0" err="1">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Kết</a:t>
            </a:r>
            <a:r>
              <a:rPr lang="en-US" sz="6000" b="1" dirty="0">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6000" b="1" dirty="0" err="1">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hợp</a:t>
            </a:r>
            <a:r>
              <a:rPr lang="en-US" sz="6000" b="1" dirty="0">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6000" b="1" dirty="0" err="1">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powerpoint</a:t>
            </a:r>
            <a:endParaRPr lang="en-US" sz="6000" b="1" dirty="0">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endParaRPr>
          </a:p>
        </p:txBody>
      </p:sp>
      <p:sp>
        <p:nvSpPr>
          <p:cNvPr id="9" name="Rectangle 8"/>
          <p:cNvSpPr/>
          <p:nvPr/>
        </p:nvSpPr>
        <p:spPr>
          <a:xfrm>
            <a:off x="4191001" y="580196"/>
            <a:ext cx="5006499" cy="1200329"/>
          </a:xfrm>
          <a:prstGeom prst="rect">
            <a:avLst/>
          </a:prstGeom>
          <a:noFill/>
        </p:spPr>
        <p:txBody>
          <a:bodyPr wrap="none">
            <a:spAutoFit/>
          </a:bodyPr>
          <a:lstStyle/>
          <a:p>
            <a:pPr algn="ctr">
              <a:defRPr/>
            </a:pPr>
            <a:r>
              <a:rPr lang="en-US" sz="7200" b="1" dirty="0" err="1">
                <a:ln w="9525">
                  <a:solidFill>
                    <a:schemeClr val="bg1"/>
                  </a:solidFill>
                  <a:prstDash val="solid"/>
                </a:ln>
                <a:solidFill>
                  <a:srgbClr val="0000FF"/>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Hoạt</a:t>
            </a:r>
            <a:r>
              <a:rPr lang="en-US" sz="7200" b="1" dirty="0">
                <a:ln w="9525">
                  <a:solidFill>
                    <a:schemeClr val="bg1"/>
                  </a:solidFill>
                  <a:prstDash val="solid"/>
                </a:ln>
                <a:solidFill>
                  <a:srgbClr val="0000FF"/>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r>
              <a:rPr lang="en-US" sz="7200" b="1" dirty="0" err="1">
                <a:ln w="9525">
                  <a:solidFill>
                    <a:schemeClr val="bg1"/>
                  </a:solidFill>
                  <a:prstDash val="solid"/>
                </a:ln>
                <a:solidFill>
                  <a:srgbClr val="0000FF"/>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động</a:t>
            </a:r>
            <a:r>
              <a:rPr lang="en-US" sz="7200" b="1" dirty="0">
                <a:ln w="9525">
                  <a:solidFill>
                    <a:schemeClr val="bg1"/>
                  </a:solidFill>
                  <a:prstDash val="solid"/>
                </a:ln>
                <a:solidFill>
                  <a:srgbClr val="0000FF"/>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2</a:t>
            </a:r>
          </a:p>
        </p:txBody>
      </p:sp>
    </p:spTree>
    <p:extLst>
      <p:ext uri="{BB962C8B-B14F-4D97-AF65-F5344CB8AC3E}">
        <p14:creationId xmlns:p14="http://schemas.microsoft.com/office/powerpoint/2010/main" val="3113321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nodePh="1">
                                  <p:stCondLst>
                                    <p:cond delay="0"/>
                                  </p:stCondLst>
                                  <p:endCondLst>
                                    <p:cond evt="begin" delay="0">
                                      <p:tn val="10"/>
                                    </p:cond>
                                  </p:end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par>
                                <p:cTn id="13" presetID="21" presetClass="entr" presetSubtype="1"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heel(1)">
                                      <p:cBhvr>
                                        <p:cTn id="15" dur="2000"/>
                                        <p:tgtEl>
                                          <p:spTgt spid="9"/>
                                        </p:tgtEl>
                                      </p:cBhvr>
                                    </p:animEffect>
                                  </p:childTnLst>
                                </p:cTn>
                              </p:par>
                              <p:par>
                                <p:cTn id="16" presetID="21" presetClass="entr" presetSubtype="1"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heel(1)">
                                      <p:cBhvr>
                                        <p:cTn id="18"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54" name="Group 6"/>
          <p:cNvGrpSpPr>
            <a:grpSpLocks/>
          </p:cNvGrpSpPr>
          <p:nvPr/>
        </p:nvGrpSpPr>
        <p:grpSpPr bwMode="auto">
          <a:xfrm>
            <a:off x="0" y="-1"/>
            <a:ext cx="12192000" cy="6954715"/>
            <a:chOff x="288" y="528"/>
            <a:chExt cx="4402" cy="2916"/>
          </a:xfrm>
        </p:grpSpPr>
        <p:pic>
          <p:nvPicPr>
            <p:cNvPr id="2052" name="Picture 4" descr="biaso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6" y="528"/>
              <a:ext cx="2194" cy="288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b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 y="528"/>
              <a:ext cx="2222" cy="291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94206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6" name="Group 4"/>
          <p:cNvGrpSpPr>
            <a:grpSpLocks/>
          </p:cNvGrpSpPr>
          <p:nvPr/>
        </p:nvGrpSpPr>
        <p:grpSpPr bwMode="auto">
          <a:xfrm>
            <a:off x="0" y="0"/>
            <a:ext cx="12192000" cy="6858000"/>
            <a:chOff x="336" y="432"/>
            <a:chExt cx="4800" cy="3150"/>
          </a:xfrm>
        </p:grpSpPr>
        <p:pic>
          <p:nvPicPr>
            <p:cNvPr id="3074" name="Picture 2" descr="1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6" y="432"/>
              <a:ext cx="2400" cy="315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1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 y="432"/>
              <a:ext cx="2400" cy="315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2164048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00" name="Group 4"/>
          <p:cNvGrpSpPr>
            <a:grpSpLocks/>
          </p:cNvGrpSpPr>
          <p:nvPr/>
        </p:nvGrpSpPr>
        <p:grpSpPr bwMode="auto">
          <a:xfrm>
            <a:off x="0" y="0"/>
            <a:ext cx="12192000" cy="6928338"/>
            <a:chOff x="336" y="480"/>
            <a:chExt cx="4800" cy="3150"/>
          </a:xfrm>
        </p:grpSpPr>
        <p:pic>
          <p:nvPicPr>
            <p:cNvPr id="4098" name="Picture 2" descr="2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6" y="480"/>
              <a:ext cx="2400" cy="315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2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 y="480"/>
              <a:ext cx="2400" cy="315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2034534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495</TotalTime>
  <Words>598</Words>
  <Application>Microsoft Office PowerPoint</Application>
  <PresentationFormat>Widescreen</PresentationFormat>
  <Paragraphs>55</Paragraphs>
  <Slides>35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Administrator</cp:lastModifiedBy>
  <cp:revision>42</cp:revision>
  <dcterms:created xsi:type="dcterms:W3CDTF">2021-04-01T08:47:18Z</dcterms:created>
  <dcterms:modified xsi:type="dcterms:W3CDTF">2024-10-13T09:37:26Z</dcterms:modified>
</cp:coreProperties>
</file>