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2"/>
  </p:notesMasterIdLst>
  <p:sldIdLst>
    <p:sldId id="295" r:id="rId3"/>
    <p:sldId id="263" r:id="rId4"/>
    <p:sldId id="280" r:id="rId5"/>
    <p:sldId id="292" r:id="rId6"/>
    <p:sldId id="285" r:id="rId7"/>
    <p:sldId id="282" r:id="rId8"/>
    <p:sldId id="283" r:id="rId9"/>
    <p:sldId id="293" r:id="rId10"/>
    <p:sldId id="284" r:id="rId11"/>
    <p:sldId id="279" r:id="rId12"/>
    <p:sldId id="264" r:id="rId13"/>
    <p:sldId id="261" r:id="rId14"/>
    <p:sldId id="286" r:id="rId15"/>
    <p:sldId id="287" r:id="rId16"/>
    <p:sldId id="288" r:id="rId17"/>
    <p:sldId id="289" r:id="rId18"/>
    <p:sldId id="290" r:id="rId19"/>
    <p:sldId id="291" r:id="rId20"/>
    <p:sldId id="267" r:id="rId21"/>
    <p:sldId id="275" r:id="rId22"/>
    <p:sldId id="269" r:id="rId23"/>
    <p:sldId id="276" r:id="rId24"/>
    <p:sldId id="270" r:id="rId25"/>
    <p:sldId id="277" r:id="rId26"/>
    <p:sldId id="278" r:id="rId27"/>
    <p:sldId id="272" r:id="rId28"/>
    <p:sldId id="281" r:id="rId29"/>
    <p:sldId id="273" r:id="rId30"/>
    <p:sldId id="27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44772-16BA-4E97-B499-2692DA925D10}" type="datetimeFigureOut">
              <a:rPr lang="en-US" smtClean="0"/>
              <a:pPr/>
              <a:t>4/29/2024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60B10-3E81-45DC-ACCC-3E4F903D65EF}" type="slidenum">
              <a:rPr lang="en-US" smtClean="0"/>
              <a:pPr/>
              <a:t>‹#›</a:t>
            </a:fld>
            <a:endParaRPr lang="en-US"/>
          </a:p>
        </p:txBody>
      </p:sp>
    </p:spTree>
    <p:extLst>
      <p:ext uri="{BB962C8B-B14F-4D97-AF65-F5344CB8AC3E}">
        <p14:creationId xmlns:p14="http://schemas.microsoft.com/office/powerpoint/2010/main" val="73118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3</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4</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5</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10</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60B10-3E81-45DC-ACCC-3E4F903D65EF}" type="slidenum">
              <a:rPr lang="en-US" smtClean="0"/>
              <a:pPr/>
              <a:t>11</a:t>
            </a:fld>
            <a:endParaRPr lang="en-US"/>
          </a:p>
        </p:txBody>
      </p:sp>
    </p:spTree>
    <p:extLst>
      <p:ext uri="{BB962C8B-B14F-4D97-AF65-F5344CB8AC3E}">
        <p14:creationId xmlns:p14="http://schemas.microsoft.com/office/powerpoint/2010/main" val="191529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fld id="{2BE0AE06-108D-4951-8840-1CA49E1371B6}" type="slidenum">
              <a:rPr lang="en-US">
                <a:latin typeface="Arial" charset="0"/>
              </a:rPr>
              <a:pPr eaLnBrk="1" hangingPunct="1"/>
              <a:t>29</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677023-2768-4ABE-AE54-927F4C6532EA}"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63134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77023-2768-4ABE-AE54-927F4C6532EA}"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252515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77023-2768-4ABE-AE54-927F4C6532EA}"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87564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01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819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92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09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145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071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7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77023-2768-4ABE-AE54-927F4C6532EA}"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959814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2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90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807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9" y="103190"/>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02890530-B4C0-41E4-9223-CB81647DAE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4540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677023-2768-4ABE-AE54-927F4C6532EA}"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91055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677023-2768-4ABE-AE54-927F4C6532EA}"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107545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677023-2768-4ABE-AE54-927F4C6532EA}" type="datetimeFigureOut">
              <a:rPr lang="en-US" smtClean="0"/>
              <a:pPr/>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83047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677023-2768-4ABE-AE54-927F4C6532EA}" type="datetimeFigureOut">
              <a:rPr lang="en-US" smtClean="0"/>
              <a:pPr/>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111321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77023-2768-4ABE-AE54-927F4C6532EA}" type="datetimeFigureOut">
              <a:rPr lang="en-US" smtClean="0"/>
              <a:pPr/>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204124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77023-2768-4ABE-AE54-927F4C6532EA}"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36827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677023-2768-4ABE-AE54-927F4C6532EA}"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D1E39-91BD-44F7-9796-08B50552DB51}" type="slidenum">
              <a:rPr lang="en-US" smtClean="0"/>
              <a:pPr/>
              <a:t>‹#›</a:t>
            </a:fld>
            <a:endParaRPr lang="en-US"/>
          </a:p>
        </p:txBody>
      </p:sp>
    </p:spTree>
    <p:extLst>
      <p:ext uri="{BB962C8B-B14F-4D97-AF65-F5344CB8AC3E}">
        <p14:creationId xmlns:p14="http://schemas.microsoft.com/office/powerpoint/2010/main" val="324972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77023-2768-4ABE-AE54-927F4C6532EA}" type="datetimeFigureOut">
              <a:rPr lang="en-US" smtClean="0"/>
              <a:pPr/>
              <a:t>4/29/2024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D1E39-91BD-44F7-9796-08B50552DB51}" type="slidenum">
              <a:rPr lang="en-US" smtClean="0"/>
              <a:pPr/>
              <a:t>‹#›</a:t>
            </a:fld>
            <a:endParaRPr lang="en-US"/>
          </a:p>
        </p:txBody>
      </p:sp>
    </p:spTree>
    <p:extLst>
      <p:ext uri="{BB962C8B-B14F-4D97-AF65-F5344CB8AC3E}">
        <p14:creationId xmlns:p14="http://schemas.microsoft.com/office/powerpoint/2010/main" val="723438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DD46F-C59A-4B69-9F81-5667A6B05631}" type="datetimeFigureOut">
              <a:rPr lang="en-US" smtClean="0">
                <a:solidFill>
                  <a:prstClr val="black">
                    <a:tint val="75000"/>
                  </a:prstClr>
                </a:solidFill>
              </a:rPr>
              <a:pPr/>
              <a:t>4/29/2024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5A03C-9E3C-4A0F-A0FD-54C2BBB693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0033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nAvan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nAvan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nAvan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nAvan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nAvan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audio" Target="file:///H:\CAC%20BO%20PHAN%20CUA%20CO%20THE\BeKhoeBeNgoan-BeBaoAn_xptz.mp3"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image" Target="../media/image5.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image" Target="../media/image5.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5.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3.wmf"/><Relationship Id="rId1" Type="http://schemas.openxmlformats.org/officeDocument/2006/relationships/slideLayout" Target="../slideLayouts/slideLayout4.xml"/><Relationship Id="rId5" Type="http://schemas.openxmlformats.org/officeDocument/2006/relationships/image" Target="../media/image25.gif"/><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audio" Target="../media/audio1.wav"/><Relationship Id="rId9" Type="http://schemas.openxmlformats.org/officeDocument/2006/relationships/audio" Target="NUL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3.wmf"/><Relationship Id="rId1" Type="http://schemas.openxmlformats.org/officeDocument/2006/relationships/slideLayout" Target="../slideLayouts/slideLayout4.xml"/><Relationship Id="rId5" Type="http://schemas.openxmlformats.org/officeDocument/2006/relationships/image" Target="../media/image25.gif"/><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3.wmf"/><Relationship Id="rId1" Type="http://schemas.openxmlformats.org/officeDocument/2006/relationships/slideLayout" Target="../slideLayouts/slideLayout4.xml"/><Relationship Id="rId5" Type="http://schemas.openxmlformats.org/officeDocument/2006/relationships/image" Target="../media/image25.gif"/><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3.wmf"/><Relationship Id="rId1" Type="http://schemas.openxmlformats.org/officeDocument/2006/relationships/slideLayout" Target="../slideLayouts/slideLayout4.xml"/><Relationship Id="rId5" Type="http://schemas.openxmlformats.org/officeDocument/2006/relationships/image" Target="../media/image25.gif"/><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3.wmf"/><Relationship Id="rId1" Type="http://schemas.openxmlformats.org/officeDocument/2006/relationships/slideLayout" Target="../slideLayouts/slideLayout4.xml"/><Relationship Id="rId5" Type="http://schemas.openxmlformats.org/officeDocument/2006/relationships/image" Target="../media/image25.gif"/><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audio" Target="../media/audio1.wav"/><Relationship Id="rId9" Type="http://schemas.openxmlformats.org/officeDocument/2006/relationships/audio" Target="NUL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wm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audio" Target="../media/audio1.wav"/><Relationship Id="rId9" Type="http://schemas.openxmlformats.org/officeDocument/2006/relationships/audio" Target="NUL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7.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Layout" Target="../slideLayouts/slideLayout2.xml"/><Relationship Id="rId7" Type="http://schemas.openxmlformats.org/officeDocument/2006/relationships/image" Target="../media/image28.gif"/><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7.gif"/><Relationship Id="rId5" Type="http://schemas.openxmlformats.org/officeDocument/2006/relationships/audio" Target="../media/audio2.wav"/><Relationship Id="rId4" Type="http://schemas.openxmlformats.org/officeDocument/2006/relationships/notesSlide" Target="../notesSlides/notesSlide6.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image" Target="../media/image5.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video" Target="file:///C:\Users\SONY\Desktop\Gia%20&#272;&#236;nh%20Nh&#7887;,%20H&#7841;nh%20Ph&#250;c%20To%20-%20Nh&#7841;c%20thi&#7871;u%20nhi%20vui%20nh&#7897;n%20-%20Gi&#250;p%20b&#233;%20&#259;n%20ngon%20mi&#7879;ng.mp4" TargetMode="External"/><Relationship Id="rId7" Type="http://schemas.openxmlformats.org/officeDocument/2006/relationships/image" Target="../media/image4.gif"/><Relationship Id="rId12" Type="http://schemas.openxmlformats.org/officeDocument/2006/relationships/audio" Target="NUL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8.png"/><Relationship Id="rId5" Type="http://schemas.openxmlformats.org/officeDocument/2006/relationships/notesSlide" Target="../notesSlides/notesSlide2.xml"/><Relationship Id="rId10" Type="http://schemas.openxmlformats.org/officeDocument/2006/relationships/image" Target="../media/image7.png"/><Relationship Id="rId4" Type="http://schemas.openxmlformats.org/officeDocument/2006/relationships/slideLayout" Target="../slideLayouts/slideLayout2.xml"/><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image" Target="../media/image5.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gif"/><Relationship Id="rId5" Type="http://schemas.openxmlformats.org/officeDocument/2006/relationships/audio" Target="../media/audio1.wav"/><Relationship Id="rId10" Type="http://schemas.openxmlformats.org/officeDocument/2006/relationships/audio" Target="NULL"/><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794d2f2db334998ae2450e89b119b62c_38455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BeKhoeBeNgoan-BeBaoAn_xptz.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153400" y="548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CCA55950-DD91-E486-40A9-DAFCF990D361}"/>
              </a:ext>
            </a:extLst>
          </p:cNvPr>
          <p:cNvSpPr/>
          <p:nvPr/>
        </p:nvSpPr>
        <p:spPr>
          <a:xfrm>
            <a:off x="349838" y="383559"/>
            <a:ext cx="7606538" cy="5407641"/>
          </a:xfrm>
          <a:prstGeom prst="roundRect">
            <a:avLst/>
          </a:prstGeom>
          <a:solidFill>
            <a:schemeClr val="bg1">
              <a:lumMod val="95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UBND QUẬN LONG BIÊN</a:t>
            </a:r>
          </a:p>
          <a:p>
            <a:pPr algn="ctr"/>
            <a:r>
              <a:rPr lang="en-US" sz="2400" b="1" dirty="0">
                <a:solidFill>
                  <a:srgbClr val="FF0000"/>
                </a:solidFill>
              </a:rPr>
              <a:t>TRƯỜNG MN THẠCH CẦU</a:t>
            </a:r>
          </a:p>
          <a:p>
            <a:pPr algn="ctr"/>
            <a:endParaRPr lang="en-US" sz="3200" b="1" dirty="0">
              <a:solidFill>
                <a:srgbClr val="FF0000"/>
              </a:solidFill>
            </a:endParaRPr>
          </a:p>
          <a:p>
            <a:pPr algn="ctr"/>
            <a:endParaRPr lang="en-US" sz="3200" b="1" dirty="0">
              <a:solidFill>
                <a:srgbClr val="FF0000"/>
              </a:solidFill>
            </a:endParaRPr>
          </a:p>
          <a:p>
            <a:pPr algn="ctr"/>
            <a:r>
              <a:rPr lang="en-US" sz="4400" b="1" dirty="0" err="1">
                <a:solidFill>
                  <a:srgbClr val="FF0000"/>
                </a:solidFill>
              </a:rPr>
              <a:t>Lĩnh</a:t>
            </a:r>
            <a:r>
              <a:rPr lang="en-US" sz="4400" b="1" dirty="0">
                <a:solidFill>
                  <a:srgbClr val="FF0000"/>
                </a:solidFill>
              </a:rPr>
              <a:t> </a:t>
            </a:r>
            <a:r>
              <a:rPr lang="en-US" sz="4400" b="1" dirty="0" err="1">
                <a:solidFill>
                  <a:srgbClr val="FF0000"/>
                </a:solidFill>
              </a:rPr>
              <a:t>vực</a:t>
            </a:r>
            <a:r>
              <a:rPr lang="en-US" sz="4400" b="1" dirty="0">
                <a:solidFill>
                  <a:srgbClr val="FF0000"/>
                </a:solidFill>
              </a:rPr>
              <a:t> </a:t>
            </a:r>
            <a:r>
              <a:rPr lang="en-US" sz="4400" b="1" dirty="0" err="1">
                <a:solidFill>
                  <a:srgbClr val="FF0000"/>
                </a:solidFill>
              </a:rPr>
              <a:t>phát</a:t>
            </a:r>
            <a:r>
              <a:rPr lang="en-US" sz="4400" b="1" dirty="0">
                <a:solidFill>
                  <a:srgbClr val="FF0000"/>
                </a:solidFill>
              </a:rPr>
              <a:t> </a:t>
            </a:r>
            <a:r>
              <a:rPr lang="en-US" sz="4400" b="1" dirty="0" err="1">
                <a:solidFill>
                  <a:srgbClr val="FF0000"/>
                </a:solidFill>
              </a:rPr>
              <a:t>triển</a:t>
            </a:r>
            <a:r>
              <a:rPr lang="en-US" sz="4400" b="1" dirty="0">
                <a:solidFill>
                  <a:srgbClr val="FF0000"/>
                </a:solidFill>
              </a:rPr>
              <a:t> </a:t>
            </a:r>
            <a:r>
              <a:rPr lang="en-US" sz="4400" b="1" dirty="0" err="1">
                <a:solidFill>
                  <a:srgbClr val="FF0000"/>
                </a:solidFill>
              </a:rPr>
              <a:t>ngôn</a:t>
            </a:r>
            <a:r>
              <a:rPr lang="en-US" sz="4400" b="1" dirty="0">
                <a:solidFill>
                  <a:srgbClr val="FF0000"/>
                </a:solidFill>
              </a:rPr>
              <a:t> </a:t>
            </a:r>
            <a:r>
              <a:rPr lang="en-US" sz="4400" b="1" dirty="0" err="1">
                <a:solidFill>
                  <a:srgbClr val="FF0000"/>
                </a:solidFill>
              </a:rPr>
              <a:t>ngữ</a:t>
            </a:r>
            <a:r>
              <a:rPr lang="en-US" sz="4400" b="1" dirty="0">
                <a:solidFill>
                  <a:srgbClr val="FF0000"/>
                </a:solidFill>
              </a:rPr>
              <a:t> </a:t>
            </a:r>
          </a:p>
          <a:p>
            <a:pPr algn="ctr">
              <a:lnSpc>
                <a:spcPct val="150000"/>
              </a:lnSpc>
            </a:pPr>
            <a:r>
              <a:rPr lang="en-US" sz="2800" b="1" dirty="0" err="1">
                <a:solidFill>
                  <a:srgbClr val="FF0000"/>
                </a:solidFill>
              </a:rPr>
              <a:t>Thơ</a:t>
            </a:r>
            <a:r>
              <a:rPr lang="en-US" sz="2800" b="1" dirty="0">
                <a:solidFill>
                  <a:srgbClr val="FF0000"/>
                </a:solidFill>
              </a:rPr>
              <a:t> “</a:t>
            </a:r>
            <a:r>
              <a:rPr lang="en-US" sz="2800" b="1" dirty="0" err="1">
                <a:solidFill>
                  <a:srgbClr val="FF0000"/>
                </a:solidFill>
              </a:rPr>
              <a:t>Mẹ</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em</a:t>
            </a:r>
            <a:r>
              <a:rPr lang="en-US" sz="2800" b="1" dirty="0">
                <a:solidFill>
                  <a:srgbClr val="FF0000"/>
                </a:solidFill>
              </a:rPr>
              <a:t>"</a:t>
            </a:r>
          </a:p>
          <a:p>
            <a:pPr algn="ctr">
              <a:lnSpc>
                <a:spcPct val="150000"/>
              </a:lnSpc>
            </a:pPr>
            <a:r>
              <a:rPr lang="en-US" sz="2800" b="1" dirty="0" err="1">
                <a:solidFill>
                  <a:srgbClr val="FF0000"/>
                </a:solidFill>
              </a:rPr>
              <a:t>Lứa</a:t>
            </a:r>
            <a:r>
              <a:rPr lang="en-US" sz="2800" b="1" dirty="0">
                <a:solidFill>
                  <a:srgbClr val="FF0000"/>
                </a:solidFill>
              </a:rPr>
              <a:t> </a:t>
            </a:r>
            <a:r>
              <a:rPr lang="en-US" sz="2800" b="1" dirty="0" err="1">
                <a:solidFill>
                  <a:srgbClr val="FF0000"/>
                </a:solidFill>
              </a:rPr>
              <a:t>tuổi</a:t>
            </a:r>
            <a:r>
              <a:rPr lang="en-US" sz="2800" b="1" dirty="0">
                <a:solidFill>
                  <a:srgbClr val="FF0000"/>
                </a:solidFill>
              </a:rPr>
              <a:t>: MGN 4 – 5 </a:t>
            </a:r>
            <a:r>
              <a:rPr lang="en-US" sz="2800" b="1" dirty="0" err="1">
                <a:solidFill>
                  <a:srgbClr val="FF0000"/>
                </a:solidFill>
              </a:rPr>
              <a:t>tuổi</a:t>
            </a:r>
            <a:endParaRPr lang="en-US" sz="2800" b="1" dirty="0">
              <a:solidFill>
                <a:srgbClr val="FF0000"/>
              </a:solidFill>
            </a:endParaRPr>
          </a:p>
          <a:p>
            <a:pPr algn="ctr"/>
            <a:endParaRPr lang="en-US" sz="3200" b="1" dirty="0">
              <a:solidFill>
                <a:srgbClr val="FF0000"/>
              </a:solidFill>
            </a:endParaRPr>
          </a:p>
          <a:p>
            <a:pPr algn="ctr"/>
            <a:endParaRPr lang="en-US" sz="3200" b="1" dirty="0">
              <a:solidFill>
                <a:srgbClr val="FF0000"/>
              </a:solidFill>
            </a:endParaRPr>
          </a:p>
          <a:p>
            <a:pPr algn="ctr"/>
            <a:r>
              <a:rPr lang="en-US" sz="2400" b="1" dirty="0" err="1">
                <a:solidFill>
                  <a:srgbClr val="FF0000"/>
                </a:solidFill>
              </a:rPr>
              <a:t>Năm</a:t>
            </a:r>
            <a:r>
              <a:rPr lang="en-US" sz="2400" b="1" dirty="0">
                <a:solidFill>
                  <a:srgbClr val="FF0000"/>
                </a:solidFill>
              </a:rPr>
              <a:t> </a:t>
            </a:r>
            <a:r>
              <a:rPr lang="en-US" sz="2400" b="1" dirty="0" err="1">
                <a:solidFill>
                  <a:srgbClr val="FF0000"/>
                </a:solidFill>
              </a:rPr>
              <a:t>học</a:t>
            </a:r>
            <a:r>
              <a:rPr lang="en-US" sz="2400" b="1" dirty="0">
                <a:solidFill>
                  <a:srgbClr val="FF0000"/>
                </a:solidFill>
              </a:rPr>
              <a:t> 2023 - 2024</a:t>
            </a:r>
          </a:p>
        </p:txBody>
      </p:sp>
      <p:pic>
        <p:nvPicPr>
          <p:cNvPr id="3" name="Picture 2" descr="A logo with a red ribbon and a couple of kids jumping&#10;&#10;Description automatically generated">
            <a:extLst>
              <a:ext uri="{FF2B5EF4-FFF2-40B4-BE49-F238E27FC236}">
                <a16:creationId xmlns:a16="http://schemas.microsoft.com/office/drawing/2014/main" id="{A8C88CEE-FCE3-7206-9796-6FAE2B43F1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033" y="1556792"/>
            <a:ext cx="767224" cy="728762"/>
          </a:xfrm>
          <a:prstGeom prst="rect">
            <a:avLst/>
          </a:prstGeom>
        </p:spPr>
      </p:pic>
    </p:spTree>
    <p:extLst>
      <p:ext uri="{BB962C8B-B14F-4D97-AF65-F5344CB8AC3E}">
        <p14:creationId xmlns:p14="http://schemas.microsoft.com/office/powerpoint/2010/main" val="20184961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8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15992" fill="hold"/>
                                        <p:tgtEl>
                                          <p:spTgt spid="7187"/>
                                        </p:tgtEl>
                                      </p:cBhvr>
                                    </p:cmd>
                                  </p:childTnLst>
                                </p:cTn>
                              </p:par>
                            </p:childTnLst>
                          </p:cTn>
                        </p:par>
                      </p:childTnLst>
                    </p:cTn>
                  </p:par>
                </p:childTnLst>
              </p:cTn>
              <p:nextCondLst>
                <p:cond evt="onClick" delay="0">
                  <p:tgtEl>
                    <p:spTgt spid="718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18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852" y="1142984"/>
            <a:ext cx="7215238" cy="34163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nl-NL" sz="2400" dirty="0">
                <a:latin typeface="Times New Roman" pitchFamily="18" charset="0"/>
                <a:cs typeface="Times New Roman" pitchFamily="18" charset="0"/>
              </a:rPr>
              <a:t>? Bạn nào hãy kể về gia đình mình cho cả lớp mình nghe?</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Gia đình con là gia đình đông con hay gđ ít con?</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Em con là em bé gái, hay em bé trai?</a:t>
            </a:r>
            <a:endParaRPr lang="en-US" sz="2400" dirty="0">
              <a:latin typeface="Times New Roman" pitchFamily="18" charset="0"/>
              <a:cs typeface="Times New Roman" pitchFamily="18" charset="0"/>
            </a:endParaRPr>
          </a:p>
          <a:p>
            <a:pPr algn="just"/>
            <a:r>
              <a:rPr lang="nl-NL" sz="2400" b="1" dirty="0">
                <a:latin typeface="Times New Roman" pitchFamily="18" charset="0"/>
                <a:cs typeface="Times New Roman" pitchFamily="18" charset="0"/>
              </a:rPr>
              <a:t>* TCTV</a:t>
            </a:r>
            <a:r>
              <a:rPr lang="nl-NL" sz="2400" dirty="0">
                <a:latin typeface="Times New Roman" pitchFamily="18" charset="0"/>
                <a:cs typeface="Times New Roman" pitchFamily="18" charset="0"/>
              </a:rPr>
              <a:t> (kết hợp rèn trẻ KT phát âm): Anh trai; Chị gái; Em gái, em trai</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Trong mỗi chúng ta ai cũng có gđ, có gđ thì đông con, có gđ ít con, các thành viên trong gđ yêu thương nhau, giúp đỡ nhau. Cùng nhau làm việc......</a:t>
            </a:r>
            <a:endParaRPr lang="en-US" sz="24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55" y="1547949"/>
            <a:ext cx="8844741" cy="378565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Hoạt</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động</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2: </a:t>
            </a:r>
          </a:p>
          <a:p>
            <a:pPr algn="ctr"/>
            <a:endPar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a:p>
            <a:pPr algn="ct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Bé</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tìm</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hiểu</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bài</a:t>
            </a:r>
            <a:r>
              <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r>
              <a:rPr lang="en-US" sz="6000" b="1" cap="all" dirty="0" err="1">
                <a:ln w="0"/>
                <a:solidFill>
                  <a:srgbClr val="00B050"/>
                </a:solidFill>
                <a:effectLst>
                  <a:reflection blurRad="12700" stA="50000" endPos="50000" dist="5000" dir="5400000" sy="-100000" rotWithShape="0"/>
                </a:effectLst>
                <a:latin typeface="Times New Roman" pitchFamily="18" charset="0"/>
                <a:cs typeface="Times New Roman" pitchFamily="18" charset="0"/>
              </a:rPr>
              <a:t>thơ</a:t>
            </a:r>
            <a:endPar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a:p>
            <a:pPr algn="ctr"/>
            <a:endParaRPr lang="en-US" sz="6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l="21875" t="11458" r="7031" b="17708"/>
          <a:stretch>
            <a:fillRect/>
          </a:stretch>
        </p:blipFill>
        <p:spPr bwMode="auto">
          <a:xfrm>
            <a:off x="0" y="-52388"/>
            <a:ext cx="9144000" cy="69103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86314" y="2514600"/>
            <a:ext cx="18473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1066800" y="5715000"/>
            <a:ext cx="609600" cy="609600"/>
          </a:xfrm>
          <a:prstGeom prst="rect">
            <a:avLst/>
          </a:prstGeom>
        </p:spPr>
      </p:pic>
      <p:sp>
        <p:nvSpPr>
          <p:cNvPr id="5121" name="Rectangle 1"/>
          <p:cNvSpPr>
            <a:spLocks noChangeArrowheads="1"/>
          </p:cNvSpPr>
          <p:nvPr/>
        </p:nvSpPr>
        <p:spPr bwMode="auto">
          <a:xfrm>
            <a:off x="857224" y="1857364"/>
            <a:ext cx="728667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Có bài thơ nói về tình yêu thương, chăm sóc chu đáo của mẹ đối với các con. Để biết được tình cảm của mẹ yêu thương chăm sóc con cái ntn cô và</a:t>
            </a:r>
            <a:r>
              <a:rPr kumimoji="0" lang="nl-NL" sz="24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các con</a:t>
            </a: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cùng đọc bài thơ: "Mẹ của em" do chú (Trần Quang Vịnh) sáng tác nhé.</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Cô đọc lần 1 : Diễn cảm kèm cử chỉ điệu bộ.</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Cô vừa đọc bài thơ gì? Của tác giả nào?</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Cô đọc lần 2: Kết hợp hình ảnh</a:t>
            </a:r>
            <a:endParaRPr kumimoji="0" lang="nl-NL"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098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PgIa2P4WDNw/UGb0YLTO2hI/AAAAAAAAMLE/oP9Kd-eqW7M/s400/IMG_0265a~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782" y="4724400"/>
            <a:ext cx="5202382" cy="2062103"/>
          </a:xfrm>
          <a:prstGeom prst="rect">
            <a:avLst/>
          </a:prstGeom>
          <a:noFill/>
        </p:spPr>
        <p:txBody>
          <a:bodyPr wrap="square" rtlCol="0">
            <a:spAutoFit/>
          </a:bodyPr>
          <a:lstStyle/>
          <a:p>
            <a:r>
              <a:rPr lang="en-US" sz="3200" dirty="0">
                <a:latin typeface="Times New Roman" pitchFamily="18" charset="0"/>
                <a:cs typeface="Times New Roman" pitchFamily="18" charset="0"/>
              </a:rPr>
              <a:t>Ở nhà em có mẹ</a:t>
            </a:r>
          </a:p>
          <a:p>
            <a:r>
              <a:rPr lang="en-US" sz="3200" dirty="0">
                <a:latin typeface="Times New Roman" pitchFamily="18" charset="0"/>
                <a:cs typeface="Times New Roman" pitchFamily="18" charset="0"/>
              </a:rPr>
              <a:t>Bao việc mẹ phải lo</a:t>
            </a:r>
          </a:p>
          <a:p>
            <a:r>
              <a:rPr lang="en-US" sz="3200" dirty="0">
                <a:latin typeface="Times New Roman" pitchFamily="18" charset="0"/>
                <a:cs typeface="Times New Roman" pitchFamily="18" charset="0"/>
              </a:rPr>
              <a:t>Thức khuya mà dậy sớm</a:t>
            </a:r>
          </a:p>
          <a:p>
            <a:r>
              <a:rPr lang="en-US" sz="3200" dirty="0">
                <a:latin typeface="Times New Roman" pitchFamily="18" charset="0"/>
                <a:cs typeface="Times New Roman" pitchFamily="18" charset="0"/>
              </a:rPr>
              <a:t>Mẹ chăm công việc nhà</a:t>
            </a:r>
          </a:p>
        </p:txBody>
      </p:sp>
    </p:spTree>
    <p:extLst>
      <p:ext uri="{BB962C8B-B14F-4D97-AF65-F5344CB8AC3E}">
        <p14:creationId xmlns:p14="http://schemas.microsoft.com/office/powerpoint/2010/main" val="242111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Administrator\Documents\IMG_2690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6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51764" y="3810000"/>
            <a:ext cx="3581400" cy="1077218"/>
          </a:xfrm>
          <a:prstGeom prst="rect">
            <a:avLst/>
          </a:prstGeom>
          <a:noFill/>
        </p:spPr>
        <p:txBody>
          <a:bodyPr wrap="square" rtlCol="0">
            <a:spAutoFit/>
          </a:bodyPr>
          <a:lstStyle/>
          <a:p>
            <a:r>
              <a:rPr lang="en-US" sz="3200" dirty="0">
                <a:latin typeface="Times New Roman" pitchFamily="18" charset="0"/>
                <a:cs typeface="Times New Roman" pitchFamily="18" charset="0"/>
              </a:rPr>
              <a:t>Thế mà cứ đúng giờ</a:t>
            </a:r>
          </a:p>
          <a:p>
            <a:r>
              <a:rPr lang="en-US" sz="3200" dirty="0">
                <a:latin typeface="Times New Roman" pitchFamily="18" charset="0"/>
                <a:cs typeface="Times New Roman" pitchFamily="18" charset="0"/>
              </a:rPr>
              <a:t>Mẹ gọi em thức dậy</a:t>
            </a:r>
          </a:p>
        </p:txBody>
      </p:sp>
    </p:spTree>
    <p:extLst>
      <p:ext uri="{BB962C8B-B14F-4D97-AF65-F5344CB8AC3E}">
        <p14:creationId xmlns:p14="http://schemas.microsoft.com/office/powerpoint/2010/main" val="95402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QWlBmELbPUM/UGb0fqRZajI/AAAAAAAAMLM/JnCPX3euN24/s400/IMG_0264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76200"/>
            <a:ext cx="3962400" cy="1077218"/>
          </a:xfrm>
          <a:prstGeom prst="rect">
            <a:avLst/>
          </a:prstGeom>
          <a:noFill/>
        </p:spPr>
        <p:txBody>
          <a:bodyPr wrap="square" rtlCol="0">
            <a:spAutoFit/>
          </a:bodyPr>
          <a:lstStyle/>
          <a:p>
            <a:r>
              <a:rPr lang="en-US" sz="3200" dirty="0">
                <a:latin typeface="Times New Roman" pitchFamily="18" charset="0"/>
                <a:cs typeface="Times New Roman" pitchFamily="18" charset="0"/>
              </a:rPr>
              <a:t>Nhắc gọn gàng đầu tóc</a:t>
            </a:r>
          </a:p>
          <a:p>
            <a:r>
              <a:rPr lang="en-US" sz="3200" dirty="0">
                <a:latin typeface="Times New Roman" pitchFamily="18" charset="0"/>
                <a:cs typeface="Times New Roman" pitchFamily="18" charset="0"/>
              </a:rPr>
              <a:t>Việc nào vào việc ấy</a:t>
            </a:r>
          </a:p>
        </p:txBody>
      </p:sp>
    </p:spTree>
    <p:extLst>
      <p:ext uri="{BB962C8B-B14F-4D97-AF65-F5344CB8AC3E}">
        <p14:creationId xmlns:p14="http://schemas.microsoft.com/office/powerpoint/2010/main" val="6160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3.bp.blogspot.com/-qi5pEu5rmCg/UGb0mQW1EkI/AAAAAAAAMLU/rwjaStRclsE/s1600/IMG_0263~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9436" y="-52534"/>
            <a:ext cx="9753600" cy="731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724400" y="5638800"/>
            <a:ext cx="4419600"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Để em kịp đến trường</a:t>
            </a:r>
          </a:p>
        </p:txBody>
      </p:sp>
    </p:spTree>
    <p:extLst>
      <p:ext uri="{BB962C8B-B14F-4D97-AF65-F5344CB8AC3E}">
        <p14:creationId xmlns:p14="http://schemas.microsoft.com/office/powerpoint/2010/main" val="60951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cuments\55b929cd04ba0913ebee393ebf2f72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5780782"/>
            <a:ext cx="3810000" cy="1077218"/>
          </a:xfrm>
          <a:prstGeom prst="rect">
            <a:avLst/>
          </a:prstGeom>
          <a:noFill/>
        </p:spPr>
        <p:txBody>
          <a:bodyPr wrap="square" rtlCol="0">
            <a:spAutoFit/>
          </a:bodyPr>
          <a:lstStyle/>
          <a:p>
            <a:r>
              <a:rPr lang="en-US" sz="3200" dirty="0">
                <a:solidFill>
                  <a:schemeClr val="accent5">
                    <a:lumMod val="75000"/>
                  </a:schemeClr>
                </a:solidFill>
                <a:latin typeface="Times New Roman" pitchFamily="18" charset="0"/>
                <a:cs typeface="Times New Roman" pitchFamily="18" charset="0"/>
              </a:rPr>
              <a:t>Mẹ đã sinh ra em</a:t>
            </a:r>
          </a:p>
          <a:p>
            <a:r>
              <a:rPr lang="en-US" sz="3200" dirty="0">
                <a:solidFill>
                  <a:schemeClr val="accent5">
                    <a:lumMod val="75000"/>
                  </a:schemeClr>
                </a:solidFill>
                <a:latin typeface="Times New Roman" pitchFamily="18" charset="0"/>
                <a:cs typeface="Times New Roman" pitchFamily="18" charset="0"/>
              </a:rPr>
              <a:t>Đã vì em vất vả</a:t>
            </a:r>
          </a:p>
        </p:txBody>
      </p:sp>
    </p:spTree>
    <p:extLst>
      <p:ext uri="{BB962C8B-B14F-4D97-AF65-F5344CB8AC3E}">
        <p14:creationId xmlns:p14="http://schemas.microsoft.com/office/powerpoint/2010/main" val="231258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cuments\4e5c950f4d8149726eeaffd0288d8d0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ocuments\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715000"/>
            <a:ext cx="5867400" cy="1077218"/>
          </a:xfrm>
          <a:prstGeom prst="rect">
            <a:avLst/>
          </a:prstGeom>
          <a:noFill/>
        </p:spPr>
        <p:txBody>
          <a:bodyPr wrap="square" rtlCol="0">
            <a:spAutoFit/>
          </a:bodyPr>
          <a:lstStyle/>
          <a:p>
            <a:r>
              <a:rPr lang="en-US" sz="3200" dirty="0">
                <a:solidFill>
                  <a:srgbClr val="C00000"/>
                </a:solidFill>
                <a:latin typeface="Times New Roman" pitchFamily="18" charset="0"/>
                <a:cs typeface="Times New Roman" pitchFamily="18" charset="0"/>
              </a:rPr>
              <a:t>Thương mẹ em thầm hứa</a:t>
            </a:r>
          </a:p>
          <a:p>
            <a:r>
              <a:rPr lang="en-US" sz="3200" dirty="0">
                <a:solidFill>
                  <a:srgbClr val="C00000"/>
                </a:solidFill>
                <a:latin typeface="Times New Roman" pitchFamily="18" charset="0"/>
                <a:cs typeface="Times New Roman" pitchFamily="18" charset="0"/>
              </a:rPr>
              <a:t>Ngoan ngoãn và giỏi giang</a:t>
            </a:r>
          </a:p>
        </p:txBody>
      </p:sp>
    </p:spTree>
    <p:extLst>
      <p:ext uri="{BB962C8B-B14F-4D97-AF65-F5344CB8AC3E}">
        <p14:creationId xmlns:p14="http://schemas.microsoft.com/office/powerpoint/2010/main" val="408572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name="Clip" r:id="rId3" imgW="1999793" imgH="1831543" progId="">
                  <p:embed/>
                </p:oleObj>
              </mc:Choice>
              <mc:Fallback>
                <p:oleObj name="Clip" r:id="rId3" imgW="1999793" imgH="1831543" progId="">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Giảng nội dung bài thơ</a:t>
            </a: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6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328" y="1905000"/>
            <a:ext cx="8283037" cy="2585323"/>
          </a:xfrm>
          <a:prstGeom prst="rect">
            <a:avLst/>
          </a:prstGeom>
          <a:noFill/>
        </p:spPr>
        <p:txBody>
          <a:bodyPr wrap="none" rtlCol="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 động 1: </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Trò chuyện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cùng</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cô</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Cut_ba ngon nen có lo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96983" y="5832565"/>
            <a:ext cx="609600" cy="609600"/>
          </a:xfrm>
          <a:prstGeom prst="rect">
            <a:avLst/>
          </a:prstGeom>
        </p:spPr>
      </p:pic>
    </p:spTree>
    <p:extLst>
      <p:ext uri="{BB962C8B-B14F-4D97-AF65-F5344CB8AC3E}">
        <p14:creationId xmlns:p14="http://schemas.microsoft.com/office/powerpoint/2010/main" val="790161324"/>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83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name="Clip" r:id="rId3" imgW="1999793" imgH="1831543" progId="">
                  <p:embed/>
                </p:oleObj>
              </mc:Choice>
              <mc:Fallback>
                <p:oleObj name="Clip" r:id="rId3" imgW="1999793" imgH="1831543"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2771" name="Rectangle 3"/>
          <p:cNvSpPr>
            <a:spLocks noChangeArrowheads="1"/>
          </p:cNvSpPr>
          <p:nvPr/>
        </p:nvSpPr>
        <p:spPr bwMode="auto">
          <a:xfrm>
            <a:off x="571472" y="2000240"/>
            <a:ext cx="8143932" cy="415498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Cô vừa đọc cho các con nghe bài thơ gì?</a:t>
            </a:r>
          </a:p>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Bài thơ nói đến ai?</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Luyện phát âm cho trẻ từ </a:t>
            </a:r>
            <a:r>
              <a:rPr kumimoji="0" lang="nl-NL"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“Mẹ của em”</a:t>
            </a:r>
          </a:p>
          <a:p>
            <a:pPr marL="0" marR="0" lvl="0" indent="0" algn="just" defTabSz="914400" rtl="0" eaLnBrk="0" fontAlgn="base" latinLnBrk="0" hangingPunct="0">
              <a:lnSpc>
                <a:spcPct val="100000"/>
              </a:lnSpc>
              <a:spcBef>
                <a:spcPct val="0"/>
              </a:spcBef>
              <a:spcAft>
                <a:spcPct val="0"/>
              </a:spcAft>
              <a:buClrTx/>
              <a:buSzTx/>
              <a:buFontTx/>
              <a:buNone/>
              <a:tabLst/>
            </a:pPr>
            <a:r>
              <a:rPr lang="nl-NL" sz="2400" dirty="0">
                <a:latin typeface="Times New Roman" pitchFamily="18" charset="0"/>
                <a:cs typeface="Times New Roman" pitchFamily="18" charset="0"/>
              </a:rPr>
              <a:t>? Ở nhà mẹ làm gì?</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em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mẹ</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Bao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phải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lo</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Thức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khuya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dậy</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sớm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chăm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công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ai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thức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khuya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dậy</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sớm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để</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chăm</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lo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gia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đình</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=&gt; Từ “</a:t>
            </a:r>
            <a:r>
              <a:rPr kumimoji="0" lang="nl-NL"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chăm công</a:t>
            </a: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nghĩa là rất nhiều việc.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PgIa2P4WDNw/UGb0YLTO2hI/AAAAAAAAMLE/oP9Kd-eqW7M/s400/IMG_0265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5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name="Clip" r:id="rId3" imgW="1999793" imgH="1831543" progId="">
                  <p:embed/>
                </p:oleObj>
              </mc:Choice>
              <mc:Fallback>
                <p:oleObj name="Clip" r:id="rId3" imgW="1999793" imgH="1831543"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3795" name="Rectangle 3"/>
          <p:cNvSpPr>
            <a:spLocks noChangeArrowheads="1"/>
          </p:cNvSpPr>
          <p:nvPr/>
        </p:nvSpPr>
        <p:spPr bwMode="auto">
          <a:xfrm>
            <a:off x="642910" y="1785926"/>
            <a:ext cx="807249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Mẹ</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đã</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nhắc</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bạn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nhỏ</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thể</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hiện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qua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câu</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thơ</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nào</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"Thế mà cứ đúng giờ</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Mẹ gọi em thức dậy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Nhắc gọn gàng đầu tóc</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Việc nào vào việc ấy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Để em kịp đến đến trường"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Sau mỗi buổi sáng ai đã gọi bé dậy để đi tới trường?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Dù ở nhà mẹ phải lo bao công việc nhưng mẹ vẫn quan tâm đến em gọi em thức dậy mỗi buổi sáng để em kịp đến trường</a:t>
            </a:r>
            <a:endParaRPr kumimoji="0" lang="nl-NL"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QWlBmELbPUM/UGb0fqRZajI/AAAAAAAAMLM/JnCPX3euN24/s400/IMG_0264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name="Clip" r:id="rId3" imgW="1999793" imgH="1831543" progId="">
                  <p:embed/>
                </p:oleObj>
              </mc:Choice>
              <mc:Fallback>
                <p:oleObj name="Clip" r:id="rId3" imgW="1999793" imgH="1831543"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3"/>
          <p:cNvSpPr>
            <a:spLocks noChangeArrowheads="1"/>
          </p:cNvSpPr>
          <p:nvPr/>
        </p:nvSpPr>
        <p:spPr bwMode="auto">
          <a:xfrm>
            <a:off x="571472" y="1357298"/>
            <a:ext cx="81439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Ai là người sinh ra các con?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Thương mẹ vất vả, em thầm hứa gì?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"Mẹ đã sinh ra em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Đã vì em vất vả</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Thương mẹ em thầm hứa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Ngoan ngoãn và giỏi giang"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=&gt; Từ </a:t>
            </a:r>
            <a:r>
              <a:rPr kumimoji="0" lang="nl-NL"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“Thầm hứa”</a:t>
            </a: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nghĩa</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nghĩ</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tự</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nói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bản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thân</a:t>
            </a:r>
            <a:r>
              <a:rPr kumimoji="0" lang="en-US"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mình</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Mẹ đã sinh ra em, vì em mà mẹ phải vất vả chăm lo bao công việc.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Các con có yêu mẹ không?</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Yêu mẹ chúng sẽ làm gì?</a:t>
            </a:r>
            <a:endParaRPr kumimoji="0" lang="nl-NL"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4" name="Picture 6" descr="POINSET2"/>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26670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6613" name="Object 5"/>
          <p:cNvGraphicFramePr>
            <a:graphicFrameLocks noGrp="1" noChangeAspect="1"/>
          </p:cNvGraphicFramePr>
          <p:nvPr>
            <p:ph sz="half" idx="1"/>
            <p:extLst>
              <p:ext uri="{D42A27DB-BD31-4B8C-83A1-F6EECF244321}">
                <p14:modId xmlns:p14="http://schemas.microsoft.com/office/powerpoint/2010/main" val="347348787"/>
              </p:ext>
            </p:extLst>
          </p:nvPr>
        </p:nvGraphicFramePr>
        <p:xfrm>
          <a:off x="7145337" y="4875212"/>
          <a:ext cx="1998663" cy="1831975"/>
        </p:xfrm>
        <a:graphic>
          <a:graphicData uri="http://schemas.openxmlformats.org/presentationml/2006/ole">
            <mc:AlternateContent xmlns:mc="http://schemas.openxmlformats.org/markup-compatibility/2006">
              <mc:Choice xmlns:v="urn:schemas-microsoft-com:vml" Requires="v">
                <p:oleObj name="Clip" r:id="rId3" imgW="1999793" imgH="1831543" progId="">
                  <p:embed/>
                </p:oleObj>
              </mc:Choice>
              <mc:Fallback>
                <p:oleObj name="Clip" r:id="rId3" imgW="1999793" imgH="1831543"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7" y="4875212"/>
                        <a:ext cx="1998663"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5"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6" name="Picture 8"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96617" name="Picture 9"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6618" name="WordArt 10"/>
          <p:cNvSpPr>
            <a:spLocks noChangeArrowheads="1" noChangeShapeType="1" noTextEdit="1"/>
          </p:cNvSpPr>
          <p:nvPr/>
        </p:nvSpPr>
        <p:spPr bwMode="auto">
          <a:xfrm>
            <a:off x="533400" y="2362200"/>
            <a:ext cx="7991475"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en-US" sz="48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pic>
        <p:nvPicPr>
          <p:cNvPr id="11"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09937"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100023_241404448_pispxdfa">
            <a:hlinkClick r:id="" action="ppaction://noacti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4034" y="5257800"/>
            <a:ext cx="1219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85852" y="2551837"/>
            <a:ext cx="6215106" cy="3108543"/>
          </a:xfrm>
          <a:prstGeom prst="rect">
            <a:avLst/>
          </a:prstGeom>
        </p:spPr>
        <p:txBody>
          <a:bodyPr wrap="square">
            <a:spAutoFit/>
          </a:bodyPr>
          <a:lstStyle/>
          <a:p>
            <a:pPr lvl="0" algn="just" fontAlgn="base">
              <a:spcBef>
                <a:spcPct val="0"/>
              </a:spcBef>
              <a:spcAft>
                <a:spcPct val="0"/>
              </a:spcAft>
            </a:pPr>
            <a:r>
              <a:rPr lang="nl-NL" sz="2800" dirty="0">
                <a:latin typeface="Times New Roman" pitchFamily="18" charset="0"/>
                <a:cs typeface="Times New Roman" pitchFamily="18" charset="0"/>
              </a:rPr>
              <a:t>Các con ạ! Mẹ là người sinh ra chúng ta vất vả nuôi chúng ta khôn lớn, vậy chúng ta phải chăm ngoan, học giỏi để mẹ vui lòng. ở nhà chúng mình cũng phải giúp đỡ mẹ những công việc nhỏ như: quét nhà, dọn dẹp đồ đạc gọn gàng, chông em,.... Bây giờ chúng mình đọc thơ cùng cô nhé</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68463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104454"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62"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104472"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104480"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7844" y="1905000"/>
            <a:ext cx="5212004" cy="2585323"/>
          </a:xfrm>
          <a:prstGeom prst="rect">
            <a:avLst/>
          </a:prstGeom>
          <a:noFill/>
        </p:spPr>
        <p:txBody>
          <a:bodyPr wrap="none" rtlCol="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 động 3:</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BÉ ĐỌC THƠ</a:t>
            </a:r>
          </a:p>
        </p:txBody>
      </p:sp>
      <p:pic>
        <p:nvPicPr>
          <p:cNvPr id="47"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621788495"/>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7"/>
                                        </p:tgtEl>
                                      </p:cBhvr>
                                    </p:cmd>
                                  </p:childTnLst>
                                </p:cTn>
                              </p:par>
                            </p:childTnLst>
                          </p:cTn>
                        </p:par>
                      </p:childTnLst>
                    </p:cTn>
                  </p:par>
                </p:childTnLst>
              </p:cTn>
              <p:nextCondLst>
                <p:cond evt="onClick" delay="0">
                  <p:tgtEl>
                    <p:spTgt spid="47"/>
                  </p:tgtEl>
                </p:cond>
              </p:nextCondLst>
            </p:seq>
            <p:audio>
              <p:cMediaNode vol="80000">
                <p:cTn id="7" fill="hold" display="0">
                  <p:stCondLst>
                    <p:cond delay="indefinite"/>
                  </p:stCondLst>
                  <p:endCondLst>
                    <p:cond evt="onStopAudio" delay="0">
                      <p:tgtEl>
                        <p:sldTgt/>
                      </p:tgtEl>
                    </p:cond>
                  </p:endCondLst>
                </p:cTn>
                <p:tgtEl>
                  <p:spTgt spid="4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4"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5"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6"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71604" y="1905000"/>
            <a:ext cx="6412098" cy="2308324"/>
          </a:xfrm>
          <a:prstGeom prst="rect">
            <a:avLst/>
          </a:prstGeom>
          <a:noFill/>
        </p:spPr>
        <p:txBody>
          <a:bodyPr wrap="square" rtlCol="0">
            <a:spAutoFit/>
          </a:bodyPr>
          <a:lstStyle/>
          <a:p>
            <a:pPr algn="just"/>
            <a:r>
              <a:rPr lang="nl-NL" sz="2400" dirty="0">
                <a:latin typeface="Times New Roman" pitchFamily="18" charset="0"/>
                <a:cs typeface="Times New Roman" pitchFamily="18" charset="0"/>
              </a:rPr>
              <a:t>-</a:t>
            </a:r>
            <a:r>
              <a:rPr lang="nl-NL" sz="2400" b="1" dirty="0">
                <a:latin typeface="Times New Roman" pitchFamily="18" charset="0"/>
                <a:cs typeface="Times New Roman" pitchFamily="18" charset="0"/>
              </a:rPr>
              <a:t> </a:t>
            </a:r>
            <a:r>
              <a:rPr lang="nl-NL" sz="2400" dirty="0">
                <a:latin typeface="Times New Roman" pitchFamily="18" charset="0"/>
                <a:cs typeface="Times New Roman" pitchFamily="18" charset="0"/>
              </a:rPr>
              <a:t>Biểu diễn đọc thơ: (Cô chú ý sửa sai cho trẻ).</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ĐT đọc </a:t>
            </a:r>
            <a:endParaRPr lang="en-US" sz="2400" dirty="0">
              <a:latin typeface="Times New Roman" pitchFamily="18" charset="0"/>
              <a:cs typeface="Times New Roman" pitchFamily="18" charset="0"/>
            </a:endParaRPr>
          </a:p>
          <a:p>
            <a:pPr algn="just">
              <a:buFontTx/>
              <a:buChar char="-"/>
            </a:pPr>
            <a:r>
              <a:rPr lang="nl-NL" sz="2400" dirty="0">
                <a:latin typeface="Times New Roman" pitchFamily="18" charset="0"/>
                <a:cs typeface="Times New Roman" pitchFamily="18" charset="0"/>
              </a:rPr>
              <a:t> Trẻ đọc theo điều khiển của cô</a:t>
            </a:r>
          </a:p>
          <a:p>
            <a:pPr algn="just">
              <a:buFontTx/>
              <a:buChar char="-"/>
            </a:pPr>
            <a:r>
              <a:rPr lang="nl-NL" sz="2400" dirty="0">
                <a:latin typeface="Times New Roman" pitchFamily="18" charset="0"/>
                <a:cs typeface="Times New Roman" pitchFamily="18" charset="0"/>
              </a:rPr>
              <a:t> Tổ đọc</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Nhóm đọc</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Cá nhân đọc</a:t>
            </a:r>
            <a:endParaRPr lang="en-US" sz="2400" dirty="0">
              <a:latin typeface="Times New Roman" pitchFamily="18" charset="0"/>
              <a:cs typeface="Times New Roman" pitchFamily="18" charset="0"/>
            </a:endParaRPr>
          </a:p>
        </p:txBody>
      </p:sp>
      <p:pic>
        <p:nvPicPr>
          <p:cNvPr id="47"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621788495"/>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7"/>
                                        </p:tgtEl>
                                      </p:cBhvr>
                                    </p:cmd>
                                  </p:childTnLst>
                                </p:cTn>
                              </p:par>
                            </p:childTnLst>
                          </p:cTn>
                        </p:par>
                      </p:childTnLst>
                    </p:cTn>
                  </p:par>
                </p:childTnLst>
              </p:cTn>
              <p:nextCondLst>
                <p:cond evt="onClick" delay="0">
                  <p:tgtEl>
                    <p:spTgt spid="47"/>
                  </p:tgtEl>
                </p:cond>
              </p:nextCondLst>
            </p:seq>
            <p:audio>
              <p:cMediaNode vol="80000">
                <p:cTn id="7" fill="hold" display="0">
                  <p:stCondLst>
                    <p:cond delay="indefinite"/>
                  </p:stCondLst>
                  <p:endCondLst>
                    <p:cond evt="onStopAudio" delay="0">
                      <p:tgtEl>
                        <p:sldTgt/>
                      </p:tgtEl>
                    </p:cond>
                  </p:endCondLst>
                </p:cTn>
                <p:tgtEl>
                  <p:spTgt spid="4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l="21875" t="11458" r="7031" b="17708"/>
          <a:stretch>
            <a:fillRect/>
          </a:stretch>
        </p:blipFill>
        <p:spPr bwMode="auto">
          <a:xfrm>
            <a:off x="0" y="-52388"/>
            <a:ext cx="9144000" cy="69103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74259" y="1714488"/>
            <a:ext cx="7766871" cy="206210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200" b="1" spc="50" dirty="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Tỏ</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lòng</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kính</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yêu</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mẹ</a:t>
            </a:r>
            <a:r>
              <a:rPr lang="en-US" sz="3200" b="1" spc="5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cô</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mời</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cả</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lớp</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chúng</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mình</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cùng</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hát</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biểu</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diễn</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bài</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hát</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Múa</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cho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mẹ</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xem</a:t>
            </a:r>
            <a:r>
              <a:rPr lang="en-US" sz="32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a:t>
            </a:r>
          </a:p>
        </p:txBody>
      </p:sp>
      <p:pic>
        <p:nvPicPr>
          <p:cNvPr id="5" name="Mua Cho Me Xem - Mr Sang (0m 32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371600" y="5791200"/>
            <a:ext cx="609600" cy="609600"/>
          </a:xfrm>
          <a:prstGeom prst="rect">
            <a:avLst/>
          </a:prstGeom>
        </p:spPr>
      </p:pic>
    </p:spTree>
    <p:extLst>
      <p:ext uri="{BB962C8B-B14F-4D97-AF65-F5344CB8AC3E}">
        <p14:creationId xmlns:p14="http://schemas.microsoft.com/office/powerpoint/2010/main" val="25855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04900" y="-11049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429500" y="-11049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0" y="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04900" y="51435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429500" y="51435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0386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8305800" y="34290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x5312238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914400"/>
            <a:ext cx="60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6088063"/>
            <a:ext cx="91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6088063"/>
            <a:ext cx="91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blumen-pflanzen12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0"/>
            <a:ext cx="91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WordArt 14"/>
          <p:cNvSpPr>
            <a:spLocks noChangeArrowheads="1" noChangeShapeType="1" noTextEdit="1"/>
          </p:cNvSpPr>
          <p:nvPr/>
        </p:nvSpPr>
        <p:spPr bwMode="auto">
          <a:xfrm>
            <a:off x="1752600" y="1524000"/>
            <a:ext cx="5715000" cy="5181600"/>
          </a:xfrm>
          <a:prstGeom prst="rect">
            <a:avLst/>
          </a:prstGeom>
        </p:spPr>
        <p:txBody>
          <a:bodyPr spcFirstLastPara="1" wrap="none" fromWordArt="1">
            <a:prstTxWarp prst="textArchUp">
              <a:avLst>
                <a:gd name="adj" fmla="val 10813852"/>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vi-VN" sz="3600" b="1" kern="10">
                <a:ln w="19050">
                  <a:solidFill>
                    <a:srgbClr val="99CCFF"/>
                  </a:solidFill>
                  <a:round/>
                  <a:headEnd/>
                  <a:tailEnd/>
                </a:ln>
                <a:solidFill>
                  <a:srgbClr val="0066CC"/>
                </a:solidFill>
                <a:effectLst>
                  <a:outerShdw dist="35921" dir="2700000" algn="ctr" rotWithShape="0">
                    <a:srgbClr val="990000"/>
                  </a:outerShdw>
                  <a:reflection blurRad="6350" stA="55000" endA="300" endPos="45500" dir="5400000" sy="-100000" algn="bl" rotWithShape="0"/>
                </a:effectLst>
                <a:latin typeface="Times New Roman"/>
                <a:cs typeface="Times New Roman"/>
              </a:rPr>
              <a:t>CHÂN THÀNH CẢM ƠN!</a:t>
            </a:r>
            <a:endParaRPr lang="en-US" sz="3600" b="1" kern="10">
              <a:ln w="19050">
                <a:solidFill>
                  <a:srgbClr val="99CCFF"/>
                </a:solidFill>
                <a:round/>
                <a:headEnd/>
                <a:tailEnd/>
              </a:ln>
              <a:solidFill>
                <a:srgbClr val="0066CC"/>
              </a:solidFill>
              <a:effectLst>
                <a:outerShdw dist="35921" dir="2700000" algn="ctr" rotWithShape="0">
                  <a:srgbClr val="990000"/>
                </a:outerShdw>
                <a:reflection blurRad="6350" stA="55000" endA="300" endPos="45500" dir="5400000" sy="-100000" algn="bl" rotWithShape="0"/>
              </a:effectLst>
              <a:latin typeface="Times New Roman"/>
              <a:cs typeface="Times New Roman"/>
            </a:endParaRPr>
          </a:p>
        </p:txBody>
      </p:sp>
      <p:pic>
        <p:nvPicPr>
          <p:cNvPr id="14351" name="Picture 16" descr="sun3[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5949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7" descr="sun3[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949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8" descr="sun3[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59499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104900" y="5448300"/>
            <a:ext cx="609600" cy="609600"/>
          </a:xfrm>
          <a:prstGeom prst="rect">
            <a:avLst/>
          </a:prstGeom>
        </p:spPr>
      </p:pic>
    </p:spTree>
    <p:extLst>
      <p:ext uri="{BB962C8B-B14F-4D97-AF65-F5344CB8AC3E}">
        <p14:creationId xmlns:p14="http://schemas.microsoft.com/office/powerpoint/2010/main" val="2241033127"/>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14350"/>
                                        </p:tgtEl>
                                        <p:attrNameLst>
                                          <p:attrName>style.color</p:attrName>
                                        </p:attrNameLst>
                                      </p:cBhvr>
                                      <p:by>
                                        <p:hsl h="-7200000" s="0" l="0"/>
                                      </p:by>
                                    </p:animClr>
                                    <p:animClr clrSpc="hsl" dir="cw">
                                      <p:cBhvr>
                                        <p:cTn id="7" dur="2000" fill="hold"/>
                                        <p:tgtEl>
                                          <p:spTgt spid="14350"/>
                                        </p:tgtEl>
                                        <p:attrNameLst>
                                          <p:attrName>fillcolor</p:attrName>
                                        </p:attrNameLst>
                                      </p:cBhvr>
                                      <p:by>
                                        <p:hsl h="-7200000" s="0" l="0"/>
                                      </p:by>
                                    </p:animClr>
                                    <p:animClr clrSpc="hsl" dir="cw">
                                      <p:cBhvr>
                                        <p:cTn id="8" dur="2000" fill="hold"/>
                                        <p:tgtEl>
                                          <p:spTgt spid="14350"/>
                                        </p:tgtEl>
                                        <p:attrNameLst>
                                          <p:attrName>stroke.color</p:attrName>
                                        </p:attrNameLst>
                                      </p:cBhvr>
                                      <p:by>
                                        <p:hsl h="-7200000" s="0" l="0"/>
                                      </p:by>
                                    </p:animClr>
                                    <p:set>
                                      <p:cBhvr>
                                        <p:cTn id="9" dur="2000" fill="hold"/>
                                        <p:tgtEl>
                                          <p:spTgt spid="14350"/>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5" name="applause.wav"/>
                                        </p:tgtEl>
                                      </p:cMediaNode>
                                    </p:audio>
                                  </p:subTnLst>
                                </p:cTn>
                              </p:par>
                            </p:childTnLst>
                          </p:cTn>
                        </p:par>
                        <p:par>
                          <p:cTn id="10" fill="hold">
                            <p:stCondLst>
                              <p:cond delay="2000"/>
                            </p:stCondLst>
                            <p:childTnLst>
                              <p:par>
                                <p:cTn id="11" presetID="1" presetClass="mediacall" presetSubtype="0" fill="hold" nodeType="afterEffect">
                                  <p:stCondLst>
                                    <p:cond delay="0"/>
                                  </p:stCondLst>
                                  <p:childTnLst>
                                    <p:cmd type="call" cmd="playFrom(0.0)">
                                      <p:cBhvr>
                                        <p:cTn id="12" dur="579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14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852" y="1643050"/>
            <a:ext cx="7215238" cy="230832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nl-NL" sz="2400" dirty="0">
                <a:latin typeface="Times New Roman" pitchFamily="18" charset="0"/>
                <a:cs typeface="Times New Roman" pitchFamily="18" charset="0"/>
              </a:rPr>
              <a:t>- Chào mừng các bé đến với chủ đề gia đình ngày hôm nay.  Đến với chủ đề gia đình ngày hôm nay cô cùng các con hát  bài: </a:t>
            </a:r>
            <a:r>
              <a:rPr lang="nl-NL" sz="2400" i="1" dirty="0">
                <a:latin typeface="Times New Roman" pitchFamily="18" charset="0"/>
                <a:cs typeface="Times New Roman" pitchFamily="18" charset="0"/>
              </a:rPr>
              <a:t>“Gia đình nhỏ hạnh phúc to”</a:t>
            </a:r>
            <a:r>
              <a:rPr lang="nl-NL" sz="2400" dirty="0">
                <a:latin typeface="Times New Roman" pitchFamily="18" charset="0"/>
                <a:cs typeface="Times New Roman" pitchFamily="18" charset="0"/>
              </a:rPr>
              <a:t>nhé</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buFontTx/>
              <a:buChar char="-"/>
            </a:pPr>
            <a:endParaRPr lang="nl-NL" sz="2400" dirty="0">
              <a:latin typeface="Times New Roman" pitchFamily="18" charset="0"/>
              <a:cs typeface="Times New Roman" pitchFamily="18" charset="0"/>
            </a:endParaRPr>
          </a:p>
          <a:p>
            <a:pPr algn="just">
              <a:buFontTx/>
              <a:buChar char="-"/>
            </a:pPr>
            <a:endParaRPr lang="en-US" sz="2400" dirty="0">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940891" y="5730240"/>
            <a:ext cx="609600" cy="609600"/>
          </a:xfrm>
          <a:prstGeom prst="rect">
            <a:avLst/>
          </a:prstGeom>
        </p:spPr>
      </p:pic>
      <p:pic>
        <p:nvPicPr>
          <p:cNvPr id="48" name="Gia Đình Nhỏ, Hạnh Phúc To - Nhạc thiếu nhi vui nhộn - Giúp bé ăn ngon miệng.mp4">
            <a:hlinkClick r:id="" action="ppaction://media"/>
          </p:cNvPr>
          <p:cNvPicPr>
            <a:picLocks noRot="1" noChangeAspect="1"/>
          </p:cNvPicPr>
          <p:nvPr>
            <a:videoFile r:link="rId3"/>
          </p:nvPr>
        </p:nvPicPr>
        <p:blipFill>
          <a:blip r:embed="rId11"/>
          <a:stretch>
            <a:fillRect/>
          </a:stretch>
        </p:blipFill>
        <p:spPr>
          <a:xfrm>
            <a:off x="3000364" y="2071678"/>
            <a:ext cx="3048000" cy="22860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6" name="chimes.wav"/>
          </p:stSnd>
        </p:sndAc>
      </p:transition>
    </mc:Choice>
    <mc:Fallback xmlns="">
      <p:transition spd="slow">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8081"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1017"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video>
              <p:cMediaNode>
                <p:cTn id="13" fill="hold" display="0">
                  <p:stCondLst>
                    <p:cond delay="indefinite"/>
                  </p:stCondLst>
                  <p:endCondLst>
                    <p:cond evt="onNext" delay="0">
                      <p:tgtEl>
                        <p:sldTgt/>
                      </p:tgtEl>
                    </p:cond>
                    <p:cond evt="onPrev" delay="0">
                      <p:tgtEl>
                        <p:sldTgt/>
                      </p:tgtEl>
                    </p:cond>
                  </p:endCondLst>
                </p:cTn>
                <p:tgtEl>
                  <p:spTgt spid="48"/>
                </p:tgtEl>
              </p:cMediaNode>
            </p:video>
            <p:seq concurrent="1" nextAc="seek">
              <p:cTn id="14" restart="whenNotActive" fill="hold" evtFilter="cancelBubble" nodeType="interactiveSeq">
                <p:stCondLst>
                  <p:cond evt="onClick" delay="0">
                    <p:tgtEl>
                      <p:spTgt spid="4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8"/>
                                        </p:tgtEl>
                                      </p:cBhvr>
                                    </p:cmd>
                                  </p:childTnLst>
                                </p:cTn>
                              </p:par>
                            </p:childTnLst>
                          </p:cTn>
                        </p:par>
                      </p:childTnLst>
                    </p:cTn>
                  </p:par>
                </p:childTnLst>
              </p:cTn>
              <p:nextCondLst>
                <p:cond evt="onClick" delay="0">
                  <p:tgtEl>
                    <p:spTgt spid="4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828800"/>
            <a:ext cx="45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4452" name="Picture 4"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11430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4453" name="Picture 5" descr="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181600"/>
            <a:ext cx="914400" cy="185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
          <p:cNvGrpSpPr>
            <a:grpSpLocks/>
          </p:cNvGrpSpPr>
          <p:nvPr/>
        </p:nvGrpSpPr>
        <p:grpSpPr bwMode="auto">
          <a:xfrm flipH="1" flipV="1">
            <a:off x="0" y="0"/>
            <a:ext cx="1800225" cy="1565275"/>
            <a:chOff x="4368" y="2880"/>
            <a:chExt cx="1200" cy="1289"/>
          </a:xfrm>
        </p:grpSpPr>
        <p:sp>
          <p:nvSpPr>
            <p:cNvPr id="104455" name="Freeform 7"/>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6" name="Freeform 8"/>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7" name="Freeform 9"/>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8" name="Freeform 10"/>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59" name="Freeform 11"/>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0" name="Freeform 12"/>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61" name="Freeform 13"/>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5" name="Group 14"/>
            <p:cNvGrpSpPr>
              <a:grpSpLocks/>
            </p:cNvGrpSpPr>
            <p:nvPr/>
          </p:nvGrpSpPr>
          <p:grpSpPr bwMode="auto">
            <a:xfrm>
              <a:off x="4368" y="2880"/>
              <a:ext cx="1200" cy="1264"/>
              <a:chOff x="3120" y="1632"/>
              <a:chExt cx="2640" cy="2704"/>
            </a:xfrm>
          </p:grpSpPr>
          <p:pic>
            <p:nvPicPr>
              <p:cNvPr id="104463" name="Picture 1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4" name="Picture 1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5" name="Picture 1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6" name="Picture 1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7" name="Picture 1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8" name="Picture 2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69" name="Picture 2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0" name="Picture 22"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71" name="Picture 2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6" name="Group 24"/>
          <p:cNvGrpSpPr>
            <a:grpSpLocks/>
          </p:cNvGrpSpPr>
          <p:nvPr/>
        </p:nvGrpSpPr>
        <p:grpSpPr bwMode="auto">
          <a:xfrm flipV="1">
            <a:off x="7315200" y="0"/>
            <a:ext cx="1828800" cy="1565275"/>
            <a:chOff x="4368" y="2880"/>
            <a:chExt cx="1200" cy="1289"/>
          </a:xfrm>
        </p:grpSpPr>
        <p:sp>
          <p:nvSpPr>
            <p:cNvPr id="104473" name="Freeform 25"/>
            <p:cNvSpPr>
              <a:spLocks/>
            </p:cNvSpPr>
            <p:nvPr/>
          </p:nvSpPr>
          <p:spPr bwMode="auto">
            <a:xfrm>
              <a:off x="4819" y="3639"/>
              <a:ext cx="669" cy="393"/>
            </a:xfrm>
            <a:custGeom>
              <a:avLst/>
              <a:gdLst>
                <a:gd name="T0" fmla="*/ 0 w 1337"/>
                <a:gd name="T1" fmla="*/ 1572 h 1572"/>
                <a:gd name="T2" fmla="*/ 136 w 1337"/>
                <a:gd name="T3" fmla="*/ 1565 h 1572"/>
                <a:gd name="T4" fmla="*/ 269 w 1337"/>
                <a:gd name="T5" fmla="*/ 1541 h 1572"/>
                <a:gd name="T6" fmla="*/ 398 w 1337"/>
                <a:gd name="T7" fmla="*/ 1500 h 1572"/>
                <a:gd name="T8" fmla="*/ 521 w 1337"/>
                <a:gd name="T9" fmla="*/ 1447 h 1572"/>
                <a:gd name="T10" fmla="*/ 637 w 1337"/>
                <a:gd name="T11" fmla="*/ 1382 h 1572"/>
                <a:gd name="T12" fmla="*/ 748 w 1337"/>
                <a:gd name="T13" fmla="*/ 1304 h 1572"/>
                <a:gd name="T14" fmla="*/ 850 w 1337"/>
                <a:gd name="T15" fmla="*/ 1213 h 1572"/>
                <a:gd name="T16" fmla="*/ 946 w 1337"/>
                <a:gd name="T17" fmla="*/ 1112 h 1572"/>
                <a:gd name="T18" fmla="*/ 1032 w 1337"/>
                <a:gd name="T19" fmla="*/ 999 h 1572"/>
                <a:gd name="T20" fmla="*/ 1109 w 1337"/>
                <a:gd name="T21" fmla="*/ 879 h 1572"/>
                <a:gd name="T22" fmla="*/ 1176 w 1337"/>
                <a:gd name="T23" fmla="*/ 749 h 1572"/>
                <a:gd name="T24" fmla="*/ 1231 w 1337"/>
                <a:gd name="T25" fmla="*/ 612 h 1572"/>
                <a:gd name="T26" fmla="*/ 1276 w 1337"/>
                <a:gd name="T27" fmla="*/ 468 h 1572"/>
                <a:gd name="T28" fmla="*/ 1311 w 1337"/>
                <a:gd name="T29" fmla="*/ 316 h 1572"/>
                <a:gd name="T30" fmla="*/ 1331 w 1337"/>
                <a:gd name="T31" fmla="*/ 160 h 1572"/>
                <a:gd name="T32" fmla="*/ 1337 w 1337"/>
                <a:gd name="T33" fmla="*/ 0 h 1572"/>
                <a:gd name="T34" fmla="*/ 1245 w 1337"/>
                <a:gd name="T35" fmla="*/ 0 h 1572"/>
                <a:gd name="T36" fmla="*/ 1238 w 1337"/>
                <a:gd name="T37" fmla="*/ 149 h 1572"/>
                <a:gd name="T38" fmla="*/ 1221 w 1337"/>
                <a:gd name="T39" fmla="*/ 297 h 1572"/>
                <a:gd name="T40" fmla="*/ 1189 w 1337"/>
                <a:gd name="T41" fmla="*/ 436 h 1572"/>
                <a:gd name="T42" fmla="*/ 1148 w 1337"/>
                <a:gd name="T43" fmla="*/ 570 h 1572"/>
                <a:gd name="T44" fmla="*/ 1094 w 1337"/>
                <a:gd name="T45" fmla="*/ 698 h 1572"/>
                <a:gd name="T46" fmla="*/ 1033 w 1337"/>
                <a:gd name="T47" fmla="*/ 817 h 1572"/>
                <a:gd name="T48" fmla="*/ 961 w 1337"/>
                <a:gd name="T49" fmla="*/ 931 h 1572"/>
                <a:gd name="T50" fmla="*/ 881 w 1337"/>
                <a:gd name="T51" fmla="*/ 1035 h 1572"/>
                <a:gd name="T52" fmla="*/ 793 w 1337"/>
                <a:gd name="T53" fmla="*/ 1130 h 1572"/>
                <a:gd name="T54" fmla="*/ 696 w 1337"/>
                <a:gd name="T55" fmla="*/ 1214 h 1572"/>
                <a:gd name="T56" fmla="*/ 594 w 1337"/>
                <a:gd name="T57" fmla="*/ 1286 h 1572"/>
                <a:gd name="T58" fmla="*/ 485 w 1337"/>
                <a:gd name="T59" fmla="*/ 1348 h 1572"/>
                <a:gd name="T60" fmla="*/ 372 w 1337"/>
                <a:gd name="T61" fmla="*/ 1398 h 1572"/>
                <a:gd name="T62" fmla="*/ 253 w 1337"/>
                <a:gd name="T63" fmla="*/ 1435 h 1572"/>
                <a:gd name="T64" fmla="*/ 128 w 1337"/>
                <a:gd name="T65" fmla="*/ 1455 h 1572"/>
                <a:gd name="T66" fmla="*/ 0 w 1337"/>
                <a:gd name="T67" fmla="*/ 1464 h 1572"/>
                <a:gd name="T68" fmla="*/ 0 w 1337"/>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4" name="Freeform 26"/>
            <p:cNvSpPr>
              <a:spLocks/>
            </p:cNvSpPr>
            <p:nvPr/>
          </p:nvSpPr>
          <p:spPr bwMode="auto">
            <a:xfrm>
              <a:off x="4819" y="3639"/>
              <a:ext cx="588" cy="346"/>
            </a:xfrm>
            <a:custGeom>
              <a:avLst/>
              <a:gdLst>
                <a:gd name="T0" fmla="*/ 1083 w 1176"/>
                <a:gd name="T1" fmla="*/ 0 h 1382"/>
                <a:gd name="T2" fmla="*/ 1078 w 1176"/>
                <a:gd name="T3" fmla="*/ 131 h 1382"/>
                <a:gd name="T4" fmla="*/ 1062 w 1176"/>
                <a:gd name="T5" fmla="*/ 257 h 1382"/>
                <a:gd name="T6" fmla="*/ 1036 w 1176"/>
                <a:gd name="T7" fmla="*/ 379 h 1382"/>
                <a:gd name="T8" fmla="*/ 999 w 1176"/>
                <a:gd name="T9" fmla="*/ 495 h 1382"/>
                <a:gd name="T10" fmla="*/ 953 w 1176"/>
                <a:gd name="T11" fmla="*/ 607 h 1382"/>
                <a:gd name="T12" fmla="*/ 898 w 1176"/>
                <a:gd name="T13" fmla="*/ 713 h 1382"/>
                <a:gd name="T14" fmla="*/ 836 w 1176"/>
                <a:gd name="T15" fmla="*/ 811 h 1382"/>
                <a:gd name="T16" fmla="*/ 767 w 1176"/>
                <a:gd name="T17" fmla="*/ 901 h 1382"/>
                <a:gd name="T18" fmla="*/ 691 w 1176"/>
                <a:gd name="T19" fmla="*/ 982 h 1382"/>
                <a:gd name="T20" fmla="*/ 606 w 1176"/>
                <a:gd name="T21" fmla="*/ 1056 h 1382"/>
                <a:gd name="T22" fmla="*/ 516 w 1176"/>
                <a:gd name="T23" fmla="*/ 1120 h 1382"/>
                <a:gd name="T24" fmla="*/ 421 w 1176"/>
                <a:gd name="T25" fmla="*/ 1174 h 1382"/>
                <a:gd name="T26" fmla="*/ 322 w 1176"/>
                <a:gd name="T27" fmla="*/ 1217 h 1382"/>
                <a:gd name="T28" fmla="*/ 219 w 1176"/>
                <a:gd name="T29" fmla="*/ 1248 h 1382"/>
                <a:gd name="T30" fmla="*/ 111 w 1176"/>
                <a:gd name="T31" fmla="*/ 1267 h 1382"/>
                <a:gd name="T32" fmla="*/ 0 w 1176"/>
                <a:gd name="T33" fmla="*/ 1274 h 1382"/>
                <a:gd name="T34" fmla="*/ 0 w 1176"/>
                <a:gd name="T35" fmla="*/ 1382 h 1382"/>
                <a:gd name="T36" fmla="*/ 120 w 1176"/>
                <a:gd name="T37" fmla="*/ 1376 h 1382"/>
                <a:gd name="T38" fmla="*/ 236 w 1176"/>
                <a:gd name="T39" fmla="*/ 1353 h 1382"/>
                <a:gd name="T40" fmla="*/ 349 w 1176"/>
                <a:gd name="T41" fmla="*/ 1320 h 1382"/>
                <a:gd name="T42" fmla="*/ 456 w 1176"/>
                <a:gd name="T43" fmla="*/ 1274 h 1382"/>
                <a:gd name="T44" fmla="*/ 560 w 1176"/>
                <a:gd name="T45" fmla="*/ 1216 h 1382"/>
                <a:gd name="T46" fmla="*/ 658 w 1176"/>
                <a:gd name="T47" fmla="*/ 1145 h 1382"/>
                <a:gd name="T48" fmla="*/ 748 w 1176"/>
                <a:gd name="T49" fmla="*/ 1066 h 1382"/>
                <a:gd name="T50" fmla="*/ 831 w 1176"/>
                <a:gd name="T51" fmla="*/ 977 h 1382"/>
                <a:gd name="T52" fmla="*/ 907 w 1176"/>
                <a:gd name="T53" fmla="*/ 879 h 1382"/>
                <a:gd name="T54" fmla="*/ 975 w 1176"/>
                <a:gd name="T55" fmla="*/ 773 h 1382"/>
                <a:gd name="T56" fmla="*/ 1034 w 1176"/>
                <a:gd name="T57" fmla="*/ 659 h 1382"/>
                <a:gd name="T58" fmla="*/ 1083 w 1176"/>
                <a:gd name="T59" fmla="*/ 536 h 1382"/>
                <a:gd name="T60" fmla="*/ 1123 w 1176"/>
                <a:gd name="T61" fmla="*/ 410 h 1382"/>
                <a:gd name="T62" fmla="*/ 1151 w 1176"/>
                <a:gd name="T63" fmla="*/ 277 h 1382"/>
                <a:gd name="T64" fmla="*/ 1170 w 1176"/>
                <a:gd name="T65" fmla="*/ 141 h 1382"/>
                <a:gd name="T66" fmla="*/ 1176 w 1176"/>
                <a:gd name="T67" fmla="*/ 0 h 1382"/>
                <a:gd name="T68" fmla="*/ 1083 w 1176"/>
                <a:gd name="T69"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5" name="Freeform 27"/>
            <p:cNvSpPr>
              <a:spLocks/>
            </p:cNvSpPr>
            <p:nvPr/>
          </p:nvSpPr>
          <p:spPr bwMode="auto">
            <a:xfrm>
              <a:off x="4819" y="3639"/>
              <a:ext cx="507" cy="298"/>
            </a:xfrm>
            <a:custGeom>
              <a:avLst/>
              <a:gdLst>
                <a:gd name="T0" fmla="*/ 922 w 1014"/>
                <a:gd name="T1" fmla="*/ 0 h 1193"/>
                <a:gd name="T2" fmla="*/ 916 w 1014"/>
                <a:gd name="T3" fmla="*/ 112 h 1193"/>
                <a:gd name="T4" fmla="*/ 904 w 1014"/>
                <a:gd name="T5" fmla="*/ 220 h 1193"/>
                <a:gd name="T6" fmla="*/ 881 w 1014"/>
                <a:gd name="T7" fmla="*/ 322 h 1193"/>
                <a:gd name="T8" fmla="*/ 850 w 1014"/>
                <a:gd name="T9" fmla="*/ 423 h 1193"/>
                <a:gd name="T10" fmla="*/ 810 w 1014"/>
                <a:gd name="T11" fmla="*/ 517 h 1193"/>
                <a:gd name="T12" fmla="*/ 764 w 1014"/>
                <a:gd name="T13" fmla="*/ 607 h 1193"/>
                <a:gd name="T14" fmla="*/ 711 w 1014"/>
                <a:gd name="T15" fmla="*/ 691 h 1193"/>
                <a:gd name="T16" fmla="*/ 651 w 1014"/>
                <a:gd name="T17" fmla="*/ 767 h 1193"/>
                <a:gd name="T18" fmla="*/ 587 w 1014"/>
                <a:gd name="T19" fmla="*/ 838 h 1193"/>
                <a:gd name="T20" fmla="*/ 515 w 1014"/>
                <a:gd name="T21" fmla="*/ 899 h 1193"/>
                <a:gd name="T22" fmla="*/ 439 w 1014"/>
                <a:gd name="T23" fmla="*/ 953 h 1193"/>
                <a:gd name="T24" fmla="*/ 359 w 1014"/>
                <a:gd name="T25" fmla="*/ 1000 h 1193"/>
                <a:gd name="T26" fmla="*/ 275 w 1014"/>
                <a:gd name="T27" fmla="*/ 1037 h 1193"/>
                <a:gd name="T28" fmla="*/ 186 w 1014"/>
                <a:gd name="T29" fmla="*/ 1064 h 1193"/>
                <a:gd name="T30" fmla="*/ 95 w 1014"/>
                <a:gd name="T31" fmla="*/ 1078 h 1193"/>
                <a:gd name="T32" fmla="*/ 0 w 1014"/>
                <a:gd name="T33" fmla="*/ 1085 h 1193"/>
                <a:gd name="T34" fmla="*/ 0 w 1014"/>
                <a:gd name="T35" fmla="*/ 1193 h 1193"/>
                <a:gd name="T36" fmla="*/ 104 w 1014"/>
                <a:gd name="T37" fmla="*/ 1187 h 1193"/>
                <a:gd name="T38" fmla="*/ 202 w 1014"/>
                <a:gd name="T39" fmla="*/ 1169 h 1193"/>
                <a:gd name="T40" fmla="*/ 302 w 1014"/>
                <a:gd name="T41" fmla="*/ 1139 h 1193"/>
                <a:gd name="T42" fmla="*/ 394 w 1014"/>
                <a:gd name="T43" fmla="*/ 1100 h 1193"/>
                <a:gd name="T44" fmla="*/ 483 w 1014"/>
                <a:gd name="T45" fmla="*/ 1049 h 1193"/>
                <a:gd name="T46" fmla="*/ 567 w 1014"/>
                <a:gd name="T47" fmla="*/ 989 h 1193"/>
                <a:gd name="T48" fmla="*/ 644 w 1014"/>
                <a:gd name="T49" fmla="*/ 921 h 1193"/>
                <a:gd name="T50" fmla="*/ 717 w 1014"/>
                <a:gd name="T51" fmla="*/ 844 h 1193"/>
                <a:gd name="T52" fmla="*/ 781 w 1014"/>
                <a:gd name="T53" fmla="*/ 759 h 1193"/>
                <a:gd name="T54" fmla="*/ 840 w 1014"/>
                <a:gd name="T55" fmla="*/ 667 h 1193"/>
                <a:gd name="T56" fmla="*/ 892 w 1014"/>
                <a:gd name="T57" fmla="*/ 569 h 1193"/>
                <a:gd name="T58" fmla="*/ 933 w 1014"/>
                <a:gd name="T59" fmla="*/ 465 h 1193"/>
                <a:gd name="T60" fmla="*/ 968 w 1014"/>
                <a:gd name="T61" fmla="*/ 355 h 1193"/>
                <a:gd name="T62" fmla="*/ 993 w 1014"/>
                <a:gd name="T63" fmla="*/ 239 h 1193"/>
                <a:gd name="T64" fmla="*/ 1008 w 1014"/>
                <a:gd name="T65" fmla="*/ 122 h 1193"/>
                <a:gd name="T66" fmla="*/ 1014 w 1014"/>
                <a:gd name="T67" fmla="*/ 0 h 1193"/>
                <a:gd name="T68" fmla="*/ 922 w 1014"/>
                <a:gd name="T69"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6" name="Freeform 28"/>
            <p:cNvSpPr>
              <a:spLocks/>
            </p:cNvSpPr>
            <p:nvPr/>
          </p:nvSpPr>
          <p:spPr bwMode="auto">
            <a:xfrm>
              <a:off x="4586" y="3776"/>
              <a:ext cx="635" cy="374"/>
            </a:xfrm>
            <a:custGeom>
              <a:avLst/>
              <a:gdLst>
                <a:gd name="T0" fmla="*/ 989 w 1272"/>
                <a:gd name="T1" fmla="*/ 0 h 1495"/>
                <a:gd name="T2" fmla="*/ 984 w 1272"/>
                <a:gd name="T3" fmla="*/ 121 h 1495"/>
                <a:gd name="T4" fmla="*/ 969 w 1272"/>
                <a:gd name="T5" fmla="*/ 236 h 1495"/>
                <a:gd name="T6" fmla="*/ 945 w 1272"/>
                <a:gd name="T7" fmla="*/ 348 h 1495"/>
                <a:gd name="T8" fmla="*/ 913 w 1272"/>
                <a:gd name="T9" fmla="*/ 452 h 1495"/>
                <a:gd name="T10" fmla="*/ 871 w 1272"/>
                <a:gd name="T11" fmla="*/ 554 h 1495"/>
                <a:gd name="T12" fmla="*/ 820 w 1272"/>
                <a:gd name="T13" fmla="*/ 650 h 1495"/>
                <a:gd name="T14" fmla="*/ 764 w 1272"/>
                <a:gd name="T15" fmla="*/ 742 h 1495"/>
                <a:gd name="T16" fmla="*/ 700 w 1272"/>
                <a:gd name="T17" fmla="*/ 823 h 1495"/>
                <a:gd name="T18" fmla="*/ 632 w 1272"/>
                <a:gd name="T19" fmla="*/ 897 h 1495"/>
                <a:gd name="T20" fmla="*/ 553 w 1272"/>
                <a:gd name="T21" fmla="*/ 964 h 1495"/>
                <a:gd name="T22" fmla="*/ 472 w 1272"/>
                <a:gd name="T23" fmla="*/ 1023 h 1495"/>
                <a:gd name="T24" fmla="*/ 385 w 1272"/>
                <a:gd name="T25" fmla="*/ 1072 h 1495"/>
                <a:gd name="T26" fmla="*/ 295 w 1272"/>
                <a:gd name="T27" fmla="*/ 1111 h 1495"/>
                <a:gd name="T28" fmla="*/ 201 w 1272"/>
                <a:gd name="T29" fmla="*/ 1139 h 1495"/>
                <a:gd name="T30" fmla="*/ 102 w 1272"/>
                <a:gd name="T31" fmla="*/ 1157 h 1495"/>
                <a:gd name="T32" fmla="*/ 0 w 1272"/>
                <a:gd name="T33" fmla="*/ 1162 h 1495"/>
                <a:gd name="T34" fmla="*/ 0 w 1272"/>
                <a:gd name="T35" fmla="*/ 1495 h 1495"/>
                <a:gd name="T36" fmla="*/ 130 w 1272"/>
                <a:gd name="T37" fmla="*/ 1487 h 1495"/>
                <a:gd name="T38" fmla="*/ 254 w 1272"/>
                <a:gd name="T39" fmla="*/ 1463 h 1495"/>
                <a:gd name="T40" fmla="*/ 377 w 1272"/>
                <a:gd name="T41" fmla="*/ 1428 h 1495"/>
                <a:gd name="T42" fmla="*/ 493 w 1272"/>
                <a:gd name="T43" fmla="*/ 1376 h 1495"/>
                <a:gd name="T44" fmla="*/ 605 w 1272"/>
                <a:gd name="T45" fmla="*/ 1314 h 1495"/>
                <a:gd name="T46" fmla="*/ 711 w 1272"/>
                <a:gd name="T47" fmla="*/ 1239 h 1495"/>
                <a:gd name="T48" fmla="*/ 807 w 1272"/>
                <a:gd name="T49" fmla="*/ 1153 h 1495"/>
                <a:gd name="T50" fmla="*/ 899 w 1272"/>
                <a:gd name="T51" fmla="*/ 1057 h 1495"/>
                <a:gd name="T52" fmla="*/ 980 w 1272"/>
                <a:gd name="T53" fmla="*/ 950 h 1495"/>
                <a:gd name="T54" fmla="*/ 1054 w 1272"/>
                <a:gd name="T55" fmla="*/ 837 h 1495"/>
                <a:gd name="T56" fmla="*/ 1117 w 1272"/>
                <a:gd name="T57" fmla="*/ 712 h 1495"/>
                <a:gd name="T58" fmla="*/ 1171 w 1272"/>
                <a:gd name="T59" fmla="*/ 581 h 1495"/>
                <a:gd name="T60" fmla="*/ 1214 w 1272"/>
                <a:gd name="T61" fmla="*/ 444 h 1495"/>
                <a:gd name="T62" fmla="*/ 1244 w 1272"/>
                <a:gd name="T63" fmla="*/ 300 h 1495"/>
                <a:gd name="T64" fmla="*/ 1264 w 1272"/>
                <a:gd name="T65" fmla="*/ 152 h 1495"/>
                <a:gd name="T66" fmla="*/ 1272 w 1272"/>
                <a:gd name="T67" fmla="*/ 0 h 1495"/>
                <a:gd name="T68" fmla="*/ 989 w 1272"/>
                <a:gd name="T69" fmla="*/ 0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7" name="Freeform 29"/>
            <p:cNvSpPr>
              <a:spLocks/>
            </p:cNvSpPr>
            <p:nvPr/>
          </p:nvSpPr>
          <p:spPr bwMode="auto">
            <a:xfrm>
              <a:off x="4586" y="3776"/>
              <a:ext cx="669" cy="393"/>
            </a:xfrm>
            <a:custGeom>
              <a:avLst/>
              <a:gdLst>
                <a:gd name="T0" fmla="*/ 0 w 1338"/>
                <a:gd name="T1" fmla="*/ 1572 h 1572"/>
                <a:gd name="T2" fmla="*/ 137 w 1338"/>
                <a:gd name="T3" fmla="*/ 1564 h 1572"/>
                <a:gd name="T4" fmla="*/ 271 w 1338"/>
                <a:gd name="T5" fmla="*/ 1540 h 1572"/>
                <a:gd name="T6" fmla="*/ 399 w 1338"/>
                <a:gd name="T7" fmla="*/ 1501 h 1572"/>
                <a:gd name="T8" fmla="*/ 521 w 1338"/>
                <a:gd name="T9" fmla="*/ 1448 h 1572"/>
                <a:gd name="T10" fmla="*/ 638 w 1338"/>
                <a:gd name="T11" fmla="*/ 1382 h 1572"/>
                <a:gd name="T12" fmla="*/ 749 w 1338"/>
                <a:gd name="T13" fmla="*/ 1304 h 1572"/>
                <a:gd name="T14" fmla="*/ 850 w 1338"/>
                <a:gd name="T15" fmla="*/ 1213 h 1572"/>
                <a:gd name="T16" fmla="*/ 947 w 1338"/>
                <a:gd name="T17" fmla="*/ 1112 h 1572"/>
                <a:gd name="T18" fmla="*/ 1033 w 1338"/>
                <a:gd name="T19" fmla="*/ 999 h 1572"/>
                <a:gd name="T20" fmla="*/ 1110 w 1338"/>
                <a:gd name="T21" fmla="*/ 879 h 1572"/>
                <a:gd name="T22" fmla="*/ 1176 w 1338"/>
                <a:gd name="T23" fmla="*/ 749 h 1572"/>
                <a:gd name="T24" fmla="*/ 1232 w 1338"/>
                <a:gd name="T25" fmla="*/ 612 h 1572"/>
                <a:gd name="T26" fmla="*/ 1277 w 1338"/>
                <a:gd name="T27" fmla="*/ 468 h 1572"/>
                <a:gd name="T28" fmla="*/ 1311 w 1338"/>
                <a:gd name="T29" fmla="*/ 316 h 1572"/>
                <a:gd name="T30" fmla="*/ 1332 w 1338"/>
                <a:gd name="T31" fmla="*/ 160 h 1572"/>
                <a:gd name="T32" fmla="*/ 1338 w 1338"/>
                <a:gd name="T33" fmla="*/ 0 h 1572"/>
                <a:gd name="T34" fmla="*/ 1246 w 1338"/>
                <a:gd name="T35" fmla="*/ 0 h 1572"/>
                <a:gd name="T36" fmla="*/ 1240 w 1338"/>
                <a:gd name="T37" fmla="*/ 150 h 1572"/>
                <a:gd name="T38" fmla="*/ 1221 w 1338"/>
                <a:gd name="T39" fmla="*/ 297 h 1572"/>
                <a:gd name="T40" fmla="*/ 1190 w 1338"/>
                <a:gd name="T41" fmla="*/ 436 h 1572"/>
                <a:gd name="T42" fmla="*/ 1148 w 1338"/>
                <a:gd name="T43" fmla="*/ 571 h 1572"/>
                <a:gd name="T44" fmla="*/ 1095 w 1338"/>
                <a:gd name="T45" fmla="*/ 698 h 1572"/>
                <a:gd name="T46" fmla="*/ 1034 w 1338"/>
                <a:gd name="T47" fmla="*/ 818 h 1572"/>
                <a:gd name="T48" fmla="*/ 962 w 1338"/>
                <a:gd name="T49" fmla="*/ 931 h 1572"/>
                <a:gd name="T50" fmla="*/ 882 w 1338"/>
                <a:gd name="T51" fmla="*/ 1036 h 1572"/>
                <a:gd name="T52" fmla="*/ 794 w 1338"/>
                <a:gd name="T53" fmla="*/ 1130 h 1572"/>
                <a:gd name="T54" fmla="*/ 697 w 1338"/>
                <a:gd name="T55" fmla="*/ 1215 h 1572"/>
                <a:gd name="T56" fmla="*/ 595 w 1338"/>
                <a:gd name="T57" fmla="*/ 1286 h 1572"/>
                <a:gd name="T58" fmla="*/ 486 w 1338"/>
                <a:gd name="T59" fmla="*/ 1348 h 1572"/>
                <a:gd name="T60" fmla="*/ 372 w 1338"/>
                <a:gd name="T61" fmla="*/ 1398 h 1572"/>
                <a:gd name="T62" fmla="*/ 253 w 1338"/>
                <a:gd name="T63" fmla="*/ 1435 h 1572"/>
                <a:gd name="T64" fmla="*/ 129 w 1338"/>
                <a:gd name="T65" fmla="*/ 1455 h 1572"/>
                <a:gd name="T66" fmla="*/ 0 w 1338"/>
                <a:gd name="T67" fmla="*/ 1464 h 1572"/>
                <a:gd name="T68" fmla="*/ 0 w 1338"/>
                <a:gd name="T69"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8" name="Freeform 30"/>
            <p:cNvSpPr>
              <a:spLocks/>
            </p:cNvSpPr>
            <p:nvPr/>
          </p:nvSpPr>
          <p:spPr bwMode="auto">
            <a:xfrm>
              <a:off x="4586" y="3776"/>
              <a:ext cx="588" cy="346"/>
            </a:xfrm>
            <a:custGeom>
              <a:avLst/>
              <a:gdLst>
                <a:gd name="T0" fmla="*/ 1084 w 1176"/>
                <a:gd name="T1" fmla="*/ 0 h 1383"/>
                <a:gd name="T2" fmla="*/ 1079 w 1176"/>
                <a:gd name="T3" fmla="*/ 131 h 1383"/>
                <a:gd name="T4" fmla="*/ 1063 w 1176"/>
                <a:gd name="T5" fmla="*/ 259 h 1383"/>
                <a:gd name="T6" fmla="*/ 1037 w 1176"/>
                <a:gd name="T7" fmla="*/ 379 h 1383"/>
                <a:gd name="T8" fmla="*/ 999 w 1176"/>
                <a:gd name="T9" fmla="*/ 496 h 1383"/>
                <a:gd name="T10" fmla="*/ 953 w 1176"/>
                <a:gd name="T11" fmla="*/ 607 h 1383"/>
                <a:gd name="T12" fmla="*/ 900 w 1176"/>
                <a:gd name="T13" fmla="*/ 713 h 1383"/>
                <a:gd name="T14" fmla="*/ 837 w 1176"/>
                <a:gd name="T15" fmla="*/ 811 h 1383"/>
                <a:gd name="T16" fmla="*/ 768 w 1176"/>
                <a:gd name="T17" fmla="*/ 901 h 1383"/>
                <a:gd name="T18" fmla="*/ 692 w 1176"/>
                <a:gd name="T19" fmla="*/ 984 h 1383"/>
                <a:gd name="T20" fmla="*/ 607 w 1176"/>
                <a:gd name="T21" fmla="*/ 1058 h 1383"/>
                <a:gd name="T22" fmla="*/ 517 w 1176"/>
                <a:gd name="T23" fmla="*/ 1120 h 1383"/>
                <a:gd name="T24" fmla="*/ 423 w 1176"/>
                <a:gd name="T25" fmla="*/ 1175 h 1383"/>
                <a:gd name="T26" fmla="*/ 323 w 1176"/>
                <a:gd name="T27" fmla="*/ 1220 h 1383"/>
                <a:gd name="T28" fmla="*/ 220 w 1176"/>
                <a:gd name="T29" fmla="*/ 1250 h 1383"/>
                <a:gd name="T30" fmla="*/ 112 w 1176"/>
                <a:gd name="T31" fmla="*/ 1269 h 1383"/>
                <a:gd name="T32" fmla="*/ 0 w 1176"/>
                <a:gd name="T33" fmla="*/ 1275 h 1383"/>
                <a:gd name="T34" fmla="*/ 0 w 1176"/>
                <a:gd name="T35" fmla="*/ 1383 h 1383"/>
                <a:gd name="T36" fmla="*/ 120 w 1176"/>
                <a:gd name="T37" fmla="*/ 1377 h 1383"/>
                <a:gd name="T38" fmla="*/ 236 w 1176"/>
                <a:gd name="T39" fmla="*/ 1354 h 1383"/>
                <a:gd name="T40" fmla="*/ 350 w 1176"/>
                <a:gd name="T41" fmla="*/ 1322 h 1383"/>
                <a:gd name="T42" fmla="*/ 457 w 1176"/>
                <a:gd name="T43" fmla="*/ 1275 h 1383"/>
                <a:gd name="T44" fmla="*/ 561 w 1176"/>
                <a:gd name="T45" fmla="*/ 1216 h 1383"/>
                <a:gd name="T46" fmla="*/ 659 w 1176"/>
                <a:gd name="T47" fmla="*/ 1148 h 1383"/>
                <a:gd name="T48" fmla="*/ 749 w 1176"/>
                <a:gd name="T49" fmla="*/ 1067 h 1383"/>
                <a:gd name="T50" fmla="*/ 832 w 1176"/>
                <a:gd name="T51" fmla="*/ 978 h 1383"/>
                <a:gd name="T52" fmla="*/ 907 w 1176"/>
                <a:gd name="T53" fmla="*/ 879 h 1383"/>
                <a:gd name="T54" fmla="*/ 976 w 1176"/>
                <a:gd name="T55" fmla="*/ 773 h 1383"/>
                <a:gd name="T56" fmla="*/ 1035 w 1176"/>
                <a:gd name="T57" fmla="*/ 659 h 1383"/>
                <a:gd name="T58" fmla="*/ 1084 w 1176"/>
                <a:gd name="T59" fmla="*/ 538 h 1383"/>
                <a:gd name="T60" fmla="*/ 1124 w 1176"/>
                <a:gd name="T61" fmla="*/ 411 h 1383"/>
                <a:gd name="T62" fmla="*/ 1152 w 1176"/>
                <a:gd name="T63" fmla="*/ 278 h 1383"/>
                <a:gd name="T64" fmla="*/ 1171 w 1176"/>
                <a:gd name="T65" fmla="*/ 141 h 1383"/>
                <a:gd name="T66" fmla="*/ 1176 w 1176"/>
                <a:gd name="T67" fmla="*/ 0 h 1383"/>
                <a:gd name="T68" fmla="*/ 1084 w 1176"/>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104479" name="Freeform 31"/>
            <p:cNvSpPr>
              <a:spLocks/>
            </p:cNvSpPr>
            <p:nvPr/>
          </p:nvSpPr>
          <p:spPr bwMode="auto">
            <a:xfrm>
              <a:off x="4587" y="3771"/>
              <a:ext cx="506" cy="306"/>
            </a:xfrm>
            <a:custGeom>
              <a:avLst/>
              <a:gdLst>
                <a:gd name="T0" fmla="*/ 919 w 1011"/>
                <a:gd name="T1" fmla="*/ 0 h 1223"/>
                <a:gd name="T2" fmla="*/ 914 w 1011"/>
                <a:gd name="T3" fmla="*/ 112 h 1223"/>
                <a:gd name="T4" fmla="*/ 902 w 1011"/>
                <a:gd name="T5" fmla="*/ 222 h 1223"/>
                <a:gd name="T6" fmla="*/ 879 w 1011"/>
                <a:gd name="T7" fmla="*/ 326 h 1223"/>
                <a:gd name="T8" fmla="*/ 847 w 1011"/>
                <a:gd name="T9" fmla="*/ 428 h 1223"/>
                <a:gd name="T10" fmla="*/ 808 w 1011"/>
                <a:gd name="T11" fmla="*/ 525 h 1223"/>
                <a:gd name="T12" fmla="*/ 763 w 1011"/>
                <a:gd name="T13" fmla="*/ 619 h 1223"/>
                <a:gd name="T14" fmla="*/ 710 w 1011"/>
                <a:gd name="T15" fmla="*/ 703 h 1223"/>
                <a:gd name="T16" fmla="*/ 650 w 1011"/>
                <a:gd name="T17" fmla="*/ 785 h 1223"/>
                <a:gd name="T18" fmla="*/ 585 w 1011"/>
                <a:gd name="T19" fmla="*/ 857 h 1223"/>
                <a:gd name="T20" fmla="*/ 514 w 1011"/>
                <a:gd name="T21" fmla="*/ 920 h 1223"/>
                <a:gd name="T22" fmla="*/ 438 w 1011"/>
                <a:gd name="T23" fmla="*/ 979 h 1223"/>
                <a:gd name="T24" fmla="*/ 358 w 1011"/>
                <a:gd name="T25" fmla="*/ 1026 h 1223"/>
                <a:gd name="T26" fmla="*/ 274 w 1011"/>
                <a:gd name="T27" fmla="*/ 1063 h 1223"/>
                <a:gd name="T28" fmla="*/ 185 w 1011"/>
                <a:gd name="T29" fmla="*/ 1092 h 1223"/>
                <a:gd name="T30" fmla="*/ 94 w 1011"/>
                <a:gd name="T31" fmla="*/ 1109 h 1223"/>
                <a:gd name="T32" fmla="*/ 0 w 1011"/>
                <a:gd name="T33" fmla="*/ 1115 h 1223"/>
                <a:gd name="T34" fmla="*/ 0 w 1011"/>
                <a:gd name="T35" fmla="*/ 1223 h 1223"/>
                <a:gd name="T36" fmla="*/ 102 w 1011"/>
                <a:gd name="T37" fmla="*/ 1217 h 1223"/>
                <a:gd name="T38" fmla="*/ 204 w 1011"/>
                <a:gd name="T39" fmla="*/ 1198 h 1223"/>
                <a:gd name="T40" fmla="*/ 301 w 1011"/>
                <a:gd name="T41" fmla="*/ 1167 h 1223"/>
                <a:gd name="T42" fmla="*/ 393 w 1011"/>
                <a:gd name="T43" fmla="*/ 1125 h 1223"/>
                <a:gd name="T44" fmla="*/ 482 w 1011"/>
                <a:gd name="T45" fmla="*/ 1072 h 1223"/>
                <a:gd name="T46" fmla="*/ 566 w 1011"/>
                <a:gd name="T47" fmla="*/ 1009 h 1223"/>
                <a:gd name="T48" fmla="*/ 645 w 1011"/>
                <a:gd name="T49" fmla="*/ 939 h 1223"/>
                <a:gd name="T50" fmla="*/ 716 w 1011"/>
                <a:gd name="T51" fmla="*/ 858 h 1223"/>
                <a:gd name="T52" fmla="*/ 781 w 1011"/>
                <a:gd name="T53" fmla="*/ 770 h 1223"/>
                <a:gd name="T54" fmla="*/ 839 w 1011"/>
                <a:gd name="T55" fmla="*/ 675 h 1223"/>
                <a:gd name="T56" fmla="*/ 889 w 1011"/>
                <a:gd name="T57" fmla="*/ 573 h 1223"/>
                <a:gd name="T58" fmla="*/ 932 w 1011"/>
                <a:gd name="T59" fmla="*/ 470 h 1223"/>
                <a:gd name="T60" fmla="*/ 965 w 1011"/>
                <a:gd name="T61" fmla="*/ 358 h 1223"/>
                <a:gd name="T62" fmla="*/ 991 w 1011"/>
                <a:gd name="T63" fmla="*/ 240 h 1223"/>
                <a:gd name="T64" fmla="*/ 1006 w 1011"/>
                <a:gd name="T65" fmla="*/ 121 h 1223"/>
                <a:gd name="T66" fmla="*/ 1011 w 1011"/>
                <a:gd name="T67" fmla="*/ 0 h 1223"/>
                <a:gd name="T68" fmla="*/ 919 w 1011"/>
                <a:gd name="T6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7" name="Group 32"/>
            <p:cNvGrpSpPr>
              <a:grpSpLocks/>
            </p:cNvGrpSpPr>
            <p:nvPr/>
          </p:nvGrpSpPr>
          <p:grpSpPr bwMode="auto">
            <a:xfrm>
              <a:off x="4368" y="2880"/>
              <a:ext cx="1200" cy="1264"/>
              <a:chOff x="3120" y="1632"/>
              <a:chExt cx="2640" cy="2704"/>
            </a:xfrm>
          </p:grpSpPr>
          <p:pic>
            <p:nvPicPr>
              <p:cNvPr id="104481" name="Picture 33"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2" name="Picture 34"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3" name="Picture 35"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4" name="Picture 36"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5" name="Picture 37"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6" name="Picture 38"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7" name="Picture 39"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8" name="Picture 40"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104489" name="Picture 41" descr="POINTSTA"/>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pic>
        <p:nvPicPr>
          <p:cNvPr id="104490" name="Picture 42"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9718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1" name="Picture 43"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48400" y="4648200"/>
            <a:ext cx="457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4492" name="Picture 44"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514600" y="4724400"/>
            <a:ext cx="53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4493" name="Picture 45"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5791200" y="-1219200"/>
            <a:ext cx="381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4494" name="Picture 46" descr="2007091014183253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1524000"/>
            <a:ext cx="457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5852" y="1643050"/>
            <a:ext cx="7215238" cy="34163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nl-NL" sz="2400" dirty="0">
                <a:latin typeface="Times New Roman" pitchFamily="18" charset="0"/>
                <a:cs typeface="Times New Roman" pitchFamily="18" charset="0"/>
              </a:rPr>
              <a:t>- Chúng mình vừa hát bài hát gì?</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Bài hát nói về ai? </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Bài hát đã nói về tình cảm của các thành viên trong gia đình rất yêu thương, quý mến nhau</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Cho trẻ xem tranh về gia đình</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Chúng mình cùng nhìn lên màn hình có bức tranh gì?</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buFontTx/>
              <a:buChar char="-"/>
            </a:pPr>
            <a:endParaRPr lang="nl-NL" sz="2400" dirty="0">
              <a:latin typeface="Times New Roman" pitchFamily="18" charset="0"/>
              <a:cs typeface="Times New Roman" pitchFamily="18" charset="0"/>
            </a:endParaRPr>
          </a:p>
          <a:p>
            <a:pPr algn="just">
              <a:buFontTx/>
              <a:buChar char="-"/>
            </a:pPr>
            <a:endParaRPr lang="en-US" sz="2400" dirty="0">
              <a:latin typeface="Times New Roman" pitchFamily="18" charset="0"/>
              <a:cs typeface="Times New Roman" pitchFamily="18" charset="0"/>
            </a:endParaRPr>
          </a:p>
        </p:txBody>
      </p:sp>
      <p:pic>
        <p:nvPicPr>
          <p:cNvPr id="4" name="Cut_Cut_Victory of light - Dil A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940891" y="5730240"/>
            <a:ext cx="609600" cy="609600"/>
          </a:xfrm>
          <a:prstGeom prst="rect">
            <a:avLst/>
          </a:prstGeom>
        </p:spPr>
      </p:pic>
    </p:spTree>
    <p:extLst>
      <p:ext uri="{BB962C8B-B14F-4D97-AF65-F5344CB8AC3E}">
        <p14:creationId xmlns:p14="http://schemas.microsoft.com/office/powerpoint/2010/main" val="1088986804"/>
      </p:ext>
    </p:extLst>
  </p:cSld>
  <p:clrMapOvr>
    <a:masterClrMapping/>
  </p:clrMapOvr>
  <mc:AlternateContent xmlns:mc="http://schemas.openxmlformats.org/markup-compatibility/2006" xmlns:p14="http://schemas.microsoft.com/office/powerpoint/2010/main">
    <mc:Choice Requires="p14">
      <p:transition spd="slow" p14:dur="2000">
        <p:sndAc>
          <p:stSnd>
            <p:snd r:embed="rId5"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5" name="Picture 5" descr="C:\Users\SONY\Downloads\day-con-1024x683.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Rectangle 7"/>
          <p:cNvSpPr/>
          <p:nvPr/>
        </p:nvSpPr>
        <p:spPr>
          <a:xfrm>
            <a:off x="5943601" y="6324600"/>
            <a:ext cx="3200400" cy="523220"/>
          </a:xfrm>
          <a:prstGeom prst="rect">
            <a:avLst/>
          </a:prstGeom>
        </p:spPr>
        <p:txBody>
          <a:bodyPr wrap="square">
            <a:spAutoFit/>
          </a:bodyPr>
          <a:lstStyle/>
          <a:p>
            <a:pPr algn="ctr"/>
            <a:r>
              <a:rPr lang="en-US" sz="2800" b="1" dirty="0" err="1">
                <a:solidFill>
                  <a:srgbClr val="0000CC"/>
                </a:solidFill>
                <a:latin typeface="Times New Roman" pitchFamily="18" charset="0"/>
              </a:rPr>
              <a:t>Gia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đình</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1 con</a:t>
            </a:r>
          </a:p>
        </p:txBody>
      </p:sp>
      <p:sp>
        <p:nvSpPr>
          <p:cNvPr id="5126" name="Rectangle 6"/>
          <p:cNvSpPr>
            <a:spLocks noChangeArrowheads="1"/>
          </p:cNvSpPr>
          <p:nvPr/>
        </p:nvSpPr>
        <p:spPr bwMode="auto">
          <a:xfrm>
            <a:off x="4876800" y="0"/>
            <a:ext cx="4114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r>
              <a:rPr lang="nl-NL" sz="2400" dirty="0">
                <a:latin typeface="Times New Roman" pitchFamily="18" charset="0"/>
                <a:cs typeface="Times New Roman" pitchFamily="18" charset="0"/>
              </a:rPr>
              <a:t>Gia đình có những ai?</a:t>
            </a: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ChangeArrowheads="1"/>
          </p:cNvSpPr>
          <p:nvPr/>
        </p:nvSpPr>
        <p:spPr bwMode="auto">
          <a:xfrm>
            <a:off x="609600" y="5867400"/>
            <a:ext cx="6019800" cy="990600"/>
          </a:xfrm>
          <a:prstGeom prst="rect">
            <a:avLst/>
          </a:prstGeom>
          <a:noFill/>
          <a:ln w="9525">
            <a:noFill/>
            <a:miter lim="800000"/>
            <a:headEnd/>
            <a:tailEnd/>
          </a:ln>
        </p:spPr>
        <p:txBody>
          <a:bodyPr wrap="none" anchor="ctr"/>
          <a:lstStyle/>
          <a:p>
            <a:pPr algn="ctr"/>
            <a:endParaRPr lang="en-US" sz="6000" b="1" dirty="0">
              <a:solidFill>
                <a:srgbClr val="0000CC"/>
              </a:solidFill>
              <a:latin typeface="Times New Roman" pitchFamily="18" charset="0"/>
            </a:endParaRPr>
          </a:p>
        </p:txBody>
      </p:sp>
      <p:pic>
        <p:nvPicPr>
          <p:cNvPr id="6152" name="Picture 8" descr="C:\Users\SONY\Downloads\unnamed (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Rectangle 8"/>
          <p:cNvSpPr/>
          <p:nvPr/>
        </p:nvSpPr>
        <p:spPr>
          <a:xfrm>
            <a:off x="3505200" y="6248400"/>
            <a:ext cx="3276600" cy="523220"/>
          </a:xfrm>
          <a:prstGeom prst="rect">
            <a:avLst/>
          </a:prstGeom>
        </p:spPr>
        <p:txBody>
          <a:bodyPr wrap="square">
            <a:spAutoFit/>
          </a:bodyPr>
          <a:lstStyle/>
          <a:p>
            <a:pPr algn="ctr"/>
            <a:r>
              <a:rPr lang="en-US" sz="2800" b="1" dirty="0" err="1">
                <a:solidFill>
                  <a:srgbClr val="0000CC"/>
                </a:solidFill>
                <a:latin typeface="Times New Roman" pitchFamily="18" charset="0"/>
              </a:rPr>
              <a:t>Gia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đình</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2 con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ChangeArrowheads="1"/>
          </p:cNvSpPr>
          <p:nvPr/>
        </p:nvSpPr>
        <p:spPr bwMode="auto">
          <a:xfrm>
            <a:off x="609600" y="5867400"/>
            <a:ext cx="6019800" cy="990600"/>
          </a:xfrm>
          <a:prstGeom prst="rect">
            <a:avLst/>
          </a:prstGeom>
          <a:noFill/>
          <a:ln w="9525">
            <a:noFill/>
            <a:miter lim="800000"/>
            <a:headEnd/>
            <a:tailEnd/>
          </a:ln>
        </p:spPr>
        <p:txBody>
          <a:bodyPr wrap="none" anchor="ctr"/>
          <a:lstStyle/>
          <a:p>
            <a:pPr algn="ctr"/>
            <a:endParaRPr lang="en-US" sz="6000" b="1" dirty="0">
              <a:solidFill>
                <a:srgbClr val="0000CC"/>
              </a:solidFill>
              <a:latin typeface="Times New Roman" pitchFamily="18" charset="0"/>
            </a:endParaRPr>
          </a:p>
        </p:txBody>
      </p:sp>
      <p:pic>
        <p:nvPicPr>
          <p:cNvPr id="44034" name="Picture 2" descr="C:\Users\SONY\Downloads\7987673529000663967041372299851989397274624n-1576897571977463508062-crop-1576897756164468534014.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7" name="Rectangle 6"/>
          <p:cNvSpPr/>
          <p:nvPr/>
        </p:nvSpPr>
        <p:spPr>
          <a:xfrm>
            <a:off x="5643570" y="214290"/>
            <a:ext cx="3286148" cy="523220"/>
          </a:xfrm>
          <a:prstGeom prst="rect">
            <a:avLst/>
          </a:prstGeom>
        </p:spPr>
        <p:txBody>
          <a:bodyPr wrap="square">
            <a:spAutoFit/>
          </a:bodyPr>
          <a:lstStyle/>
          <a:p>
            <a:pPr algn="ctr"/>
            <a:r>
              <a:rPr lang="en-US" sz="2800" b="1" dirty="0" err="1">
                <a:solidFill>
                  <a:srgbClr val="0000CC"/>
                </a:solidFill>
                <a:latin typeface="Times New Roman" pitchFamily="18" charset="0"/>
              </a:rPr>
              <a:t>Gia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đình</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đông</a:t>
            </a:r>
            <a:r>
              <a:rPr lang="en-US" sz="2800" b="1" dirty="0">
                <a:solidFill>
                  <a:srgbClr val="0000CC"/>
                </a:solidFill>
                <a:latin typeface="Times New Roman" pitchFamily="18" charset="0"/>
              </a:rPr>
              <a:t> con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SLGG_20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60" name="Picture 4" descr="family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62" name="Rectangle 6"/>
          <p:cNvSpPr>
            <a:spLocks noChangeArrowheads="1"/>
          </p:cNvSpPr>
          <p:nvPr/>
        </p:nvSpPr>
        <p:spPr bwMode="auto">
          <a:xfrm>
            <a:off x="0" y="428604"/>
            <a:ext cx="3643306" cy="1600200"/>
          </a:xfrm>
          <a:prstGeom prst="rect">
            <a:avLst/>
          </a:prstGeom>
          <a:noFill/>
          <a:ln w="9525">
            <a:noFill/>
            <a:miter lim="800000"/>
            <a:headEnd/>
            <a:tailEnd/>
          </a:ln>
        </p:spPr>
        <p:txBody>
          <a:bodyPr wrap="none" anchor="ctr"/>
          <a:lstStyle/>
          <a:p>
            <a:pPr algn="ctr"/>
            <a:r>
              <a:rPr lang="en-US" sz="2000" b="1" dirty="0" err="1">
                <a:solidFill>
                  <a:srgbClr val="0000CC"/>
                </a:solidFill>
                <a:latin typeface="Times New Roman" pitchFamily="18" charset="0"/>
              </a:rPr>
              <a:t>Gia</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đình</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nhiều</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thế</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hệ</a:t>
            </a:r>
            <a:endParaRPr lang="en-US" sz="2000" b="1" dirty="0">
              <a:solidFill>
                <a:srgbClr val="0000CC"/>
              </a:solidFill>
              <a:latin typeface="Times New Roman" pitchFamily="18" charset="0"/>
            </a:endParaRPr>
          </a:p>
          <a:p>
            <a:pPr algn="just"/>
            <a:endParaRPr lang="en-US" sz="2000" dirty="0">
              <a:latin typeface="Times New Roman" pitchFamily="18" charset="0"/>
              <a:cs typeface="Times New Roman" pitchFamily="18" charset="0"/>
            </a:endParaRPr>
          </a:p>
          <a:p>
            <a:pPr algn="just"/>
            <a:r>
              <a:rPr lang="nl-NL" sz="2800" dirty="0">
                <a:latin typeface="Times New Roman" pitchFamily="18" charset="0"/>
                <a:cs typeface="Times New Roman" pitchFamily="18" charset="0"/>
              </a:rPr>
              <a:t>Ai là người sinh ra bố? </a:t>
            </a:r>
          </a:p>
          <a:p>
            <a:pPr algn="just"/>
            <a:r>
              <a:rPr lang="nl-NL" sz="2800" dirty="0">
                <a:latin typeface="Times New Roman" pitchFamily="18" charset="0"/>
                <a:cs typeface="Times New Roman" pitchFamily="18" charset="0"/>
              </a:rPr>
              <a:t>Ai là người sinh ra mẹ? </a:t>
            </a:r>
            <a:endParaRPr lang="en-US" sz="28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ctr"/>
            <a:endParaRPr lang="en-US" sz="2000" b="1" dirty="0">
              <a:solidFill>
                <a:srgbClr val="0000CC"/>
              </a:solidFill>
              <a:latin typeface="Times New Roman" pitchFamily="18" charset="0"/>
            </a:endParaRPr>
          </a:p>
          <a:p>
            <a:pPr algn="ctr"/>
            <a:r>
              <a:rPr lang="nl-NL" sz="2000" dirty="0">
                <a:latin typeface="Times New Roman" pitchFamily="18" charset="0"/>
                <a:cs typeface="Times New Roman" pitchFamily="18" charset="0"/>
              </a:rPr>
              <a:t>        </a:t>
            </a:r>
            <a:endParaRPr lang="en-US" sz="4400" b="1" dirty="0">
              <a:solidFill>
                <a:srgbClr val="0000CC"/>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edge">
                                      <p:cBhvr>
                                        <p:cTn id="7" dur="20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linds(horizontal)">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900</Words>
  <Application>Microsoft Office PowerPoint</Application>
  <PresentationFormat>On-screen Show (4:3)</PresentationFormat>
  <Paragraphs>105</Paragraphs>
  <Slides>29</Slides>
  <Notes>6</Notes>
  <HiddenSlides>0</HiddenSlides>
  <MMClips>13</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6" baseType="lpstr">
      <vt:lpstr>.VnAvant</vt:lpstr>
      <vt:lpstr>Arial</vt:lpstr>
      <vt:lpstr>Calibri</vt:lpstr>
      <vt:lpstr>Times New Roman</vt:lpstr>
      <vt:lpstr>Office Theme</vt:lpstr>
      <vt:lpstr>blank</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Nguyễn Giang</cp:lastModifiedBy>
  <cp:revision>42</cp:revision>
  <dcterms:created xsi:type="dcterms:W3CDTF">2014-10-10T09:06:02Z</dcterms:created>
  <dcterms:modified xsi:type="dcterms:W3CDTF">2024-04-29T14:14:37Z</dcterms:modified>
</cp:coreProperties>
</file>