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403" r:id="rId2"/>
    <p:sldId id="357" r:id="rId3"/>
    <p:sldId id="375" r:id="rId4"/>
    <p:sldId id="372" r:id="rId5"/>
    <p:sldId id="373" r:id="rId6"/>
    <p:sldId id="301" r:id="rId7"/>
    <p:sldId id="303" r:id="rId8"/>
    <p:sldId id="305" r:id="rId9"/>
    <p:sldId id="354" r:id="rId10"/>
    <p:sldId id="309" r:id="rId11"/>
    <p:sldId id="359" r:id="rId12"/>
    <p:sldId id="347" r:id="rId13"/>
    <p:sldId id="360" r:id="rId14"/>
    <p:sldId id="348" r:id="rId15"/>
    <p:sldId id="361" r:id="rId16"/>
    <p:sldId id="340" r:id="rId17"/>
    <p:sldId id="368" r:id="rId18"/>
    <p:sldId id="370" r:id="rId19"/>
    <p:sldId id="362" r:id="rId20"/>
    <p:sldId id="351" r:id="rId21"/>
    <p:sldId id="363" r:id="rId22"/>
    <p:sldId id="342" r:id="rId23"/>
    <p:sldId id="332" r:id="rId24"/>
    <p:sldId id="355" r:id="rId25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99"/>
    <a:srgbClr val="00FFFF"/>
    <a:srgbClr val="FF66FF"/>
    <a:srgbClr val="CCFF33"/>
    <a:srgbClr val="FFCCFF"/>
    <a:srgbClr val="FF00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60"/>
    <p:restoredTop sz="94654"/>
  </p:normalViewPr>
  <p:slideViewPr>
    <p:cSldViewPr showGuides="1">
      <p:cViewPr varScale="1">
        <p:scale>
          <a:sx n="78" d="100"/>
          <a:sy n="78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420663-7761-4D98-AF59-F8D64AEA7A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/>
            <a:fld id="{9A0DB2DC-4C9A-4742-B13C-FB6460FD3503}" type="slidenum">
              <a:rPr lang="en-US" sz="1200" b="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b="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229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6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891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22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433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7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8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9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10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12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0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14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16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4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b="0" dirty="0"/>
              <a:t>18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7F658A-8C31-4239-B1DE-3F13C823D9A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audio" Target="file:///C:\Users\admin\Downloads\Music\B&#224;%20Th&#432;&#417;ng%20Em%20-%20Various%20Artists%20_%20B&#224;i%20h&#225;t,%20lyrics.mp3" TargetMode="External"/><Relationship Id="rId16" Type="http://schemas.openxmlformats.org/officeDocument/2006/relationships/image" Target="../media/image15.jpeg"/><Relationship Id="rId1" Type="http://schemas.microsoft.com/office/2007/relationships/media" Target="file:///C:\Users\admin\Downloads\Music\B&#224;%20Th&#432;&#417;ng%20Em%20-%20Various%20Artists%20_%20B&#224;i%20h&#225;t,%20lyrics.mp3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/>
          </a:p>
        </p:txBody>
      </p:sp>
      <p:pic>
        <p:nvPicPr>
          <p:cNvPr id="3074" name="Content Placeholder 3" descr="hinh-nen-powerpoint-dep-ve-tinh-yeu_12345334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F97444-224C-CF0A-24C4-3798F4D37D44}"/>
              </a:ext>
            </a:extLst>
          </p:cNvPr>
          <p:cNvSpPr/>
          <p:nvPr/>
        </p:nvSpPr>
        <p:spPr>
          <a:xfrm>
            <a:off x="349838" y="383559"/>
            <a:ext cx="8444324" cy="6199803"/>
          </a:xfrm>
          <a:prstGeom prst="roundRect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UBND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TRƯỜNG MN THẠCH CẦU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Lĩnh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vực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phát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triển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ngôn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ngữ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Giữa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vòng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thơm</a:t>
            </a:r>
            <a:r>
              <a:rPr lang="en-US" sz="2800" b="1" dirty="0">
                <a:solidFill>
                  <a:srgbClr val="FF0000"/>
                </a:solidFill>
              </a:rPr>
              <a:t>"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Lứa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tuổi</a:t>
            </a:r>
            <a:r>
              <a:rPr lang="en-US" sz="2800" b="1" dirty="0">
                <a:solidFill>
                  <a:srgbClr val="FF0000"/>
                </a:solidFill>
              </a:rPr>
              <a:t>: MGN 4 – 5 </a:t>
            </a:r>
            <a:r>
              <a:rPr lang="en-US" sz="2800" b="1" dirty="0" err="1">
                <a:solidFill>
                  <a:srgbClr val="FF0000"/>
                </a:solidFill>
              </a:rPr>
              <a:t>tuổi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Năm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2023 - 2024</a:t>
            </a:r>
          </a:p>
        </p:txBody>
      </p:sp>
      <p:pic>
        <p:nvPicPr>
          <p:cNvPr id="4" name="Picture 3" descr="A logo with a red ribbon and a couple of kids jumping&#10;&#10;Description automatically generated">
            <a:extLst>
              <a:ext uri="{FF2B5EF4-FFF2-40B4-BE49-F238E27FC236}">
                <a16:creationId xmlns:a16="http://schemas.microsoft.com/office/drawing/2014/main" id="{624A995E-23CC-039C-24DC-8EA90E0F0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71" y="1887170"/>
            <a:ext cx="851726" cy="8090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rr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925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 rot="-1493060">
            <a:off x="3276600" y="1524000"/>
            <a:ext cx="2582863" cy="4357688"/>
            <a:chOff x="3352800" y="1738717"/>
            <a:chExt cx="2584172" cy="4357283"/>
          </a:xfrm>
        </p:grpSpPr>
        <p:pic>
          <p:nvPicPr>
            <p:cNvPr id="19459" name="Picture 2" descr="quat 2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1417" y="1738717"/>
              <a:ext cx="1755555" cy="24769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348922" y="3960472"/>
              <a:ext cx="838625" cy="2133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" name="Picture 5" descr="goc ma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975" y="0"/>
            <a:ext cx="24860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Freeform 6"/>
          <p:cNvSpPr/>
          <p:nvPr/>
        </p:nvSpPr>
        <p:spPr>
          <a:xfrm>
            <a:off x="3810000" y="1447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rot="892844">
            <a:off x="4419600" y="1066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343400" y="1447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reeform 36"/>
          <p:cNvSpPr/>
          <p:nvPr/>
        </p:nvSpPr>
        <p:spPr>
          <a:xfrm rot="20715768">
            <a:off x="4191000" y="2209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 rot="582017">
            <a:off x="4191000" y="1801813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38" descr="cau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840663">
            <a:off x="2725738" y="-301625"/>
            <a:ext cx="1171575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Picture 39" descr="buoi copy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0"/>
            <a:ext cx="1752600" cy="201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9" name="Rectangles 100367"/>
          <p:cNvSpPr/>
          <p:nvPr/>
        </p:nvSpPr>
        <p:spPr>
          <a:xfrm>
            <a:off x="3048000" y="4191000"/>
            <a:ext cx="5791200" cy="2667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100370" name="Rectangles 100369"/>
          <p:cNvSpPr/>
          <p:nvPr/>
        </p:nvSpPr>
        <p:spPr>
          <a:xfrm>
            <a:off x="2133597" y="4724397"/>
            <a:ext cx="5791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2400" b="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Hương bưởi hương cau</a:t>
            </a:r>
            <a:endParaRPr lang="en-US" sz="2400" b="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2400" b="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Lẩn vào tay quạt</a:t>
            </a:r>
            <a:endParaRPr lang="en-US" sz="2400" b="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2400" b="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 bà nằm mát</a:t>
            </a:r>
            <a:endParaRPr lang="en-US" sz="2400" b="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2400" b="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Giữa vòng gió thơm</a:t>
            </a:r>
            <a:endParaRPr lang="en-US" sz="2400" b="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0289E-6 C 0.00573 0.04185 0.01181 0.08393 0.02743 0.13549 C 0.04358 0.18543 0.06302 0.24832 0.09635 0.30682 C 0.12951 0.36717 0.19514 0.45063 0.22674 0.4948 C 0.25764 0.53988 0.27135 0.55399 0.2842 0.56878 " pathEditMode="relative" rAng="1119223648" ptsTypes="aaaaA">
                                      <p:cBhvr>
                                        <p:cTn id="2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28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23699E-6 C 0.00348 0.01295 0.00695 0.0259 0.01667 0.05549 C 0.0264 0.08509 0.04028 0.13873 0.05834 0.17757 C 0.0764 0.21642 0.10278 0.25526 0.12501 0.28855 C 0.14723 0.32185 0.17223 0.35514 0.19167 0.37734 C 0.21112 0.39954 0.21667 0.40324 0.24167 0.42173 C 0.26667 0.44023 0.30417 0.46428 0.34167 0.48832 " pathEditMode="relative" ptsTypes="aaaaaaA">
                                      <p:cBhvr>
                                        <p:cTn id="5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822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 dirty="0"/>
          </a:p>
        </p:txBody>
      </p:sp>
      <p:pic>
        <p:nvPicPr>
          <p:cNvPr id="22530" name="Picture 182278" descr="l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2280" name="Oval 182279"/>
          <p:cNvSpPr/>
          <p:nvPr/>
        </p:nvSpPr>
        <p:spPr>
          <a:xfrm>
            <a:off x="1981200" y="1066800"/>
            <a:ext cx="6553200" cy="29718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4800" dirty="0">
                <a:latin typeface="Times New Roman" panose="02020603050405020304" pitchFamily="18" charset="0"/>
              </a:rPr>
              <a:t>Cô vừa đọc cho các con </a:t>
            </a:r>
          </a:p>
          <a:p>
            <a:pPr algn="ctr"/>
            <a:r>
              <a:rPr lang="en-US" altLang="zh-CN" sz="4800" dirty="0">
                <a:latin typeface="Times New Roman" panose="02020603050405020304" pitchFamily="18" charset="0"/>
              </a:rPr>
              <a:t>nghe bài thơ gì ?</a:t>
            </a:r>
          </a:p>
          <a:p>
            <a:pPr algn="ctr"/>
            <a:endParaRPr lang="en-US" altLang="zh-CN" sz="4800" dirty="0">
              <a:latin typeface="Times New Roman" panose="02020603050405020304" pitchFamily="18" charset="0"/>
            </a:endParaRPr>
          </a:p>
          <a:p>
            <a:pPr algn="ctr"/>
            <a:r>
              <a:rPr lang="en-US" altLang="zh-CN" sz="4800" dirty="0">
                <a:latin typeface="Times New Roman" panose="02020603050405020304" pitchFamily="18" charset="0"/>
              </a:rPr>
              <a:t>Do ai sáng tác?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rr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925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 rot="-1493060">
            <a:off x="3276600" y="1524000"/>
            <a:ext cx="2582863" cy="4357688"/>
            <a:chOff x="3352800" y="1738717"/>
            <a:chExt cx="2584172" cy="4357283"/>
          </a:xfrm>
        </p:grpSpPr>
        <p:pic>
          <p:nvPicPr>
            <p:cNvPr id="23555" name="Picture 2" descr="quat 2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1417" y="1738717"/>
              <a:ext cx="1755555" cy="24769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348922" y="3960472"/>
              <a:ext cx="838625" cy="2133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" name="Picture 5" descr="goc ma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175" y="0"/>
            <a:ext cx="24860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Freeform 6"/>
          <p:cNvSpPr/>
          <p:nvPr/>
        </p:nvSpPr>
        <p:spPr>
          <a:xfrm>
            <a:off x="3810000" y="1447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 rot="892844">
            <a:off x="4419600" y="1066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343400" y="1447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reeform 36"/>
          <p:cNvSpPr/>
          <p:nvPr/>
        </p:nvSpPr>
        <p:spPr>
          <a:xfrm rot="20715768">
            <a:off x="4191000" y="2209800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 rot="582017">
            <a:off x="4191000" y="1801813"/>
            <a:ext cx="3200400" cy="1905000"/>
          </a:xfrm>
          <a:custGeom>
            <a:avLst/>
            <a:gdLst>
              <a:gd name="connsiteX0" fmla="*/ 0 w 5366478"/>
              <a:gd name="connsiteY0" fmla="*/ 0 h 4017364"/>
              <a:gd name="connsiteX1" fmla="*/ 164891 w 5366478"/>
              <a:gd name="connsiteY1" fmla="*/ 659567 h 4017364"/>
              <a:gd name="connsiteX2" fmla="*/ 599606 w 5366478"/>
              <a:gd name="connsiteY2" fmla="*/ 1484026 h 4017364"/>
              <a:gd name="connsiteX3" fmla="*/ 1783829 w 5366478"/>
              <a:gd name="connsiteY3" fmla="*/ 2683239 h 4017364"/>
              <a:gd name="connsiteX4" fmla="*/ 3087973 w 5366478"/>
              <a:gd name="connsiteY4" fmla="*/ 3387777 h 4017364"/>
              <a:gd name="connsiteX5" fmla="*/ 4512039 w 5366478"/>
              <a:gd name="connsiteY5" fmla="*/ 3837482 h 4017364"/>
              <a:gd name="connsiteX6" fmla="*/ 5366478 w 5366478"/>
              <a:gd name="connsiteY6" fmla="*/ 4017364 h 4017364"/>
              <a:gd name="connsiteX7" fmla="*/ 5366478 w 5366478"/>
              <a:gd name="connsiteY7" fmla="*/ 4017364 h 4017364"/>
              <a:gd name="connsiteX8" fmla="*/ 5366478 w 5366478"/>
              <a:gd name="connsiteY8" fmla="*/ 4017364 h 4017364"/>
              <a:gd name="connsiteX9" fmla="*/ 5366478 w 5366478"/>
              <a:gd name="connsiteY9" fmla="*/ 4017364 h 4017364"/>
              <a:gd name="connsiteX0-1" fmla="*/ 42472 w 5408950"/>
              <a:gd name="connsiteY0-2" fmla="*/ 0 h 4017364"/>
              <a:gd name="connsiteX1-3" fmla="*/ 27482 w 5408950"/>
              <a:gd name="connsiteY1-4" fmla="*/ 319790 h 4017364"/>
              <a:gd name="connsiteX2-5" fmla="*/ 207363 w 5408950"/>
              <a:gd name="connsiteY2-6" fmla="*/ 659567 h 4017364"/>
              <a:gd name="connsiteX3-7" fmla="*/ 642078 w 5408950"/>
              <a:gd name="connsiteY3-8" fmla="*/ 1484026 h 4017364"/>
              <a:gd name="connsiteX4-9" fmla="*/ 1826301 w 5408950"/>
              <a:gd name="connsiteY4-10" fmla="*/ 2683239 h 4017364"/>
              <a:gd name="connsiteX5-11" fmla="*/ 3130445 w 5408950"/>
              <a:gd name="connsiteY5-12" fmla="*/ 3387777 h 4017364"/>
              <a:gd name="connsiteX6-13" fmla="*/ 4554511 w 5408950"/>
              <a:gd name="connsiteY6-14" fmla="*/ 3837482 h 4017364"/>
              <a:gd name="connsiteX7-15" fmla="*/ 5408950 w 5408950"/>
              <a:gd name="connsiteY7-16" fmla="*/ 4017364 h 4017364"/>
              <a:gd name="connsiteX8-17" fmla="*/ 5408950 w 5408950"/>
              <a:gd name="connsiteY8-18" fmla="*/ 4017364 h 4017364"/>
              <a:gd name="connsiteX9-19" fmla="*/ 5408950 w 5408950"/>
              <a:gd name="connsiteY9-20" fmla="*/ 4017364 h 4017364"/>
              <a:gd name="connsiteX10" fmla="*/ 5408950 w 5408950"/>
              <a:gd name="connsiteY10" fmla="*/ 4017364 h 4017364"/>
              <a:gd name="connsiteX0-21" fmla="*/ 42472 w 5408950"/>
              <a:gd name="connsiteY0-22" fmla="*/ 0 h 4017364"/>
              <a:gd name="connsiteX1-23" fmla="*/ 27482 w 5408950"/>
              <a:gd name="connsiteY1-24" fmla="*/ 319790 h 4017364"/>
              <a:gd name="connsiteX2-25" fmla="*/ 207363 w 5408950"/>
              <a:gd name="connsiteY2-26" fmla="*/ 659567 h 4017364"/>
              <a:gd name="connsiteX3-27" fmla="*/ 642078 w 5408950"/>
              <a:gd name="connsiteY3-28" fmla="*/ 1484026 h 4017364"/>
              <a:gd name="connsiteX4-29" fmla="*/ 1826301 w 5408950"/>
              <a:gd name="connsiteY4-30" fmla="*/ 2683239 h 4017364"/>
              <a:gd name="connsiteX5-31" fmla="*/ 3130445 w 5408950"/>
              <a:gd name="connsiteY5-32" fmla="*/ 3387777 h 4017364"/>
              <a:gd name="connsiteX6-33" fmla="*/ 4554511 w 5408950"/>
              <a:gd name="connsiteY6-34" fmla="*/ 3837482 h 4017364"/>
              <a:gd name="connsiteX7-35" fmla="*/ 5408950 w 5408950"/>
              <a:gd name="connsiteY7-36" fmla="*/ 4017364 h 4017364"/>
              <a:gd name="connsiteX8-37" fmla="*/ 5408950 w 5408950"/>
              <a:gd name="connsiteY8-38" fmla="*/ 4017364 h 4017364"/>
              <a:gd name="connsiteX9-39" fmla="*/ 5408950 w 5408950"/>
              <a:gd name="connsiteY9-40" fmla="*/ 4017364 h 4017364"/>
              <a:gd name="connsiteX10-41" fmla="*/ 5408950 w 5408950"/>
              <a:gd name="connsiteY10-42" fmla="*/ 4017364 h 4017364"/>
              <a:gd name="connsiteX0-43" fmla="*/ 42472 w 5408950"/>
              <a:gd name="connsiteY0-44" fmla="*/ 21236 h 4038600"/>
              <a:gd name="connsiteX1-45" fmla="*/ 27482 w 5408950"/>
              <a:gd name="connsiteY1-46" fmla="*/ 341026 h 4038600"/>
              <a:gd name="connsiteX2-47" fmla="*/ 207363 w 5408950"/>
              <a:gd name="connsiteY2-48" fmla="*/ 680803 h 4038600"/>
              <a:gd name="connsiteX3-49" fmla="*/ 642078 w 5408950"/>
              <a:gd name="connsiteY3-50" fmla="*/ 1505262 h 4038600"/>
              <a:gd name="connsiteX4-51" fmla="*/ 1826301 w 5408950"/>
              <a:gd name="connsiteY4-52" fmla="*/ 2704475 h 4038600"/>
              <a:gd name="connsiteX5-53" fmla="*/ 3130445 w 5408950"/>
              <a:gd name="connsiteY5-54" fmla="*/ 3409013 h 4038600"/>
              <a:gd name="connsiteX6-55" fmla="*/ 4554511 w 5408950"/>
              <a:gd name="connsiteY6-56" fmla="*/ 3858718 h 4038600"/>
              <a:gd name="connsiteX7-57" fmla="*/ 5408950 w 5408950"/>
              <a:gd name="connsiteY7-58" fmla="*/ 4038600 h 4038600"/>
              <a:gd name="connsiteX8-59" fmla="*/ 5408950 w 5408950"/>
              <a:gd name="connsiteY8-60" fmla="*/ 4038600 h 4038600"/>
              <a:gd name="connsiteX9-61" fmla="*/ 5408950 w 5408950"/>
              <a:gd name="connsiteY9-62" fmla="*/ 4038600 h 4038600"/>
              <a:gd name="connsiteX10-63" fmla="*/ 5408950 w 5408950"/>
              <a:gd name="connsiteY10-64" fmla="*/ 4038600 h 4038600"/>
              <a:gd name="connsiteX0-65" fmla="*/ 42472 w 5408950"/>
              <a:gd name="connsiteY0-66" fmla="*/ 44970 h 4062334"/>
              <a:gd name="connsiteX1-67" fmla="*/ 27482 w 5408950"/>
              <a:gd name="connsiteY1-68" fmla="*/ 364760 h 4062334"/>
              <a:gd name="connsiteX2-69" fmla="*/ 207363 w 5408950"/>
              <a:gd name="connsiteY2-70" fmla="*/ 704537 h 4062334"/>
              <a:gd name="connsiteX3-71" fmla="*/ 642078 w 5408950"/>
              <a:gd name="connsiteY3-72" fmla="*/ 1528996 h 4062334"/>
              <a:gd name="connsiteX4-73" fmla="*/ 1826301 w 5408950"/>
              <a:gd name="connsiteY4-74" fmla="*/ 2728209 h 4062334"/>
              <a:gd name="connsiteX5-75" fmla="*/ 3130445 w 5408950"/>
              <a:gd name="connsiteY5-76" fmla="*/ 3432747 h 4062334"/>
              <a:gd name="connsiteX6-77" fmla="*/ 4554511 w 5408950"/>
              <a:gd name="connsiteY6-78" fmla="*/ 3882452 h 4062334"/>
              <a:gd name="connsiteX7-79" fmla="*/ 5408950 w 5408950"/>
              <a:gd name="connsiteY7-80" fmla="*/ 4062334 h 4062334"/>
              <a:gd name="connsiteX8-81" fmla="*/ 5408950 w 5408950"/>
              <a:gd name="connsiteY8-82" fmla="*/ 4062334 h 4062334"/>
              <a:gd name="connsiteX9-83" fmla="*/ 5408950 w 5408950"/>
              <a:gd name="connsiteY9-84" fmla="*/ 4062334 h 4062334"/>
              <a:gd name="connsiteX10-85" fmla="*/ 5408950 w 5408950"/>
              <a:gd name="connsiteY10-86" fmla="*/ 4062334 h 4062334"/>
              <a:gd name="connsiteX0-87" fmla="*/ 42472 w 5408950"/>
              <a:gd name="connsiteY0-88" fmla="*/ 44970 h 4062334"/>
              <a:gd name="connsiteX1-89" fmla="*/ 27482 w 5408950"/>
              <a:gd name="connsiteY1-90" fmla="*/ 364760 h 4062334"/>
              <a:gd name="connsiteX2-91" fmla="*/ 42472 w 5408950"/>
              <a:gd name="connsiteY2-92" fmla="*/ 389743 h 4062334"/>
              <a:gd name="connsiteX3-93" fmla="*/ 207363 w 5408950"/>
              <a:gd name="connsiteY3-94" fmla="*/ 704537 h 4062334"/>
              <a:gd name="connsiteX4-95" fmla="*/ 642078 w 5408950"/>
              <a:gd name="connsiteY4-96" fmla="*/ 1528996 h 4062334"/>
              <a:gd name="connsiteX5-97" fmla="*/ 1826301 w 5408950"/>
              <a:gd name="connsiteY5-98" fmla="*/ 2728209 h 4062334"/>
              <a:gd name="connsiteX6-99" fmla="*/ 3130445 w 5408950"/>
              <a:gd name="connsiteY6-100" fmla="*/ 3432747 h 4062334"/>
              <a:gd name="connsiteX7-101" fmla="*/ 4554511 w 5408950"/>
              <a:gd name="connsiteY7-102" fmla="*/ 3882452 h 4062334"/>
              <a:gd name="connsiteX8-103" fmla="*/ 5408950 w 5408950"/>
              <a:gd name="connsiteY8-104" fmla="*/ 4062334 h 4062334"/>
              <a:gd name="connsiteX9-105" fmla="*/ 5408950 w 5408950"/>
              <a:gd name="connsiteY9-106" fmla="*/ 4062334 h 4062334"/>
              <a:gd name="connsiteX10-107" fmla="*/ 5408950 w 5408950"/>
              <a:gd name="connsiteY10-108" fmla="*/ 4062334 h 4062334"/>
              <a:gd name="connsiteX11" fmla="*/ 5408950 w 5408950"/>
              <a:gd name="connsiteY11" fmla="*/ 4062334 h 4062334"/>
              <a:gd name="connsiteX0-109" fmla="*/ 42472 w 5408950"/>
              <a:gd name="connsiteY0-110" fmla="*/ 44970 h 4062334"/>
              <a:gd name="connsiteX1-111" fmla="*/ 27482 w 5408950"/>
              <a:gd name="connsiteY1-112" fmla="*/ 364760 h 4062334"/>
              <a:gd name="connsiteX2-113" fmla="*/ 42472 w 5408950"/>
              <a:gd name="connsiteY2-114" fmla="*/ 389743 h 4062334"/>
              <a:gd name="connsiteX3-115" fmla="*/ 207363 w 5408950"/>
              <a:gd name="connsiteY3-116" fmla="*/ 704537 h 4062334"/>
              <a:gd name="connsiteX4-117" fmla="*/ 642078 w 5408950"/>
              <a:gd name="connsiteY4-118" fmla="*/ 1528996 h 4062334"/>
              <a:gd name="connsiteX5-119" fmla="*/ 1826301 w 5408950"/>
              <a:gd name="connsiteY5-120" fmla="*/ 2728209 h 4062334"/>
              <a:gd name="connsiteX6-121" fmla="*/ 3130445 w 5408950"/>
              <a:gd name="connsiteY6-122" fmla="*/ 3432747 h 4062334"/>
              <a:gd name="connsiteX7-123" fmla="*/ 4554511 w 5408950"/>
              <a:gd name="connsiteY7-124" fmla="*/ 3882452 h 4062334"/>
              <a:gd name="connsiteX8-125" fmla="*/ 5408950 w 5408950"/>
              <a:gd name="connsiteY8-126" fmla="*/ 4062334 h 4062334"/>
              <a:gd name="connsiteX9-127" fmla="*/ 5408950 w 5408950"/>
              <a:gd name="connsiteY9-128" fmla="*/ 4062334 h 4062334"/>
              <a:gd name="connsiteX10-129" fmla="*/ 5408950 w 5408950"/>
              <a:gd name="connsiteY10-130" fmla="*/ 4062334 h 4062334"/>
              <a:gd name="connsiteX11-131" fmla="*/ 5408950 w 5408950"/>
              <a:gd name="connsiteY11-132" fmla="*/ 4062334 h 4062334"/>
              <a:gd name="connsiteX0-133" fmla="*/ 42472 w 5408950"/>
              <a:gd name="connsiteY0-134" fmla="*/ 44970 h 4062334"/>
              <a:gd name="connsiteX1-135" fmla="*/ 27482 w 5408950"/>
              <a:gd name="connsiteY1-136" fmla="*/ 364760 h 4062334"/>
              <a:gd name="connsiteX2-137" fmla="*/ 42472 w 5408950"/>
              <a:gd name="connsiteY2-138" fmla="*/ 389743 h 4062334"/>
              <a:gd name="connsiteX3-139" fmla="*/ 207363 w 5408950"/>
              <a:gd name="connsiteY3-140" fmla="*/ 704537 h 4062334"/>
              <a:gd name="connsiteX4-141" fmla="*/ 642078 w 5408950"/>
              <a:gd name="connsiteY4-142" fmla="*/ 1528996 h 4062334"/>
              <a:gd name="connsiteX5-143" fmla="*/ 1826301 w 5408950"/>
              <a:gd name="connsiteY5-144" fmla="*/ 2728209 h 4062334"/>
              <a:gd name="connsiteX6-145" fmla="*/ 3130445 w 5408950"/>
              <a:gd name="connsiteY6-146" fmla="*/ 3432747 h 4062334"/>
              <a:gd name="connsiteX7-147" fmla="*/ 4554511 w 5408950"/>
              <a:gd name="connsiteY7-148" fmla="*/ 3882452 h 4062334"/>
              <a:gd name="connsiteX8-149" fmla="*/ 5408950 w 5408950"/>
              <a:gd name="connsiteY8-150" fmla="*/ 4062334 h 4062334"/>
              <a:gd name="connsiteX9-151" fmla="*/ 5408950 w 5408950"/>
              <a:gd name="connsiteY9-152" fmla="*/ 4062334 h 4062334"/>
              <a:gd name="connsiteX10-153" fmla="*/ 5408950 w 5408950"/>
              <a:gd name="connsiteY10-154" fmla="*/ 4062334 h 4062334"/>
              <a:gd name="connsiteX11-155" fmla="*/ 5408950 w 5408950"/>
              <a:gd name="connsiteY11-156" fmla="*/ 4062334 h 4062334"/>
              <a:gd name="connsiteX0-157" fmla="*/ 42472 w 5408950"/>
              <a:gd name="connsiteY0-158" fmla="*/ 44970 h 4062334"/>
              <a:gd name="connsiteX1-159" fmla="*/ 27482 w 5408950"/>
              <a:gd name="connsiteY1-160" fmla="*/ 364760 h 4062334"/>
              <a:gd name="connsiteX2-161" fmla="*/ 42472 w 5408950"/>
              <a:gd name="connsiteY2-162" fmla="*/ 389743 h 4062334"/>
              <a:gd name="connsiteX3-163" fmla="*/ 207363 w 5408950"/>
              <a:gd name="connsiteY3-164" fmla="*/ 704537 h 4062334"/>
              <a:gd name="connsiteX4-165" fmla="*/ 642078 w 5408950"/>
              <a:gd name="connsiteY4-166" fmla="*/ 1528996 h 4062334"/>
              <a:gd name="connsiteX5-167" fmla="*/ 1826301 w 5408950"/>
              <a:gd name="connsiteY5-168" fmla="*/ 2728209 h 4062334"/>
              <a:gd name="connsiteX6-169" fmla="*/ 3130445 w 5408950"/>
              <a:gd name="connsiteY6-170" fmla="*/ 3432747 h 4062334"/>
              <a:gd name="connsiteX7-171" fmla="*/ 4554511 w 5408950"/>
              <a:gd name="connsiteY7-172" fmla="*/ 3882452 h 4062334"/>
              <a:gd name="connsiteX8-173" fmla="*/ 5408950 w 5408950"/>
              <a:gd name="connsiteY8-174" fmla="*/ 4062334 h 4062334"/>
              <a:gd name="connsiteX9-175" fmla="*/ 5408950 w 5408950"/>
              <a:gd name="connsiteY9-176" fmla="*/ 4062334 h 4062334"/>
              <a:gd name="connsiteX10-177" fmla="*/ 5408950 w 5408950"/>
              <a:gd name="connsiteY10-178" fmla="*/ 4062334 h 4062334"/>
              <a:gd name="connsiteX11-179" fmla="*/ 5408950 w 5408950"/>
              <a:gd name="connsiteY11-180" fmla="*/ 4062334 h 4062334"/>
              <a:gd name="connsiteX0-181" fmla="*/ 42472 w 5408950"/>
              <a:gd name="connsiteY0-182" fmla="*/ 44970 h 4062334"/>
              <a:gd name="connsiteX1-183" fmla="*/ 27482 w 5408950"/>
              <a:gd name="connsiteY1-184" fmla="*/ 364760 h 4062334"/>
              <a:gd name="connsiteX2-185" fmla="*/ 207363 w 5408950"/>
              <a:gd name="connsiteY2-186" fmla="*/ 704537 h 4062334"/>
              <a:gd name="connsiteX3-187" fmla="*/ 642078 w 5408950"/>
              <a:gd name="connsiteY3-188" fmla="*/ 1528996 h 4062334"/>
              <a:gd name="connsiteX4-189" fmla="*/ 1826301 w 5408950"/>
              <a:gd name="connsiteY4-190" fmla="*/ 2728209 h 4062334"/>
              <a:gd name="connsiteX5-191" fmla="*/ 3130445 w 5408950"/>
              <a:gd name="connsiteY5-192" fmla="*/ 3432747 h 4062334"/>
              <a:gd name="connsiteX6-193" fmla="*/ 4554511 w 5408950"/>
              <a:gd name="connsiteY6-194" fmla="*/ 3882452 h 4062334"/>
              <a:gd name="connsiteX7-195" fmla="*/ 5408950 w 5408950"/>
              <a:gd name="connsiteY7-196" fmla="*/ 4062334 h 4062334"/>
              <a:gd name="connsiteX8-197" fmla="*/ 5408950 w 5408950"/>
              <a:gd name="connsiteY8-198" fmla="*/ 4062334 h 4062334"/>
              <a:gd name="connsiteX9-199" fmla="*/ 5408950 w 5408950"/>
              <a:gd name="connsiteY9-200" fmla="*/ 4062334 h 4062334"/>
              <a:gd name="connsiteX10-201" fmla="*/ 5408950 w 5408950"/>
              <a:gd name="connsiteY10-202" fmla="*/ 4062334 h 4062334"/>
              <a:gd name="connsiteX0-203" fmla="*/ 47469 w 5413947"/>
              <a:gd name="connsiteY0-204" fmla="*/ 38308 h 4055672"/>
              <a:gd name="connsiteX1-205" fmla="*/ 17488 w 5413947"/>
              <a:gd name="connsiteY1-206" fmla="*/ 53298 h 4055672"/>
              <a:gd name="connsiteX2-207" fmla="*/ 32479 w 5413947"/>
              <a:gd name="connsiteY2-208" fmla="*/ 358098 h 4055672"/>
              <a:gd name="connsiteX3-209" fmla="*/ 212360 w 5413947"/>
              <a:gd name="connsiteY3-210" fmla="*/ 697875 h 4055672"/>
              <a:gd name="connsiteX4-211" fmla="*/ 647075 w 5413947"/>
              <a:gd name="connsiteY4-212" fmla="*/ 1522334 h 4055672"/>
              <a:gd name="connsiteX5-213" fmla="*/ 1831298 w 5413947"/>
              <a:gd name="connsiteY5-214" fmla="*/ 2721547 h 4055672"/>
              <a:gd name="connsiteX6-215" fmla="*/ 3135442 w 5413947"/>
              <a:gd name="connsiteY6-216" fmla="*/ 3426085 h 4055672"/>
              <a:gd name="connsiteX7-217" fmla="*/ 4559508 w 5413947"/>
              <a:gd name="connsiteY7-218" fmla="*/ 3875790 h 4055672"/>
              <a:gd name="connsiteX8-219" fmla="*/ 5413947 w 5413947"/>
              <a:gd name="connsiteY8-220" fmla="*/ 4055672 h 4055672"/>
              <a:gd name="connsiteX9-221" fmla="*/ 5413947 w 5413947"/>
              <a:gd name="connsiteY9-222" fmla="*/ 4055672 h 4055672"/>
              <a:gd name="connsiteX10-223" fmla="*/ 5413947 w 5413947"/>
              <a:gd name="connsiteY10-224" fmla="*/ 4055672 h 4055672"/>
              <a:gd name="connsiteX11-225" fmla="*/ 5413947 w 5413947"/>
              <a:gd name="connsiteY11-226" fmla="*/ 4055672 h 4055672"/>
              <a:gd name="connsiteX0-227" fmla="*/ 42472 w 5408950"/>
              <a:gd name="connsiteY0-228" fmla="*/ 0 h 4017364"/>
              <a:gd name="connsiteX1-229" fmla="*/ 27482 w 5408950"/>
              <a:gd name="connsiteY1-230" fmla="*/ 319790 h 4017364"/>
              <a:gd name="connsiteX2-231" fmla="*/ 207363 w 5408950"/>
              <a:gd name="connsiteY2-232" fmla="*/ 659567 h 4017364"/>
              <a:gd name="connsiteX3-233" fmla="*/ 642078 w 5408950"/>
              <a:gd name="connsiteY3-234" fmla="*/ 1484026 h 4017364"/>
              <a:gd name="connsiteX4-235" fmla="*/ 1826301 w 5408950"/>
              <a:gd name="connsiteY4-236" fmla="*/ 2683239 h 4017364"/>
              <a:gd name="connsiteX5-237" fmla="*/ 3130445 w 5408950"/>
              <a:gd name="connsiteY5-238" fmla="*/ 3387777 h 4017364"/>
              <a:gd name="connsiteX6-239" fmla="*/ 4554511 w 5408950"/>
              <a:gd name="connsiteY6-240" fmla="*/ 3837482 h 4017364"/>
              <a:gd name="connsiteX7-241" fmla="*/ 5408950 w 5408950"/>
              <a:gd name="connsiteY7-242" fmla="*/ 4017364 h 4017364"/>
              <a:gd name="connsiteX8-243" fmla="*/ 5408950 w 5408950"/>
              <a:gd name="connsiteY8-244" fmla="*/ 4017364 h 4017364"/>
              <a:gd name="connsiteX9-245" fmla="*/ 5408950 w 5408950"/>
              <a:gd name="connsiteY9-246" fmla="*/ 4017364 h 4017364"/>
              <a:gd name="connsiteX10-247" fmla="*/ 5408950 w 5408950"/>
              <a:gd name="connsiteY10-248" fmla="*/ 4017364 h 4017364"/>
              <a:gd name="connsiteX0-249" fmla="*/ 47469 w 5413947"/>
              <a:gd name="connsiteY0-250" fmla="*/ 23318 h 4040682"/>
              <a:gd name="connsiteX1-251" fmla="*/ 17488 w 5413947"/>
              <a:gd name="connsiteY1-252" fmla="*/ 53298 h 4040682"/>
              <a:gd name="connsiteX2-253" fmla="*/ 32479 w 5413947"/>
              <a:gd name="connsiteY2-254" fmla="*/ 343108 h 4040682"/>
              <a:gd name="connsiteX3-255" fmla="*/ 212360 w 5413947"/>
              <a:gd name="connsiteY3-256" fmla="*/ 682885 h 4040682"/>
              <a:gd name="connsiteX4-257" fmla="*/ 647075 w 5413947"/>
              <a:gd name="connsiteY4-258" fmla="*/ 1507344 h 4040682"/>
              <a:gd name="connsiteX5-259" fmla="*/ 1831298 w 5413947"/>
              <a:gd name="connsiteY5-260" fmla="*/ 2706557 h 4040682"/>
              <a:gd name="connsiteX6-261" fmla="*/ 3135442 w 5413947"/>
              <a:gd name="connsiteY6-262" fmla="*/ 3411095 h 4040682"/>
              <a:gd name="connsiteX7-263" fmla="*/ 4559508 w 5413947"/>
              <a:gd name="connsiteY7-264" fmla="*/ 3860800 h 4040682"/>
              <a:gd name="connsiteX8-265" fmla="*/ 5413947 w 5413947"/>
              <a:gd name="connsiteY8-266" fmla="*/ 4040682 h 4040682"/>
              <a:gd name="connsiteX9-267" fmla="*/ 5413947 w 5413947"/>
              <a:gd name="connsiteY9-268" fmla="*/ 4040682 h 4040682"/>
              <a:gd name="connsiteX10-269" fmla="*/ 5413947 w 5413947"/>
              <a:gd name="connsiteY10-270" fmla="*/ 4040682 h 4040682"/>
              <a:gd name="connsiteX11-271" fmla="*/ 5413947 w 5413947"/>
              <a:gd name="connsiteY11-272" fmla="*/ 4040682 h 4040682"/>
              <a:gd name="connsiteX0-273" fmla="*/ 42472 w 5408950"/>
              <a:gd name="connsiteY0-274" fmla="*/ 0 h 4017364"/>
              <a:gd name="connsiteX1-275" fmla="*/ 27482 w 5408950"/>
              <a:gd name="connsiteY1-276" fmla="*/ 319790 h 4017364"/>
              <a:gd name="connsiteX2-277" fmla="*/ 207363 w 5408950"/>
              <a:gd name="connsiteY2-278" fmla="*/ 659567 h 4017364"/>
              <a:gd name="connsiteX3-279" fmla="*/ 642078 w 5408950"/>
              <a:gd name="connsiteY3-280" fmla="*/ 1484026 h 4017364"/>
              <a:gd name="connsiteX4-281" fmla="*/ 1826301 w 5408950"/>
              <a:gd name="connsiteY4-282" fmla="*/ 2683239 h 4017364"/>
              <a:gd name="connsiteX5-283" fmla="*/ 3130445 w 5408950"/>
              <a:gd name="connsiteY5-284" fmla="*/ 3387777 h 4017364"/>
              <a:gd name="connsiteX6-285" fmla="*/ 4554511 w 5408950"/>
              <a:gd name="connsiteY6-286" fmla="*/ 3837482 h 4017364"/>
              <a:gd name="connsiteX7-287" fmla="*/ 5408950 w 5408950"/>
              <a:gd name="connsiteY7-288" fmla="*/ 4017364 h 4017364"/>
              <a:gd name="connsiteX8-289" fmla="*/ 5408950 w 5408950"/>
              <a:gd name="connsiteY8-290" fmla="*/ 4017364 h 4017364"/>
              <a:gd name="connsiteX9-291" fmla="*/ 5408950 w 5408950"/>
              <a:gd name="connsiteY9-292" fmla="*/ 4017364 h 4017364"/>
              <a:gd name="connsiteX10-293" fmla="*/ 5408950 w 5408950"/>
              <a:gd name="connsiteY10-294" fmla="*/ 4017364 h 401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l="l" t="t" r="r" b="b"/>
            <a:pathLst>
              <a:path w="5408950" h="4017364">
                <a:moveTo>
                  <a:pt x="42472" y="0"/>
                </a:moveTo>
                <a:cubicBezTo>
                  <a:pt x="39349" y="66623"/>
                  <a:pt x="0" y="209862"/>
                  <a:pt x="27482" y="319790"/>
                </a:cubicBezTo>
                <a:cubicBezTo>
                  <a:pt x="54964" y="429718"/>
                  <a:pt x="104930" y="465528"/>
                  <a:pt x="207363" y="659567"/>
                </a:cubicBezTo>
                <a:cubicBezTo>
                  <a:pt x="309796" y="853606"/>
                  <a:pt x="372255" y="1146748"/>
                  <a:pt x="642078" y="1484026"/>
                </a:cubicBezTo>
                <a:cubicBezTo>
                  <a:pt x="911901" y="1821304"/>
                  <a:pt x="1411573" y="2365947"/>
                  <a:pt x="1826301" y="2683239"/>
                </a:cubicBezTo>
                <a:cubicBezTo>
                  <a:pt x="2241029" y="3000531"/>
                  <a:pt x="2675743" y="3195403"/>
                  <a:pt x="3130445" y="3387777"/>
                </a:cubicBezTo>
                <a:cubicBezTo>
                  <a:pt x="3585147" y="3580151"/>
                  <a:pt x="4174760" y="3732551"/>
                  <a:pt x="4554511" y="3837482"/>
                </a:cubicBezTo>
                <a:cubicBezTo>
                  <a:pt x="4934262" y="3942413"/>
                  <a:pt x="5408950" y="4017364"/>
                  <a:pt x="5408950" y="4017364"/>
                </a:cubicBezTo>
                <a:lnTo>
                  <a:pt x="5408950" y="4017364"/>
                </a:lnTo>
                <a:lnTo>
                  <a:pt x="5408950" y="4017364"/>
                </a:lnTo>
                <a:lnTo>
                  <a:pt x="5408950" y="4017364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" name="Picture 38" descr="cau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840663">
            <a:off x="2725738" y="-301625"/>
            <a:ext cx="1171575" cy="1711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Picture 39" descr="buoi copy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152400"/>
            <a:ext cx="1752600" cy="2012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7711" name="Rectangles 157710"/>
          <p:cNvSpPr/>
          <p:nvPr/>
        </p:nvSpPr>
        <p:spPr>
          <a:xfrm>
            <a:off x="1905000" y="4572000"/>
            <a:ext cx="6400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3600" b="1" strike="noStrike" noProof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Giữa vòng gió thơm</a:t>
            </a:r>
            <a:endParaRPr lang="en-US" sz="3600" b="1" strike="noStrike" noProof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ctr" eaLnBrk="0" fontAlgn="base" hangingPunct="0"/>
            <a:r>
              <a:rPr lang="en-US" sz="3600" b="1" strike="noStrike" noProof="1">
                <a:ln w="127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           ( Quang Huy)</a:t>
            </a:r>
            <a:endParaRPr lang="en-US" sz="3600" b="1" strike="noStrike" noProof="1"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0289E-6 C 0.00573 0.04185 0.01181 0.08393 0.02743 0.13549 C 0.04358 0.18543 0.06302 0.24832 0.09635 0.30682 C 0.12951 0.36717 0.19514 0.45063 0.22674 0.4948 C 0.25764 0.53988 0.27135 0.55399 0.2842 0.56878 " pathEditMode="relative" rAng="1119223648" ptsTypes="aaaaA">
                                      <p:cBhvr>
                                        <p:cTn id="2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284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3.23699E-6 C 0.00348 0.01295 0.00695 0.0259 0.01667 0.05549 C 0.0264 0.08509 0.04028 0.13873 0.05834 0.17757 C 0.0764 0.21642 0.10278 0.25526 0.12501 0.28855 C 0.14723 0.32185 0.17223 0.35514 0.19167 0.37734 C 0.21112 0.39954 0.21667 0.40324 0.24167 0.42173 C 0.26667 0.44023 0.30417 0.46428 0.34167 0.48832 " pathEditMode="relative" ptsTypes="aaaaaaA">
                                      <p:cBhvr>
                                        <p:cTn id="5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832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 dirty="0"/>
          </a:p>
        </p:txBody>
      </p:sp>
      <p:sp>
        <p:nvSpPr>
          <p:cNvPr id="25602" name="Text Placeholder 183298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lstStyle/>
          <a:p>
            <a:endParaRPr lang="en-US" altLang="zh-CN" dirty="0"/>
          </a:p>
        </p:txBody>
      </p:sp>
      <p:pic>
        <p:nvPicPr>
          <p:cNvPr id="25603" name="Picture 183300" descr="l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69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3302" name="Rectangles 183301"/>
          <p:cNvSpPr/>
          <p:nvPr/>
        </p:nvSpPr>
        <p:spPr>
          <a:xfrm>
            <a:off x="2438400" y="228600"/>
            <a:ext cx="6172200" cy="3352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4800" dirty="0">
                <a:latin typeface="Times New Roman" panose="02020603050405020304" pitchFamily="18" charset="0"/>
              </a:rPr>
              <a:t>Bài thơ nói đến ai?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3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s 1597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26626" name="Picture 1" descr="Untitled 3b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3276600"/>
            <a:ext cx="2105025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2" descr="tay 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004885">
            <a:off x="5372100" y="3224213"/>
            <a:ext cx="1603375" cy="13890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16"/>
          <p:cNvGrpSpPr/>
          <p:nvPr/>
        </p:nvGrpSpPr>
        <p:grpSpPr>
          <a:xfrm>
            <a:off x="6019800" y="1981200"/>
            <a:ext cx="1458913" cy="2743200"/>
            <a:chOff x="6048778" y="1600200"/>
            <a:chExt cx="1458529" cy="2743200"/>
          </a:xfrm>
        </p:grpSpPr>
        <p:pic>
          <p:nvPicPr>
            <p:cNvPr id="26629" name="Picture 4" descr="dau be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48778" y="1600200"/>
              <a:ext cx="1458529" cy="16696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705830" y="3200400"/>
              <a:ext cx="53326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 rot="643786">
            <a:off x="6019800" y="2819400"/>
            <a:ext cx="2867025" cy="1898650"/>
            <a:chOff x="6048778" y="2438400"/>
            <a:chExt cx="2866622" cy="1898650"/>
          </a:xfrm>
        </p:grpSpPr>
        <p:pic>
          <p:nvPicPr>
            <p:cNvPr id="26632" name="Picture 3" descr="tay be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8778" y="3124200"/>
              <a:ext cx="1594981" cy="1212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7465474" y="2434315"/>
              <a:ext cx="1447596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1" name="Picture 20" descr="Untitled 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3925" y="297291"/>
            <a:ext cx="3810000" cy="3442174"/>
          </a:xfrm>
          <a:prstGeom prst="cloudCallout">
            <a:avLst>
              <a:gd name="adj1" fmla="val 65857"/>
              <a:gd name="adj2" fmla="val 39911"/>
            </a:avLst>
          </a:prstGeom>
        </p:spPr>
      </p:pic>
      <p:sp>
        <p:nvSpPr>
          <p:cNvPr id="26635" name="Rectangles 159766"/>
          <p:cNvSpPr/>
          <p:nvPr/>
        </p:nvSpPr>
        <p:spPr>
          <a:xfrm>
            <a:off x="5181600" y="609600"/>
            <a:ext cx="3505200" cy="990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6" name="Oval 184325"/>
          <p:cNvSpPr/>
          <p:nvPr/>
        </p:nvSpPr>
        <p:spPr>
          <a:xfrm>
            <a:off x="1905000" y="762000"/>
            <a:ext cx="4572000" cy="34290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4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74" name="Picture 184327" descr="131228background-hoa-thuy-tinh-tuyet-de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29" name="Oval 184328"/>
          <p:cNvSpPr/>
          <p:nvPr/>
        </p:nvSpPr>
        <p:spPr>
          <a:xfrm>
            <a:off x="457200" y="838200"/>
            <a:ext cx="8153400" cy="46482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4800" dirty="0">
                <a:latin typeface="Times New Roman" panose="02020603050405020304" pitchFamily="18" charset="0"/>
              </a:rPr>
              <a:t>Những câu thơ đầu </a:t>
            </a:r>
          </a:p>
          <a:p>
            <a:pPr algn="ctr"/>
            <a:r>
              <a:rPr lang="en-US" altLang="zh-CN" sz="4800" dirty="0">
                <a:latin typeface="Times New Roman" panose="02020603050405020304" pitchFamily="18" charset="0"/>
              </a:rPr>
              <a:t>nói đến những</a:t>
            </a:r>
          </a:p>
          <a:p>
            <a:pPr algn="ctr"/>
            <a:r>
              <a:rPr lang="en-US" altLang="zh-CN" sz="4800" dirty="0">
                <a:latin typeface="Times New Roman" panose="02020603050405020304" pitchFamily="18" charset="0"/>
              </a:rPr>
              <a:t>con vật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s 14540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29698" name="Picture 6" descr="than ga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819400"/>
            <a:ext cx="1817688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canh g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200400"/>
            <a:ext cx="11557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VIT O DAU.gif"/>
          <p:cNvPicPr>
            <a:picLocks noChangeAspect="1"/>
          </p:cNvPicPr>
          <p:nvPr/>
        </p:nvPicPr>
        <p:blipFill>
          <a:blip r:embed="rId5"/>
          <a:srcRect t="30912"/>
          <a:stretch>
            <a:fillRect/>
          </a:stretch>
        </p:blipFill>
        <p:spPr>
          <a:xfrm>
            <a:off x="1143000" y="2590800"/>
            <a:ext cx="2438400" cy="185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CANH VI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667000"/>
            <a:ext cx="1233488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/>
          <p:cNvGrpSpPr/>
          <p:nvPr/>
        </p:nvGrpSpPr>
        <p:grpSpPr>
          <a:xfrm>
            <a:off x="2362200" y="1524000"/>
            <a:ext cx="1103313" cy="2057400"/>
            <a:chOff x="1676400" y="2895600"/>
            <a:chExt cx="1104014" cy="2057400"/>
          </a:xfrm>
        </p:grpSpPr>
        <p:pic>
          <p:nvPicPr>
            <p:cNvPr id="11" name="Picture 10" descr="DAU VIT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6400" y="2895600"/>
              <a:ext cx="1104014" cy="13192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1828897" y="4038600"/>
              <a:ext cx="38124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 rot="-376223">
            <a:off x="4191000" y="2057400"/>
            <a:ext cx="1295400" cy="2209800"/>
            <a:chOff x="3200400" y="3352800"/>
            <a:chExt cx="1295400" cy="2209800"/>
          </a:xfrm>
        </p:grpSpPr>
        <p:pic>
          <p:nvPicPr>
            <p:cNvPr id="29706" name="Picture 5" descr="dau ga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00400" y="3352800"/>
              <a:ext cx="1295400" cy="15034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733421" y="4647653"/>
              <a:ext cx="3810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170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 dirty="0"/>
          </a:p>
        </p:txBody>
      </p:sp>
      <p:sp>
        <p:nvSpPr>
          <p:cNvPr id="31746" name="Text Placeholder 217090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lstStyle/>
          <a:p>
            <a:endParaRPr lang="en-US" altLang="zh-CN" dirty="0"/>
          </a:p>
        </p:txBody>
      </p:sp>
      <p:pic>
        <p:nvPicPr>
          <p:cNvPr id="31747" name="Picture 217092" descr="cKkl1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7094" name="Oval 217093"/>
          <p:cNvSpPr/>
          <p:nvPr/>
        </p:nvSpPr>
        <p:spPr>
          <a:xfrm>
            <a:off x="838200" y="838200"/>
            <a:ext cx="7467600" cy="47244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4800" dirty="0">
                <a:latin typeface="Times New Roman" panose="02020603050405020304" pitchFamily="18" charset="0"/>
              </a:rPr>
              <a:t>Em bé đã nhắc chú gà nâu</a:t>
            </a:r>
          </a:p>
          <a:p>
            <a:pPr algn="ctr"/>
            <a:r>
              <a:rPr lang="en-US" altLang="zh-CN" sz="4800" dirty="0">
                <a:latin typeface="Times New Roman" panose="02020603050405020304" pitchFamily="18" charset="0"/>
              </a:rPr>
              <a:t>và chị vịt bầu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7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7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s 2191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fontAlgn="base"/>
            <a:endParaRPr sz="3600" strike="noStrike" noProof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2770" name="Picture 1" descr="Untitled 3b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276600"/>
            <a:ext cx="2105025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2" descr="tay 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004885">
            <a:off x="5348288" y="3259138"/>
            <a:ext cx="1603375" cy="138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6" descr="than ga 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838575"/>
            <a:ext cx="1817688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canh g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4295775"/>
            <a:ext cx="11557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VIT O DAU.gif"/>
          <p:cNvPicPr>
            <a:picLocks noChangeAspect="1"/>
          </p:cNvPicPr>
          <p:nvPr/>
        </p:nvPicPr>
        <p:blipFill>
          <a:blip r:embed="rId7"/>
          <a:srcRect t="30912"/>
          <a:stretch>
            <a:fillRect/>
          </a:stretch>
        </p:blipFill>
        <p:spPr>
          <a:xfrm>
            <a:off x="457200" y="3609975"/>
            <a:ext cx="2438400" cy="185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CANH VI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838575"/>
            <a:ext cx="1233488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/>
          <p:cNvGrpSpPr/>
          <p:nvPr/>
        </p:nvGrpSpPr>
        <p:grpSpPr>
          <a:xfrm>
            <a:off x="1676400" y="2590800"/>
            <a:ext cx="1103313" cy="2057400"/>
            <a:chOff x="1676400" y="2895600"/>
            <a:chExt cx="1104014" cy="2057400"/>
          </a:xfrm>
        </p:grpSpPr>
        <p:pic>
          <p:nvPicPr>
            <p:cNvPr id="11" name="Picture 10" descr="DAU VIT.g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6400" y="2895600"/>
              <a:ext cx="1104014" cy="13192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1828897" y="4038600"/>
              <a:ext cx="38124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 rot="-376223">
            <a:off x="3200400" y="3048000"/>
            <a:ext cx="1295400" cy="2209800"/>
            <a:chOff x="3200400" y="3352800"/>
            <a:chExt cx="1295400" cy="2209800"/>
          </a:xfrm>
        </p:grpSpPr>
        <p:pic>
          <p:nvPicPr>
            <p:cNvPr id="32780" name="Picture 5" descr="dau ga.gi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00400" y="3352800"/>
              <a:ext cx="1295400" cy="15034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733421" y="4647653"/>
              <a:ext cx="3810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6019800" y="1981200"/>
            <a:ext cx="1458913" cy="2743200"/>
            <a:chOff x="6048778" y="1600200"/>
            <a:chExt cx="1458529" cy="2743200"/>
          </a:xfrm>
        </p:grpSpPr>
        <p:pic>
          <p:nvPicPr>
            <p:cNvPr id="32783" name="Picture 4" descr="dau be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48778" y="1600200"/>
              <a:ext cx="1458529" cy="16696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705830" y="3200400"/>
              <a:ext cx="53326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 rot="643786">
            <a:off x="6048375" y="2819400"/>
            <a:ext cx="2867025" cy="1898650"/>
            <a:chOff x="6048778" y="2438400"/>
            <a:chExt cx="2866622" cy="1898650"/>
          </a:xfrm>
        </p:grpSpPr>
        <p:pic>
          <p:nvPicPr>
            <p:cNvPr id="32786" name="Picture 3" descr="tay be.g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8778" y="3124200"/>
              <a:ext cx="1594981" cy="1212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7465474" y="2434315"/>
              <a:ext cx="1447596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853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 dirty="0"/>
          </a:p>
        </p:txBody>
      </p:sp>
      <p:pic>
        <p:nvPicPr>
          <p:cNvPr id="34818" name="Picture 185348" descr="hinh-nen-mua-he-troi-xanh-may-trang-co-nang-cuc-de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5350" name="Rectangles 185349"/>
          <p:cNvSpPr/>
          <p:nvPr/>
        </p:nvSpPr>
        <p:spPr>
          <a:xfrm>
            <a:off x="914400" y="381000"/>
            <a:ext cx="7239000" cy="441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</a:rPr>
              <a:t>Vì sao em bé lại nhắc chú gà và</a:t>
            </a:r>
          </a:p>
          <a:p>
            <a:pPr algn="ctr"/>
            <a:r>
              <a:rPr lang="en-US" altLang="zh-CN" sz="4400" dirty="0">
                <a:latin typeface="Times New Roman" panose="02020603050405020304" pitchFamily="18" charset="0"/>
              </a:rPr>
              <a:t>chị vịt im lặng?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5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80232" descr="hinh-nen-powerpoint-de-thuong-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Rectangles 180228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99" name="Rectangles 180230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100" name="Oval 180238"/>
          <p:cNvSpPr/>
          <p:nvPr/>
        </p:nvSpPr>
        <p:spPr>
          <a:xfrm>
            <a:off x="2286000" y="1676400"/>
            <a:ext cx="5867400" cy="24384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endParaRPr lang="en-US" altLang="zh-CN" sz="9600" dirty="0">
              <a:latin typeface="Times New Roman" panose="02020603050405020304" pitchFamily="18" charset="0"/>
            </a:endParaRPr>
          </a:p>
        </p:txBody>
      </p:sp>
      <p:pic>
        <p:nvPicPr>
          <p:cNvPr id="180241" name="Picture 180240" descr="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58" name="Bà Thương Em - Various Artists _ Bài hát, lyrics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2286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61" name="Picture 180260" descr="images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62" name="Picture 180261" descr="1_7_1339123192_31_nguyenthitinh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63" name="Picture 180262" descr="downloa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533400"/>
            <a:ext cx="8001000" cy="594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64" name="Picture 180263" descr="DSC028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65" name="Picture 180264" descr="TV3 - trang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68" name="Picture 180267" descr="IMG_20151013_0856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72" name="Picture 180271" descr="IMG_20151013_0857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73" name="Picture 180272" descr="IMG_20151013_0856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80" name="Picture 180279" descr="1_7_1339123192_31_nguyenthitinh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81" name="Picture 180280" descr="DSC028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82" name="Picture 180281" descr="Image357_copy_copy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83" name="Picture 180282" descr="IMG_20151013_08530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84" name="Picture 180283" descr="IMG_20151013_0856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85" name="Picture 180284" descr="IMG_20151013_0857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86" name="Picture 180285" descr="images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0287" name="Picture 180286" descr="Image357_copy_copy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" dur="1" fill="hold"/>
                                        <p:tgtEl>
                                          <p:spTgt spid="1802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18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18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0"/>
                                        <p:tgtEl>
                                          <p:spTgt spid="18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0"/>
                                        <p:tgtEl>
                                          <p:spTgt spid="18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0"/>
                                        <p:tgtEl>
                                          <p:spTgt spid="18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0"/>
                                        <p:tgtEl>
                                          <p:spTgt spid="18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0"/>
                                        <p:tgtEl>
                                          <p:spTgt spid="18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0"/>
                                        <p:tgtEl>
                                          <p:spTgt spid="18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0"/>
                                        <p:tgtEl>
                                          <p:spTgt spid="18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0"/>
                                        <p:tgtEl>
                                          <p:spTgt spid="18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0"/>
                                        <p:tgtEl>
                                          <p:spTgt spid="18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0"/>
                            </p:stCondLst>
                            <p:childTnLst>
                              <p:par>
                                <p:cTn id="5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0"/>
                                        <p:tgtEl>
                                          <p:spTgt spid="18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0"/>
                            </p:stCondLst>
                            <p:childTnLst>
                              <p:par>
                                <p:cTn id="5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0"/>
                                        <p:tgtEl>
                                          <p:spTgt spid="18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0"/>
                            </p:stCondLst>
                            <p:childTnLst>
                              <p:par>
                                <p:cTn id="6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5000"/>
                                        <p:tgtEl>
                                          <p:spTgt spid="18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0"/>
                                        <p:tgtEl>
                                          <p:spTgt spid="18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0"/>
                            </p:stCondLst>
                            <p:childTnLst>
                              <p:par>
                                <p:cTn id="7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0"/>
                                        <p:tgtEl>
                                          <p:spTgt spid="18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7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0"/>
                                        <p:tgtEl>
                                          <p:spTgt spid="18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025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669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 dirty="0"/>
          </a:p>
        </p:txBody>
      </p:sp>
      <p:pic>
        <p:nvPicPr>
          <p:cNvPr id="21" name="Picture 20" descr="Untitled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839" y="979663"/>
            <a:ext cx="5855764" cy="5013705"/>
          </a:xfrm>
          <a:prstGeom prst="cloudCallout">
            <a:avLst>
              <a:gd name="adj1" fmla="val 65857"/>
              <a:gd name="adj2" fmla="val 39911"/>
            </a:avLst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863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 dirty="0"/>
          </a:p>
        </p:txBody>
      </p:sp>
      <p:sp>
        <p:nvSpPr>
          <p:cNvPr id="36866" name="Text Placeholder 186370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lstStyle/>
          <a:p>
            <a:endParaRPr lang="en-US" altLang="zh-CN" dirty="0"/>
          </a:p>
        </p:txBody>
      </p:sp>
      <p:pic>
        <p:nvPicPr>
          <p:cNvPr id="36867" name="Picture 186374" descr="kho-hinh-nen-may-tinh-dep-nhat-chat-luong-nhat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6376" name="Rectangles 186375"/>
          <p:cNvSpPr/>
          <p:nvPr/>
        </p:nvSpPr>
        <p:spPr>
          <a:xfrm>
            <a:off x="914400" y="1905000"/>
            <a:ext cx="7391400" cy="3429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8000" dirty="0">
                <a:latin typeface="Times New Roman" panose="02020603050405020304" pitchFamily="18" charset="0"/>
              </a:rPr>
              <a:t>Bạn nhỏ đã làm</a:t>
            </a:r>
          </a:p>
          <a:p>
            <a:pPr algn="ctr"/>
            <a:r>
              <a:rPr lang="en-US" altLang="zh-CN" sz="8000" dirty="0">
                <a:latin typeface="Times New Roman" panose="02020603050405020304" pitchFamily="18" charset="0"/>
              </a:rPr>
              <a:t> gì để cho bà </a:t>
            </a:r>
          </a:p>
          <a:p>
            <a:pPr algn="ctr"/>
            <a:r>
              <a:rPr lang="en-US" altLang="zh-CN" sz="8000" dirty="0">
                <a:latin typeface="Times New Roman" panose="02020603050405020304" pitchFamily="18" charset="0"/>
              </a:rPr>
              <a:t>ngủ ngon?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6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6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rr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925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 rot="-1493060">
            <a:off x="3278188" y="1546225"/>
            <a:ext cx="2582862" cy="4357688"/>
            <a:chOff x="3352800" y="1738717"/>
            <a:chExt cx="2584172" cy="4357283"/>
          </a:xfrm>
        </p:grpSpPr>
        <p:pic>
          <p:nvPicPr>
            <p:cNvPr id="37891" name="Picture 2" descr="quat 2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1417" y="1738717"/>
              <a:ext cx="1755555" cy="24769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348922" y="3960472"/>
              <a:ext cx="838625" cy="2133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" name="Picture 5" descr="goc ma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975" y="0"/>
            <a:ext cx="24860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ext Placeholder 1331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sz="3200" b="1" i="0" u="none" strike="noStrike" kern="1200" cap="none" spc="0" normalizeH="0" baseline="0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60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Nếu bà của các con bị ốm thì các con sẽ làm gì?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7817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 dirty="0"/>
          </a:p>
        </p:txBody>
      </p:sp>
      <p:pic>
        <p:nvPicPr>
          <p:cNvPr id="43010" name="Picture 178180" descr="hinh-nen-thien-nhien-dep-full-hd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8182" name="Rectangles 178181"/>
          <p:cNvSpPr/>
          <p:nvPr/>
        </p:nvSpPr>
        <p:spPr>
          <a:xfrm>
            <a:off x="609600" y="2362200"/>
            <a:ext cx="7848600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fontAlgn="base"/>
            <a:r>
              <a:rPr lang="en-US" sz="8000" strike="noStrike" noProof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Arial" panose="020B0604020202020204" pitchFamily="34" charset="0"/>
                <a:ea typeface="+mn-ea"/>
                <a:cs typeface="+mn-cs"/>
              </a:rPr>
              <a:t>Dạy trẻ đọc thơ</a:t>
            </a:r>
            <a:endParaRPr lang="en-US" sz="8000" strike="noStrike" noProof="1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8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25284" descr="bo_suu_tap_mau_hinh_nen_tao_slide_powerpoint_dep201306111734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itle 2252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 dirty="0"/>
          </a:p>
        </p:txBody>
      </p:sp>
      <p:pic>
        <p:nvPicPr>
          <p:cNvPr id="225283" name="Picture 225282" descr="images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22214" descr="x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Title 2222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 dirty="0"/>
          </a:p>
        </p:txBody>
      </p:sp>
      <p:sp>
        <p:nvSpPr>
          <p:cNvPr id="7171" name="Text Placeholder 222210"/>
          <p:cNvSpPr>
            <a:spLocks noGrp="1"/>
          </p:cNvSpPr>
          <p:nvPr>
            <p:ph idx="1"/>
          </p:nvPr>
        </p:nvSpPr>
        <p:spPr>
          <a:ln/>
        </p:spPr>
        <p:txBody>
          <a:bodyPr anchor="t" anchorCtr="0"/>
          <a:lstStyle/>
          <a:p>
            <a:endParaRPr lang="en-US" altLang="zh-CN" dirty="0"/>
          </a:p>
        </p:txBody>
      </p:sp>
      <p:pic>
        <p:nvPicPr>
          <p:cNvPr id="222212" name="Picture 222211" descr="1_7_1339123192_31_nguyenthiti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38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2213" name="Picture 222212" descr="cau-be-tich-ch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0"/>
            <a:ext cx="5029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23241" descr="273201217466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Title 2232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lstStyle/>
          <a:p>
            <a:endParaRPr lang="en-US" altLang="zh-CN" dirty="0"/>
          </a:p>
        </p:txBody>
      </p:sp>
      <p:pic>
        <p:nvPicPr>
          <p:cNvPr id="223236" name="Picture 223235" descr="TV3 - trang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38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3238" name="Picture 223237" descr="IMG_20151013_0856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0"/>
            <a:ext cx="51054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s 8806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fontAlgn="base"/>
            <a:endParaRPr sz="3600" strike="noStrike" noProof="1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1266" name="Picture 1" descr="Untitled 3b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276600"/>
            <a:ext cx="2105025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2" descr="tay 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004885">
            <a:off x="5348288" y="3259138"/>
            <a:ext cx="1603375" cy="138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6" descr="than ga 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838575"/>
            <a:ext cx="1817688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canh g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4295775"/>
            <a:ext cx="11557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VIT O DAU.gif"/>
          <p:cNvPicPr>
            <a:picLocks noChangeAspect="1"/>
          </p:cNvPicPr>
          <p:nvPr/>
        </p:nvPicPr>
        <p:blipFill>
          <a:blip r:embed="rId7"/>
          <a:srcRect t="30912"/>
          <a:stretch>
            <a:fillRect/>
          </a:stretch>
        </p:blipFill>
        <p:spPr>
          <a:xfrm>
            <a:off x="457200" y="3609975"/>
            <a:ext cx="2438400" cy="185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CANH VI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838575"/>
            <a:ext cx="1233488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/>
          <p:cNvGrpSpPr/>
          <p:nvPr/>
        </p:nvGrpSpPr>
        <p:grpSpPr>
          <a:xfrm>
            <a:off x="1676400" y="2590800"/>
            <a:ext cx="1103313" cy="2057400"/>
            <a:chOff x="1676400" y="2895600"/>
            <a:chExt cx="1104014" cy="2057400"/>
          </a:xfrm>
        </p:grpSpPr>
        <p:pic>
          <p:nvPicPr>
            <p:cNvPr id="11" name="Picture 10" descr="DAU VIT.g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6400" y="2895600"/>
              <a:ext cx="1104014" cy="13192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1828897" y="4038600"/>
              <a:ext cx="38124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 rot="-376223">
            <a:off x="3200400" y="3048000"/>
            <a:ext cx="1295400" cy="2209800"/>
            <a:chOff x="3200400" y="3352800"/>
            <a:chExt cx="1295400" cy="2209800"/>
          </a:xfrm>
        </p:grpSpPr>
        <p:pic>
          <p:nvPicPr>
            <p:cNvPr id="11276" name="Picture 5" descr="dau ga.gi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00400" y="3352800"/>
              <a:ext cx="1295400" cy="15034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733421" y="4647653"/>
              <a:ext cx="3810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6019800" y="1981200"/>
            <a:ext cx="1458913" cy="2743200"/>
            <a:chOff x="6048778" y="1600200"/>
            <a:chExt cx="1458529" cy="2743200"/>
          </a:xfrm>
        </p:grpSpPr>
        <p:pic>
          <p:nvPicPr>
            <p:cNvPr id="11279" name="Picture 4" descr="dau be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48778" y="1600200"/>
              <a:ext cx="1458529" cy="16696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705830" y="3200400"/>
              <a:ext cx="53326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 rot="643786">
            <a:off x="6048375" y="2819400"/>
            <a:ext cx="2867025" cy="1898650"/>
            <a:chOff x="6048778" y="2438400"/>
            <a:chExt cx="2866622" cy="1898650"/>
          </a:xfrm>
        </p:grpSpPr>
        <p:pic>
          <p:nvPicPr>
            <p:cNvPr id="11282" name="Picture 3" descr="tay be.g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8778" y="3124200"/>
              <a:ext cx="1594981" cy="1212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7465474" y="2434315"/>
              <a:ext cx="1447596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8090" name="Rectangles 88089"/>
          <p:cNvSpPr/>
          <p:nvPr/>
        </p:nvSpPr>
        <p:spPr>
          <a:xfrm>
            <a:off x="0" y="0"/>
            <a:ext cx="6096000" cy="2971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</a:rPr>
              <a:t>Này chú gà nâu</a:t>
            </a:r>
          </a:p>
          <a:p>
            <a:pPr algn="ctr"/>
            <a:r>
              <a:rPr lang="en-US" altLang="zh-CN" sz="4400" dirty="0">
                <a:latin typeface="Times New Roman" panose="02020603050405020304" pitchFamily="18" charset="0"/>
              </a:rPr>
              <a:t>Cãi nhau gì thế</a:t>
            </a:r>
          </a:p>
          <a:p>
            <a:pPr algn="ctr"/>
            <a:r>
              <a:rPr lang="en-US" altLang="zh-CN" sz="4400" dirty="0">
                <a:latin typeface="Times New Roman" panose="02020603050405020304" pitchFamily="18" charset="0"/>
              </a:rPr>
              <a:t>Này chị vịt bầu</a:t>
            </a:r>
          </a:p>
          <a:p>
            <a:pPr algn="ctr"/>
            <a:r>
              <a:rPr lang="en-US" altLang="zh-CN" sz="4400" dirty="0">
                <a:latin typeface="Times New Roman" panose="02020603050405020304" pitchFamily="18" charset="0"/>
              </a:rPr>
              <a:t>Chớ gào ầm ĩ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8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8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8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8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8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8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8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8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8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8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8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8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s 9113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bg1"/>
              </a:gs>
            </a:gsLst>
            <a:path path="rect">
              <a:fillToRect r="100000" b="10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13314" name="Picture 1" descr="Untitled 3b cop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276600"/>
            <a:ext cx="2105025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2" descr="tay 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004885">
            <a:off x="5372100" y="3224213"/>
            <a:ext cx="1603375" cy="1389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6" descr="than ga 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838575"/>
            <a:ext cx="1817688" cy="187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canh ga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4295775"/>
            <a:ext cx="11557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VIT O DAU.gif"/>
          <p:cNvPicPr>
            <a:picLocks noChangeAspect="1"/>
          </p:cNvPicPr>
          <p:nvPr/>
        </p:nvPicPr>
        <p:blipFill>
          <a:blip r:embed="rId7"/>
          <a:srcRect t="30912"/>
          <a:stretch>
            <a:fillRect/>
          </a:stretch>
        </p:blipFill>
        <p:spPr>
          <a:xfrm>
            <a:off x="457200" y="3609975"/>
            <a:ext cx="2438400" cy="185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CANH VI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838575"/>
            <a:ext cx="1233488" cy="838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2"/>
          <p:cNvGrpSpPr/>
          <p:nvPr/>
        </p:nvGrpSpPr>
        <p:grpSpPr>
          <a:xfrm>
            <a:off x="1676400" y="2619375"/>
            <a:ext cx="1103313" cy="2057400"/>
            <a:chOff x="1676400" y="2895600"/>
            <a:chExt cx="1104014" cy="2057400"/>
          </a:xfrm>
        </p:grpSpPr>
        <p:pic>
          <p:nvPicPr>
            <p:cNvPr id="11" name="Picture 10" descr="DAU VIT.g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6400" y="2895600"/>
              <a:ext cx="1104014" cy="13192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1828897" y="4038600"/>
              <a:ext cx="38124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 rot="-376223">
            <a:off x="3200400" y="3076575"/>
            <a:ext cx="1295400" cy="2209800"/>
            <a:chOff x="3200400" y="3352800"/>
            <a:chExt cx="1295400" cy="2209800"/>
          </a:xfrm>
        </p:grpSpPr>
        <p:pic>
          <p:nvPicPr>
            <p:cNvPr id="13324" name="Picture 5" descr="dau ga.gi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00400" y="3352800"/>
              <a:ext cx="1295400" cy="15034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3733421" y="4647653"/>
              <a:ext cx="3810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6019800" y="1981200"/>
            <a:ext cx="1458913" cy="2743200"/>
            <a:chOff x="6048778" y="1600200"/>
            <a:chExt cx="1458529" cy="2743200"/>
          </a:xfrm>
        </p:grpSpPr>
        <p:pic>
          <p:nvPicPr>
            <p:cNvPr id="13327" name="Picture 4" descr="dau be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48778" y="1600200"/>
              <a:ext cx="1458529" cy="16696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705830" y="3200400"/>
              <a:ext cx="53326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 rot="643786">
            <a:off x="6019800" y="2819400"/>
            <a:ext cx="2867025" cy="1898650"/>
            <a:chOff x="6048778" y="2438400"/>
            <a:chExt cx="2866622" cy="1898650"/>
          </a:xfrm>
        </p:grpSpPr>
        <p:pic>
          <p:nvPicPr>
            <p:cNvPr id="13330" name="Picture 3" descr="tay be.gi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8778" y="3124200"/>
              <a:ext cx="1594981" cy="1212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7465474" y="2434315"/>
              <a:ext cx="1447596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1" name="Picture 20" descr="Untitled 2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525" y="-6349"/>
            <a:ext cx="3810000" cy="2910418"/>
          </a:xfrm>
          <a:prstGeom prst="cloudCallout">
            <a:avLst>
              <a:gd name="adj1" fmla="val 65857"/>
              <a:gd name="adj2" fmla="val 39911"/>
            </a:avLst>
          </a:prstGeom>
        </p:spPr>
      </p:pic>
      <p:sp>
        <p:nvSpPr>
          <p:cNvPr id="91161" name="Rectangles 91160"/>
          <p:cNvSpPr/>
          <p:nvPr/>
        </p:nvSpPr>
        <p:spPr>
          <a:xfrm>
            <a:off x="4114797" y="228597"/>
            <a:ext cx="4419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 tớ ốm rồi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Cánh màn khép rủ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 yên lặng nào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 bà tớ ngủ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9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rr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925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 rot="-1493060">
            <a:off x="3276600" y="1524000"/>
            <a:ext cx="2582863" cy="4357688"/>
            <a:chOff x="3352800" y="1738717"/>
            <a:chExt cx="2584172" cy="4357283"/>
          </a:xfrm>
        </p:grpSpPr>
        <p:pic>
          <p:nvPicPr>
            <p:cNvPr id="15363" name="Picture 2" descr="quat 2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1417" y="1738717"/>
              <a:ext cx="1755555" cy="24769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348922" y="3960472"/>
              <a:ext cx="838625" cy="2133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" name="Picture 5" descr="goc ma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975" y="0"/>
            <a:ext cx="24860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4217" name="Rectangles 94216"/>
          <p:cNvSpPr/>
          <p:nvPr/>
        </p:nvSpPr>
        <p:spPr>
          <a:xfrm>
            <a:off x="4267197" y="4114797"/>
            <a:ext cx="4343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Bàn tay nhỏ nhắn</a:t>
            </a:r>
            <a:endParaRPr lang="en-US" sz="3600" b="0" strike="noStrike" noProof="1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Phe phẩy quạt nan</a:t>
            </a:r>
            <a:endParaRPr lang="en-US" sz="3600" b="0" strike="noStrike" noProof="1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Đều đều ngọn gió</a:t>
            </a:r>
            <a:endParaRPr lang="en-US" sz="3600" b="0" strike="noStrike" noProof="1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00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Rung rinh góc màn</a:t>
            </a:r>
            <a:endParaRPr lang="en-US" sz="3600" b="0" strike="noStrike" noProof="1">
              <a:ln w="9525" cap="flat" cmpd="sng">
                <a:solidFill>
                  <a:srgbClr val="00FF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rr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925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 rot="-1493060">
            <a:off x="3276600" y="1524000"/>
            <a:ext cx="2582863" cy="4357688"/>
            <a:chOff x="3352800" y="1738717"/>
            <a:chExt cx="2584172" cy="4357283"/>
          </a:xfrm>
        </p:grpSpPr>
        <p:pic>
          <p:nvPicPr>
            <p:cNvPr id="17411" name="Picture 2" descr="quat 22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1417" y="1738717"/>
              <a:ext cx="1755555" cy="24769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3348922" y="3960472"/>
              <a:ext cx="838625" cy="21334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" name="Picture 5" descr="goc ma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975" y="0"/>
            <a:ext cx="24860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088" name="Rectangles 174087"/>
          <p:cNvSpPr/>
          <p:nvPr/>
        </p:nvSpPr>
        <p:spPr>
          <a:xfrm>
            <a:off x="3733797" y="4190997"/>
            <a:ext cx="4572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 ơi hãy ngủ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 cháu ngồi bên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Căn nhà vắng vẻ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b="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Khu vườn lặng im</a:t>
            </a:r>
            <a:endParaRPr lang="en-US" sz="3600" b="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224</Words>
  <Application>Microsoft Office PowerPoint</Application>
  <PresentationFormat>On-screen Show (4:3)</PresentationFormat>
  <Paragraphs>60</Paragraphs>
  <Slides>24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Times New Roman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HUU VEN</dc:creator>
  <cp:lastModifiedBy>Nguyễn Giang</cp:lastModifiedBy>
  <cp:revision>212</cp:revision>
  <dcterms:created xsi:type="dcterms:W3CDTF">2009-03-21T06:12:10Z</dcterms:created>
  <dcterms:modified xsi:type="dcterms:W3CDTF">2024-04-29T15:06:52Z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B9FEBA4E7F4943C89090D5BA96CF67D4</vt:lpwstr>
  </property>
  <property fmtid="{D5CDD505-2E9C-101B-9397-08002B2CF9AE}" pid="3" name="KSOProductBuildVer">
    <vt:lpwstr>1033-11.2.0.11373</vt:lpwstr>
  </property>
</Properties>
</file>