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3" r:id="rId4"/>
    <p:sldId id="274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8" r:id="rId19"/>
    <p:sldId id="279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6F29-CFDE-44C8-87D1-9863F298EFE4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569D-F190-41B1-A405-88B946C6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B&#7847;u%20B&#237;%20Th&#432;&#417;ng%20Nhau%20-%20&#272;ang%20C&#7853;p%20Nh&#7853;t%20_%20Ch&#7845;t%20L&#432;&#7907;ng%20128%20kps.mp3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untitledJJHHGGJ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010400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4196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43434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blumen-pflanzen12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512" y="8294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húc mừng. ng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6248400"/>
            <a:ext cx="609600" cy="6096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DBA2AF-BE27-D839-7B4B-0BD71D9E3E1A}"/>
              </a:ext>
            </a:extLst>
          </p:cNvPr>
          <p:cNvSpPr/>
          <p:nvPr/>
        </p:nvSpPr>
        <p:spPr>
          <a:xfrm>
            <a:off x="349838" y="383559"/>
            <a:ext cx="8444324" cy="6199803"/>
          </a:xfrm>
          <a:prstGeom prst="round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UBND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TRƯỜNG MN THẠCH CẦU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Lĩnh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vực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phát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triển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ngôn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ngữ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</a:rPr>
              <a:t>Truyện </a:t>
            </a:r>
            <a:r>
              <a:rPr lang="en-US" sz="2800" b="1" dirty="0">
                <a:solidFill>
                  <a:srgbClr val="FF0000"/>
                </a:solidFill>
              </a:rPr>
              <a:t>“</a:t>
            </a:r>
            <a:r>
              <a:rPr lang="en-US" sz="2800" b="1" dirty="0" err="1">
                <a:solidFill>
                  <a:srgbClr val="FF0000"/>
                </a:solidFill>
              </a:rPr>
              <a:t>Truyện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tay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trái</a:t>
            </a:r>
            <a:r>
              <a:rPr lang="en-US" sz="2800" b="1" dirty="0">
                <a:solidFill>
                  <a:srgbClr val="FF0000"/>
                </a:solidFill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</a:rPr>
              <a:t>tay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phải</a:t>
            </a:r>
            <a:r>
              <a:rPr lang="en-US" sz="2800" b="1" dirty="0">
                <a:solidFill>
                  <a:srgbClr val="FF0000"/>
                </a:solidFill>
              </a:rPr>
              <a:t>"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Lứa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tuổi</a:t>
            </a:r>
            <a:r>
              <a:rPr lang="en-US" sz="2800" b="1" dirty="0">
                <a:solidFill>
                  <a:srgbClr val="FF0000"/>
                </a:solidFill>
              </a:rPr>
              <a:t>: MGN 4 – 5 </a:t>
            </a:r>
            <a:r>
              <a:rPr lang="en-US" sz="2800" b="1" dirty="0" err="1">
                <a:solidFill>
                  <a:srgbClr val="FF0000"/>
                </a:solidFill>
              </a:rPr>
              <a:t>tuổi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Năm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2023 - 2024</a:t>
            </a:r>
          </a:p>
        </p:txBody>
      </p:sp>
      <p:pic>
        <p:nvPicPr>
          <p:cNvPr id="3" name="Picture 2" descr="A logo with a red ribbon and a couple of kids jumping&#10;&#10;Description automatically generated">
            <a:extLst>
              <a:ext uri="{FF2B5EF4-FFF2-40B4-BE49-F238E27FC236}">
                <a16:creationId xmlns:a16="http://schemas.microsoft.com/office/drawing/2014/main" id="{A0420DF7-7602-E770-755B-FD0795F062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71" y="1887170"/>
            <a:ext cx="851726" cy="809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1147465"/>
            <a:ext cx="38924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50800"/>
                <a:solidFill>
                  <a:srgbClr val="FFFF00"/>
                </a:solidFill>
              </a:rPr>
              <a:t>Hoạt</a:t>
            </a:r>
            <a:r>
              <a:rPr lang="en-US" sz="5400" b="1" dirty="0">
                <a:ln w="50800"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 w="50800"/>
                <a:solidFill>
                  <a:srgbClr val="FFFF00"/>
                </a:solidFill>
              </a:rPr>
              <a:t>động</a:t>
            </a:r>
            <a:r>
              <a:rPr lang="en-US" sz="5400" b="1" dirty="0">
                <a:ln w="50800"/>
                <a:solidFill>
                  <a:srgbClr val="FFFF00"/>
                </a:solidFill>
              </a:rPr>
              <a:t> 2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2505670"/>
            <a:ext cx="74815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Trẻ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hiểu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về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tác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phẩm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393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1143" y="838200"/>
            <a:ext cx="38924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981200"/>
            <a:ext cx="731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Ghép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truyện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5" name="Bầu Bí Thương Nhau - Đang Cập Nhật _ Chất Lượng 128 kp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1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9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928255" y="1094509"/>
            <a:ext cx="7010400" cy="426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</a:p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Nếu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vẻ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vỗ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3512" y="23534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716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úc mừng. ng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3000" y="6096000"/>
            <a:ext cx="609600" cy="609600"/>
          </a:xfrm>
        </p:spPr>
      </p:pic>
      <p:pic>
        <p:nvPicPr>
          <p:cNvPr id="2050" name="Picture 2" descr="G:\hình nền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10760"/>
            <a:ext cx="9220200" cy="68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64227" y="990600"/>
            <a:ext cx="6705600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err="1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cap="all" spc="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spc="0" dirty="0" err="1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cap="all" spc="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spc="0" dirty="0" err="1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cap="all" spc="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spc="0" dirty="0" err="1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0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CHÚC CÁC BẠN LỚP A3 CHĂM NGOAN HỌC GIỎI</a:t>
            </a:r>
            <a:endParaRPr lang="en-US" sz="54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chúc mừng. ng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2227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7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User\Desktop\hn1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514600"/>
            <a:ext cx="52578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66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655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p:sp>
        <p:nvSpPr>
          <p:cNvPr id="512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524000" y="3048000"/>
            <a:ext cx="7391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>
                <a:rot lat="0" lon="2051998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KỂ CHUYỆN</a:t>
            </a: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432" y="5181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6585" y="5562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061" y="7583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891672"/>
      </p:ext>
    </p:extLst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hình nền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450529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My Heart Will Go On Piano - Jasmine Hor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189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98</Words>
  <Application>Microsoft Office PowerPoint</Application>
  <PresentationFormat>On-screen Show (4:3)</PresentationFormat>
  <Paragraphs>23</Paragraphs>
  <Slides>20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Hero</dc:creator>
  <cp:lastModifiedBy>Nguyễn Giang</cp:lastModifiedBy>
  <cp:revision>18</cp:revision>
  <dcterms:created xsi:type="dcterms:W3CDTF">2012-10-02T12:09:22Z</dcterms:created>
  <dcterms:modified xsi:type="dcterms:W3CDTF">2024-04-29T14:17:50Z</dcterms:modified>
</cp:coreProperties>
</file>