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57" r:id="rId4"/>
    <p:sldId id="259" r:id="rId5"/>
    <p:sldId id="262" r:id="rId6"/>
    <p:sldId id="260" r:id="rId7"/>
    <p:sldId id="263" r:id="rId8"/>
    <p:sldId id="264" r:id="rId9"/>
    <p:sldId id="261" r:id="rId10"/>
    <p:sldId id="267" r:id="rId11"/>
    <p:sldId id="269" r:id="rId12"/>
    <p:sldId id="271" r:id="rId13"/>
    <p:sldId id="274" r:id="rId14"/>
    <p:sldId id="273" r:id="rId15"/>
    <p:sldId id="276" r:id="rId16"/>
    <p:sldId id="287" r:id="rId17"/>
    <p:sldId id="288" r:id="rId18"/>
    <p:sldId id="284" r:id="rId19"/>
    <p:sldId id="280" r:id="rId20"/>
    <p:sldId id="266" r:id="rId21"/>
    <p:sldId id="289" r:id="rId22"/>
    <p:sldId id="281" r:id="rId23"/>
    <p:sldId id="278" r:id="rId24"/>
    <p:sldId id="290" r:id="rId25"/>
    <p:sldId id="279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0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3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6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8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2.m4a"/><Relationship Id="rId7" Type="http://schemas.openxmlformats.org/officeDocument/2006/relationships/image" Target="../media/image3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41.gif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20.m4a"/><Relationship Id="rId7" Type="http://schemas.openxmlformats.org/officeDocument/2006/relationships/image" Target="../media/image44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2.m4a"/><Relationship Id="rId7" Type="http://schemas.openxmlformats.org/officeDocument/2006/relationships/image" Target="../media/image49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7.png"/><Relationship Id="rId3" Type="http://schemas.openxmlformats.org/officeDocument/2006/relationships/audio" Target="../media/media23.m4a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microsoft.com/office/2007/relationships/media" Target="../media/media23.m4a"/><Relationship Id="rId16" Type="http://schemas.openxmlformats.org/officeDocument/2006/relationships/image" Target="../media/image2.png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2.jp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5.m4a"/><Relationship Id="rId7" Type="http://schemas.openxmlformats.org/officeDocument/2006/relationships/audio" Target="../media/audio3.wav"/><Relationship Id="rId2" Type="http://schemas.microsoft.com/office/2007/relationships/media" Target="../media/media25.m4a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6.m4a"/><Relationship Id="rId7" Type="http://schemas.openxmlformats.org/officeDocument/2006/relationships/audio" Target="../media/audio3.wav"/><Relationship Id="rId2" Type="http://schemas.microsoft.com/office/2007/relationships/media" Target="../media/media26.m4a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audio" Target="../media/media6.m4a"/><Relationship Id="rId10" Type="http://schemas.openxmlformats.org/officeDocument/2006/relationships/image" Target="../media/image12.png"/><Relationship Id="rId4" Type="http://schemas.microsoft.com/office/2007/relationships/media" Target="../media/media6.m4a"/><Relationship Id="rId9" Type="http://schemas.openxmlformats.org/officeDocument/2006/relationships/image" Target="../media/image11.jpe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audio" Target="../media/audio3.wav"/><Relationship Id="rId12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2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1498" y="604563"/>
            <a:ext cx="875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BÀN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8277" y="1976650"/>
            <a:ext cx="7405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NHẬN </a:t>
            </a:r>
            <a:r>
              <a:rPr lang="en-US" sz="2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endParaRPr lang="en-US" sz="2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</a:t>
            </a:r>
            <a:r>
              <a:rPr lang="en-US" sz="2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9, SỐ LƯỢNG, SỐ THỨ TỰ TRONG PHẠM VI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9043" y="3872634"/>
            <a:ext cx="480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i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</a:t>
            </a:r>
            <a:r>
              <a:rPr lang="en-US" i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en-US" i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i="1" dirty="0" smtClean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5-6 TUỔI</a:t>
            </a:r>
            <a:endParaRPr lang="en-US" i="1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RiverFlowsInYou-Yiruma-29675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71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2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8"/>
    </mc:Choice>
    <mc:Fallback xmlns="">
      <p:transition spd="slow" advTm="1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2121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184" y="351693"/>
            <a:ext cx="438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2" y="1334011"/>
            <a:ext cx="2555144" cy="2590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761" y="1274984"/>
            <a:ext cx="2343179" cy="2708930"/>
          </a:xfrm>
          <a:prstGeom prst="rect">
            <a:avLst/>
          </a:prstGeom>
        </p:spPr>
      </p:pic>
      <p:pic>
        <p:nvPicPr>
          <p:cNvPr id="1028" name="Picture 4" descr="Khung trang trí biển số xe máy có cờ Việt Nam giảm chỉ còn 86,000 đ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42" y="1274985"/>
            <a:ext cx="2519934" cy="270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SỐ NHÀ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b="3594"/>
          <a:stretch/>
        </p:blipFill>
        <p:spPr bwMode="auto">
          <a:xfrm>
            <a:off x="9210587" y="1274983"/>
            <a:ext cx="2467530" cy="27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ăn cước công dân gắn chip: 5 điều người dân cần biế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" y="4280228"/>
            <a:ext cx="2555144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6601" t="1770" r="16511" b="1369"/>
          <a:stretch/>
        </p:blipFill>
        <p:spPr>
          <a:xfrm>
            <a:off x="3255760" y="4280228"/>
            <a:ext cx="2343179" cy="2672862"/>
          </a:xfrm>
          <a:prstGeom prst="rect">
            <a:avLst/>
          </a:prstGeom>
        </p:spPr>
      </p:pic>
      <p:pic>
        <p:nvPicPr>
          <p:cNvPr id="1038" name="Picture 14" descr="Nguồn gốc của Lịch Âm - Lịch Vạn Niên Việt Nam là gì ?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 bwMode="auto">
          <a:xfrm>
            <a:off x="6286443" y="4280228"/>
            <a:ext cx="2519934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ắt lú: nhìn bao bì, đố ai biết ngày sản xuất và hạn sử dụng của chiếc bánh  này?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24" y="4280229"/>
            <a:ext cx="2325856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1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8"/>
    </mc:Choice>
    <mc:Fallback xmlns="">
      <p:transition spd="slow" advTm="2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3" y="1809765"/>
            <a:ext cx="1230413" cy="1594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806" y="1809764"/>
            <a:ext cx="1230413" cy="1594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219" y="1809764"/>
            <a:ext cx="1230413" cy="1594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284" y="1809761"/>
            <a:ext cx="1230413" cy="1594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632" y="1809761"/>
            <a:ext cx="1230413" cy="1594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67" y="1809760"/>
            <a:ext cx="1230413" cy="1594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81" y="1809759"/>
            <a:ext cx="1230413" cy="1594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270" y="1809759"/>
            <a:ext cx="1596647" cy="184783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970672" y="3657600"/>
            <a:ext cx="8040806" cy="4079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697" y="1809759"/>
            <a:ext cx="1230413" cy="15946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7928632" y="3564832"/>
            <a:ext cx="129265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99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10593806" y="356483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3"/>
    </mc:Choice>
    <mc:Fallback xmlns="">
      <p:transition spd="slow" advTm="5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7" grpId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814" y="2151613"/>
            <a:ext cx="1081767" cy="140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731" y="2151613"/>
            <a:ext cx="1081767" cy="1401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804" y="2151613"/>
            <a:ext cx="1081767" cy="1401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749" y="2180306"/>
            <a:ext cx="1081767" cy="1401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437" y="2128756"/>
            <a:ext cx="1081767" cy="14019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41" y="2128756"/>
            <a:ext cx="1081767" cy="1401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703" y="2184852"/>
            <a:ext cx="1081767" cy="1401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427" y="2180306"/>
            <a:ext cx="1391817" cy="161078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0800000">
            <a:off x="7926603" y="3631490"/>
            <a:ext cx="2954920" cy="4841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7431379" y="3530728"/>
            <a:ext cx="129265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99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631" y="2140185"/>
            <a:ext cx="1081767" cy="14019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RiverFlowsInYou-Yiruma-29675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941" y="6400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7"/>
    </mc:Choice>
    <mc:Fallback xmlns="">
      <p:transition spd="slow" advTm="2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545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50" y="2113429"/>
            <a:ext cx="1088628" cy="1534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616" y="2072466"/>
            <a:ext cx="1088628" cy="1534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51" y="2072462"/>
            <a:ext cx="1088628" cy="153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245" y="2051459"/>
            <a:ext cx="1088628" cy="1534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401" y="2113428"/>
            <a:ext cx="1088628" cy="1534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86" y="2072464"/>
            <a:ext cx="1088628" cy="1534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323" y="2072460"/>
            <a:ext cx="1088628" cy="1534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784" y="2122032"/>
            <a:ext cx="1412659" cy="1778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073" y="2072462"/>
            <a:ext cx="1088628" cy="15348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9696166" y="1175429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86872" y="3828115"/>
            <a:ext cx="6884894" cy="5020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6741246" y="3807107"/>
            <a:ext cx="2954920" cy="4841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5971572" y="3550890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9900" b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6338029" y="4004427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66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8"/>
    </mc:Choice>
    <mc:Fallback xmlns="">
      <p:transition spd="slow" advTm="1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7" grpId="0"/>
      <p:bldP spid="17" grpId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972691" y="359384"/>
            <a:ext cx="412121" cy="417936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6943923" y="2061650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370" y="146835"/>
            <a:ext cx="1091279" cy="841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44" y="879750"/>
            <a:ext cx="1091279" cy="841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718" y="1616453"/>
            <a:ext cx="1091279" cy="841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965" y="2335560"/>
            <a:ext cx="1091279" cy="8413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44" y="3062204"/>
            <a:ext cx="1091279" cy="8413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19023" y="3799298"/>
            <a:ext cx="1091279" cy="8413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443" y="4553490"/>
            <a:ext cx="1091279" cy="8413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44" y="5273561"/>
            <a:ext cx="1091279" cy="841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965" y="5999241"/>
            <a:ext cx="1091279" cy="84132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10800000" flipH="1">
            <a:off x="5947244" y="4283505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3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5"/>
    </mc:Choice>
    <mc:Fallback xmlns="">
      <p:transition spd="slow" advTm="4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13" grpId="0"/>
      <p:bldP spid="24" grpId="0"/>
      <p:bldP spid="2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 rot="10800000">
            <a:off x="5510134" y="4012442"/>
            <a:ext cx="541974" cy="26458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083834" y="3471813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207" y="9051"/>
            <a:ext cx="1091742" cy="843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90" y="744819"/>
            <a:ext cx="1091742" cy="8434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90" y="1521902"/>
            <a:ext cx="1091742" cy="843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51" y="2291729"/>
            <a:ext cx="1091742" cy="843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207" y="3044150"/>
            <a:ext cx="1091742" cy="8434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1072" y="3770425"/>
            <a:ext cx="1091742" cy="8434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712" y="4525790"/>
            <a:ext cx="1091742" cy="8434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51" y="5275267"/>
            <a:ext cx="1091742" cy="8434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729" y="5996719"/>
            <a:ext cx="1091742" cy="8434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8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4"/>
    </mc:Choice>
    <mc:Fallback xmlns="">
      <p:transition spd="slow" advTm="2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791376" y="312522"/>
            <a:ext cx="417827" cy="39671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945930" y="213737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Down Arrow 14"/>
          <p:cNvSpPr/>
          <p:nvPr/>
        </p:nvSpPr>
        <p:spPr>
          <a:xfrm rot="10800000">
            <a:off x="5819296" y="4121616"/>
            <a:ext cx="412124" cy="25111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6189099" y="3738021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980" y="127800"/>
            <a:ext cx="1097375" cy="841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17" y="886716"/>
            <a:ext cx="1097375" cy="8413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695" y="1610707"/>
            <a:ext cx="1097375" cy="8413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2351118"/>
            <a:ext cx="1097375" cy="8413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3074537"/>
            <a:ext cx="1097375" cy="8413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49048" y="3770980"/>
            <a:ext cx="1097375" cy="841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4495442"/>
            <a:ext cx="1097375" cy="8413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5208810"/>
            <a:ext cx="1097375" cy="841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809" y="5964238"/>
            <a:ext cx="1097375" cy="8413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3"/>
    </mc:Choice>
    <mc:Fallback xmlns="">
      <p:transition spd="slow" advTm="1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3" grpId="0"/>
      <p:bldP spid="13" grpId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1809750"/>
            <a:ext cx="7067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5"/>
    </mc:Choice>
    <mc:Fallback xmlns="">
      <p:transition spd="slow" advTm="1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4694" y="1091821"/>
            <a:ext cx="6544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8050" y="2811326"/>
            <a:ext cx="45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1"/>
    </mc:Choice>
    <mc:Fallback xmlns="">
      <p:transition spd="slow" advTm="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58" y="3063364"/>
            <a:ext cx="2761126" cy="38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3" y="3478306"/>
            <a:ext cx="2850780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67" y="4062494"/>
            <a:ext cx="2353233" cy="27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52" y="3030071"/>
            <a:ext cx="2528048" cy="38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709" y="3181616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B0F0"/>
                </a:solidFill>
              </a:rPr>
              <a:t>9</a:t>
            </a:r>
            <a:endParaRPr lang="en-US" sz="6600" b="1" dirty="0">
              <a:solidFill>
                <a:srgbClr val="00B0F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543" y="3181616"/>
            <a:ext cx="2528048" cy="3827929"/>
            <a:chOff x="1640543" y="3181616"/>
            <a:chExt cx="2528048" cy="3827929"/>
          </a:xfrm>
        </p:grpSpPr>
        <p:pic>
          <p:nvPicPr>
            <p:cNvPr id="6" name="Picture 2" descr="Merry Christmas Sticker by Biznet for iOS &amp;amp; Android | GIPHY in 2021 | Trees  to plant, Good morning beautiful gif, Plants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543" y="3181616"/>
              <a:ext cx="2528048" cy="3827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671485" y="3463149"/>
              <a:ext cx="4661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7030A0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93025" y="3567098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B050"/>
                </a:solidFill>
              </a:rPr>
              <a:t>9</a:t>
            </a:r>
            <a:endParaRPr lang="en-US" sz="6600" b="1" dirty="0">
              <a:solidFill>
                <a:srgbClr val="00B05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683624" y="2721214"/>
            <a:ext cx="2796987" cy="4136785"/>
            <a:chOff x="5683624" y="2492188"/>
            <a:chExt cx="2796987" cy="4365812"/>
          </a:xfrm>
        </p:grpSpPr>
        <p:pic>
          <p:nvPicPr>
            <p:cNvPr id="9" name="Picture 2" descr="Merry Christmas Sticker by Biznet for iOS &amp;amp; Android | GIPHY in 2021 | Trees  to plant, Good morning beautiful gif, Plants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624" y="2492188"/>
              <a:ext cx="2796987" cy="4365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929719" y="2708403"/>
              <a:ext cx="466164" cy="116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6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648700" y="4121096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57330" y="3181616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46506" y="79000"/>
            <a:ext cx="739588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78774" y="1025442"/>
            <a:ext cx="1193425" cy="139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9</a:t>
            </a:r>
            <a:endParaRPr lang="en-US" sz="6000" b="1" dirty="0">
              <a:solidFill>
                <a:srgbClr val="FF0000"/>
              </a:solidFill>
              <a:latin typeface=".VnBlack" panose="020B7200000000000000" pitchFamily="34" charset="0"/>
            </a:endParaRPr>
          </a:p>
        </p:txBody>
      </p:sp>
      <p:cxnSp>
        <p:nvCxnSpPr>
          <p:cNvPr id="13" name="Straight Connector 12"/>
          <p:cNvCxnSpPr>
            <a:endCxn id="4" idx="1"/>
          </p:cNvCxnSpPr>
          <p:nvPr/>
        </p:nvCxnSpPr>
        <p:spPr>
          <a:xfrm flipV="1">
            <a:off x="1640543" y="1724984"/>
            <a:ext cx="3338231" cy="175332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" idx="3"/>
          </p:cNvCxnSpPr>
          <p:nvPr/>
        </p:nvCxnSpPr>
        <p:spPr>
          <a:xfrm>
            <a:off x="6172199" y="1724984"/>
            <a:ext cx="2832847" cy="256462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44448" y="1494106"/>
            <a:ext cx="4369175" cy="241790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178799" y="2363759"/>
            <a:ext cx="560849" cy="13990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26072" y="1058352"/>
            <a:ext cx="1193425" cy="139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96198" y="1016994"/>
            <a:ext cx="1193425" cy="139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8</a:t>
            </a:r>
            <a:endParaRPr lang="en-US" sz="6000" b="1" dirty="0">
              <a:solidFill>
                <a:srgbClr val="FF0000"/>
              </a:solidFill>
              <a:latin typeface=".VnBlack" panose="020B7200000000000000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4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9"/>
    </mc:Choice>
    <mc:Fallback xmlns="">
      <p:transition spd="slow" advTm="2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uit Basket - Cái rỗ | 3D CAD Model Library | GrabC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79" y="5009882"/>
            <a:ext cx="2586638" cy="19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85" y="490199"/>
            <a:ext cx="6795246" cy="6795246"/>
          </a:xfrm>
          <a:prstGeom prst="rect">
            <a:avLst/>
          </a:prstGeom>
        </p:spPr>
      </p:pic>
      <p:sp>
        <p:nvSpPr>
          <p:cNvPr id="3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1697" y="3252582"/>
            <a:ext cx="1421475" cy="1096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3909" y="3600551"/>
            <a:ext cx="1421475" cy="1096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336" y="2082417"/>
            <a:ext cx="1228292" cy="947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024" y="2359578"/>
            <a:ext cx="1346201" cy="1038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630" y="804173"/>
            <a:ext cx="1038823" cy="8016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07870" y="2418794"/>
            <a:ext cx="1359696" cy="1049232"/>
            <a:chOff x="5307870" y="2418794"/>
            <a:chExt cx="1359696" cy="10492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7870" y="2418794"/>
              <a:ext cx="1359696" cy="10492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13172" y="2544696"/>
              <a:ext cx="519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70222" y="3740011"/>
            <a:ext cx="1614657" cy="1157929"/>
            <a:chOff x="2970222" y="3801035"/>
            <a:chExt cx="1421475" cy="10969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0222" y="3801035"/>
              <a:ext cx="1421475" cy="10969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96464" y="3974610"/>
              <a:ext cx="5253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26032" y="1204986"/>
            <a:ext cx="1176402" cy="941346"/>
            <a:chOff x="3926032" y="1204986"/>
            <a:chExt cx="1176402" cy="9413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26032" y="1204986"/>
              <a:ext cx="1176402" cy="90779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04106" y="1223002"/>
              <a:ext cx="519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51325" y="1294012"/>
            <a:ext cx="935157" cy="769441"/>
            <a:chOff x="6551325" y="1294012"/>
            <a:chExt cx="935157" cy="76944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1325" y="1294013"/>
              <a:ext cx="935157" cy="7216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44354" y="1294012"/>
              <a:ext cx="64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/>
                <a:t>9</a:t>
              </a:r>
              <a:endParaRPr lang="en-US" sz="44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28922" y="2418794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0508" y="797974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2728" y="3360475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3617" y="2144173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65434" y="3740011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5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982" y="3398397"/>
            <a:ext cx="1421475" cy="10969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14880" y="3515699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2</a:t>
            </a:r>
            <a:endParaRPr lang="en-US" sz="5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14880" y="160338"/>
            <a:ext cx="8112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684209" y="2171992"/>
            <a:ext cx="1359696" cy="1049232"/>
            <a:chOff x="5307870" y="2418794"/>
            <a:chExt cx="1359696" cy="10492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7870" y="2418794"/>
              <a:ext cx="1359696" cy="104923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813172" y="2544696"/>
              <a:ext cx="519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0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5"/>
    </mc:Choice>
    <mc:Fallback xmlns="">
      <p:transition spd="slow" advTm="2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1211 0.2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9427 0.634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8971 0.36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13138 0.60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27852 0.401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4896" y="2044645"/>
            <a:ext cx="429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"/>
    </mc:Choice>
    <mc:Fallback xmlns="">
      <p:transition spd="slow" advTm="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ây Mùa Xuân Cây Xanh Cây đẹp Cây Sáng Tạo, Png Cây, Cây Png, Cây  Mùa Xuân miễn phí tải tập tin PNG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70" y="-629690"/>
            <a:ext cx="6155101" cy="808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79" y="4752884"/>
            <a:ext cx="3744352" cy="298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773" y="2913974"/>
            <a:ext cx="768490" cy="99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231" y="2507184"/>
            <a:ext cx="768490" cy="995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356" y="3013686"/>
            <a:ext cx="923206" cy="1196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669" y="1000563"/>
            <a:ext cx="515587" cy="668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798" y="406305"/>
            <a:ext cx="515587" cy="668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451" y="1820328"/>
            <a:ext cx="686907" cy="890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341" y="1475341"/>
            <a:ext cx="679605" cy="880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6273" y="2515704"/>
            <a:ext cx="768490" cy="995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593" y="1160070"/>
            <a:ext cx="515587" cy="668202"/>
          </a:xfrm>
          <a:prstGeom prst="rect">
            <a:avLst/>
          </a:prstGeom>
        </p:spPr>
      </p:pic>
      <p:sp>
        <p:nvSpPr>
          <p:cNvPr id="4" name="AutoShape 4" descr="Rổ rá làm bằng tre, mẹt tre, Cơ Sở Dạ Lý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9675027" y="2082662"/>
            <a:ext cx="10546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1500" b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8490648" y="3611924"/>
            <a:ext cx="19634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FF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Rectangle 19"/>
          <p:cNvSpPr/>
          <p:nvPr/>
        </p:nvSpPr>
        <p:spPr>
          <a:xfrm flipH="1">
            <a:off x="10869843" y="3411956"/>
            <a:ext cx="19634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655" y="3792410"/>
            <a:ext cx="2325760" cy="32805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33482" y="175472"/>
            <a:ext cx="483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6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5"/>
    </mc:Choice>
    <mc:Fallback xmlns="">
      <p:transition spd="slow" advTm="4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6562 0.362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13282 0.4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8842 0.33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40261 0.4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15834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28125 0.668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4948 0.788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3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26875 0.6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27136 0.58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68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59596 0.007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5" y="3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ổ mây tre đan kĩ oval đan mau - Bamboo Eco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151232" y="1305226"/>
            <a:ext cx="2975363" cy="32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494105" y="2012671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918983" y="1718810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453968" y="1467871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817240" y="1460638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5266444" y="1469424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659893" y="2224340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226929" y="2234111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807267" y="2366710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5140722" y="2199759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0390" y="752800"/>
            <a:ext cx="2973816" cy="3850585"/>
            <a:chOff x="-122340" y="1325203"/>
            <a:chExt cx="4365938" cy="5146050"/>
          </a:xfrm>
        </p:grpSpPr>
        <p:pic>
          <p:nvPicPr>
            <p:cNvPr id="2052" name="Picture 4" descr="ĐIÃ MÂY TRÒN VIỀN HOA VĂN - HÀNG THỦ CÔNG MỸ NGHỆ MÂY TRE ĐAN VIỆT NAM - MÃ  HÀNG BE910 - Tô, chén, dĩa lẻ Thương hiệu OEM | WebSoSanh.c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340" y="1325203"/>
              <a:ext cx="4365938" cy="514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07" y="2716812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920" y="2552145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883" y="2535809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629" y="3129674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656" y="3146010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81" y="3146010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136294" y="1178329"/>
            <a:ext cx="3167444" cy="3363595"/>
            <a:chOff x="7583891" y="1020277"/>
            <a:chExt cx="4115536" cy="4037651"/>
          </a:xfrm>
        </p:grpSpPr>
        <p:pic>
          <p:nvPicPr>
            <p:cNvPr id="2060" name="Picture 12" descr="Mẹt Bún Bé - 2844 - S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891" y="1020277"/>
              <a:ext cx="4037651" cy="403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ình ảnh quả Lê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3973" y="2269167"/>
              <a:ext cx="2065454" cy="120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7765576" y="1819590"/>
              <a:ext cx="3335189" cy="1974973"/>
              <a:chOff x="7765576" y="1819590"/>
              <a:chExt cx="3335189" cy="1974973"/>
            </a:xfrm>
          </p:grpSpPr>
          <p:pic>
            <p:nvPicPr>
              <p:cNvPr id="2058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9151" y="1969673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6041" y="1819590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5311" y="1953274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198" y="2523346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7098" y="2590820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5576" y="2476757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3341484" y="315291"/>
            <a:ext cx="5361038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Rổ tre, mẹt tre bầu dục TH mây tre đan, thủ công mỹ nghệ handicraf |  Lazada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20" y="930837"/>
            <a:ext cx="2621181" cy="349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3757" y="2104524"/>
            <a:ext cx="694446" cy="8587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49321" y="1762303"/>
            <a:ext cx="694446" cy="8587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3647" y="1552473"/>
            <a:ext cx="694446" cy="8587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3750" y="2248703"/>
            <a:ext cx="694446" cy="858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1420" y="2878161"/>
            <a:ext cx="694446" cy="858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6064" y="2748406"/>
            <a:ext cx="694446" cy="858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9269" y="3041559"/>
            <a:ext cx="694446" cy="858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6913" y="2645131"/>
            <a:ext cx="694446" cy="858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7796" y="2170448"/>
            <a:ext cx="694446" cy="8587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 flipH="1">
            <a:off x="4007868" y="3980406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0" name="Rectangle 49"/>
          <p:cNvSpPr/>
          <p:nvPr/>
        </p:nvSpPr>
        <p:spPr>
          <a:xfrm flipH="1">
            <a:off x="9864489" y="3770584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2"/>
    </mc:Choice>
    <mc:Fallback xmlns="">
      <p:transition spd="slow" advTm="5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0" y="1600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2250" y="3429000"/>
            <a:ext cx="318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4"/>
    </mc:Choice>
    <mc:Fallback xmlns="">
      <p:transition spd="slow" advTm="1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64" y="2175341"/>
            <a:ext cx="1887591" cy="1458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346" y="2190330"/>
            <a:ext cx="1887591" cy="1458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728" y="2190330"/>
            <a:ext cx="1887591" cy="1458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611" y="2175341"/>
            <a:ext cx="1887591" cy="1458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70492" y="2193129"/>
            <a:ext cx="1887591" cy="1458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8099" y="2175341"/>
            <a:ext cx="1887591" cy="1458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5980" y="2205318"/>
            <a:ext cx="1887591" cy="1458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8396" y="2166377"/>
            <a:ext cx="1887591" cy="1458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5827" y="2205318"/>
            <a:ext cx="1887591" cy="1458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153" y="790964"/>
            <a:ext cx="1235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5153" y="3663482"/>
            <a:ext cx="6849035" cy="316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26456" y="4371551"/>
            <a:ext cx="4137732" cy="7201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26456" y="5399125"/>
            <a:ext cx="4137732" cy="6430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26456" y="6214913"/>
            <a:ext cx="4137732" cy="6430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Flowchart: Or 31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owchart: Or 32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Flowchart: Or 33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Flowchart: Or 34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owchart: Or 35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134410" y="5880989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8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6"/>
    </mc:Choice>
    <mc:Fallback xmlns="">
      <p:transition spd="slow" advTm="3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  <p:bldP spid="22" grpId="0" animBg="1"/>
      <p:bldP spid="22" grpId="1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  <p:extLst mod="1">
    <p:ext uri="{E180D4A7-C9FB-4DFB-919C-405C955672EB}">
      <p14:showEvtLst xmlns:p14="http://schemas.microsoft.com/office/powerpoint/2010/main">
        <p14:triggerEvt type="onClick" time="18033" objId="3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59" y="1375739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66" y="1375738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83" y="1375738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39" y="1418322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460907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66" y="1499013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68" y="1380216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864" y="1434358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19" y="1319881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8737772" y="3890680"/>
            <a:ext cx="3227294" cy="4841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5153" y="790964"/>
            <a:ext cx="1222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27301" y="4208601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27301" y="5022175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27301" y="5835749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Or 25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Flowchart: Or 26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Flowchart: Or 27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owchart: Or 28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lowchart: Or 29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49622" y="5988224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2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5"/>
    </mc:Choice>
    <mc:Fallback xmlns="">
      <p:transition spd="slow" advTm="3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 animBg="1"/>
      <p:bldP spid="16" grpId="1" animBg="1"/>
      <p:bldP spid="1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 mod="1">
    <p:ext uri="{E180D4A7-C9FB-4DFB-919C-405C955672EB}">
      <p14:showEvtLst xmlns:p14="http://schemas.microsoft.com/office/powerpoint/2010/main">
        <p14:triggerEvt type="onClick" time="18218" objId="3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6236" y="3047999"/>
            <a:ext cx="6454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6"/>
    </mc:Choice>
    <mc:Fallback xmlns="">
      <p:transition spd="slow" advTm="2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0147" y="1153549"/>
            <a:ext cx="652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ĐẾM ĐẾN 9, NHẬN BIẾT CHỮ SỐ TRONG PHẠM VI 8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9464" y="2630658"/>
            <a:ext cx="564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2"/>
    </mc:Choice>
    <mc:Fallback xmlns="">
      <p:transition spd="slow" advTm="1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ây Táo Ngon, Cây Clipart, Cây Táo, Cây ăn Quả miễn phí tải tập  tin PNG PSDComment và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-89162"/>
            <a:ext cx="4733365" cy="54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2345" y="698973"/>
            <a:ext cx="803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6276" y="2617694"/>
            <a:ext cx="3533489" cy="824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5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3185" y="3989431"/>
            <a:ext cx="3533489" cy="824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3184" y="5361168"/>
            <a:ext cx="3533489" cy="824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7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185" y="4720633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1958" y="4720633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13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3890" y="4743760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Flowchart: Or 13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Flowchart: Or 14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owchart: Or 15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Or 16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lowchart: Or 17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lowchart: Or 18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23697" y="6155732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spd="slow" advTm="3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  <p:extLst>
    <p:ext uri="{E180D4A7-C9FB-4DFB-919C-405C955672EB}">
      <p14:showEvtLst xmlns:p14="http://schemas.microsoft.com/office/powerpoint/2010/main">
        <p14:triggerEvt type="onClick" time="15319" objId="2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ổ nhựa giả mây hình oval đường kính 24cm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32718" y="1440133"/>
            <a:ext cx="6303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575" y="5595013"/>
            <a:ext cx="107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30838" y="5523717"/>
            <a:ext cx="107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9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2804" y="5523717"/>
            <a:ext cx="107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86276" y="2617694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67854" y="3878517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67853" y="5015719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8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483853">
            <a:off x="-1387518" y="-775054"/>
            <a:ext cx="8280771" cy="7162867"/>
            <a:chOff x="1891006" y="762622"/>
            <a:chExt cx="8280771" cy="71628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1006" y="762622"/>
              <a:ext cx="8280771" cy="7162867"/>
            </a:xfrm>
            <a:prstGeom prst="rect">
              <a:avLst/>
            </a:prstGeom>
          </p:spPr>
        </p:pic>
        <p:pic>
          <p:nvPicPr>
            <p:cNvPr id="26" name="Picture 2" descr="HÌNH ẢNH MẦM NON: HÌNH ẢNH QUẢ DỪA ĐẸ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035" y="3147246"/>
              <a:ext cx="1325494" cy="1322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>
              <a:off x="5199563" y="4063203"/>
              <a:ext cx="943033" cy="97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>
              <a:off x="4707972" y="4140554"/>
              <a:ext cx="868027" cy="895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 rot="970986">
              <a:off x="5111671" y="3259394"/>
              <a:ext cx="943033" cy="97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 rot="2070675">
              <a:off x="4478334" y="3464129"/>
              <a:ext cx="943033" cy="97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 rot="19809509">
              <a:off x="5911417" y="4265541"/>
              <a:ext cx="822963" cy="848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Flowchart: Or 33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Flowchart: Or 34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owchart: Or 35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owchart: Or 36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Flowchart: Or 37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lowchart: Or 38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134410" y="5880989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7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1"/>
    </mc:Choice>
    <mc:Fallback xmlns="">
      <p:transition spd="slow" advTm="3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  <p:extLst mod="1">
    <p:ext uri="{E180D4A7-C9FB-4DFB-919C-405C955672EB}">
      <p14:showEvtLst xmlns:p14="http://schemas.microsoft.com/office/powerpoint/2010/main">
        <p14:triggerEvt type="onClick" time="12188" objId="4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5508" y="1241963"/>
            <a:ext cx="2762243" cy="2872146"/>
            <a:chOff x="1130113" y="2259105"/>
            <a:chExt cx="3603251" cy="3406589"/>
          </a:xfrm>
        </p:grpSpPr>
        <p:sp>
          <p:nvSpPr>
            <p:cNvPr id="4" name="Oval 3"/>
            <p:cNvSpPr/>
            <p:nvPr/>
          </p:nvSpPr>
          <p:spPr>
            <a:xfrm>
              <a:off x="1130113" y="2259105"/>
              <a:ext cx="3603251" cy="34065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775" y="281775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611" y="281775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470" y="390861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567" y="390861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359" y="390861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AutoShape 4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53914" y="1240383"/>
            <a:ext cx="2878270" cy="2873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6301" y="2582941"/>
            <a:ext cx="894924" cy="78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630" y="2595729"/>
            <a:ext cx="894924" cy="78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5748" y="2558321"/>
            <a:ext cx="894924" cy="78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5236" y="1833054"/>
            <a:ext cx="894924" cy="78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7364" y="1870462"/>
            <a:ext cx="894924" cy="7812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4798" y="1870462"/>
            <a:ext cx="894924" cy="78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7260" y="2582941"/>
            <a:ext cx="894924" cy="78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54" y="3323904"/>
            <a:ext cx="894924" cy="7812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427883" y="1240384"/>
            <a:ext cx="2935318" cy="2873725"/>
            <a:chOff x="4601303" y="3542184"/>
            <a:chExt cx="4434974" cy="3315816"/>
          </a:xfrm>
        </p:grpSpPr>
        <p:sp>
          <p:nvSpPr>
            <p:cNvPr id="20" name="Oval 19"/>
            <p:cNvSpPr/>
            <p:nvPr/>
          </p:nvSpPr>
          <p:spPr>
            <a:xfrm>
              <a:off x="4601303" y="3542184"/>
              <a:ext cx="4434974" cy="33158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8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166" y="3959260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283" y="3959260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00" y="3930851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524" y="5033316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3657" y="5004907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773" y="4976498"/>
              <a:ext cx="1213208" cy="1213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2995595" y="537882"/>
            <a:ext cx="761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5575" y="5504832"/>
            <a:ext cx="3229379" cy="673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28149" y="5525624"/>
            <a:ext cx="3699734" cy="673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81647" y="5525624"/>
            <a:ext cx="4108329" cy="673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1214439" y="4035563"/>
            <a:ext cx="1403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4784847" y="4085962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8442430" y="4079074"/>
            <a:ext cx="1403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owchart: Or 36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Flowchart: Or 37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lowchart: Or 38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Flowchart: Or 39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Flowchart: Or 40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Flowchart: Or 41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644633" y="1436720"/>
            <a:ext cx="1434828" cy="4337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8265" y="6248400"/>
            <a:ext cx="609600" cy="609600"/>
          </a:xfrm>
          <a:prstGeom prst="rect">
            <a:avLst/>
          </a:prstGeom>
        </p:spPr>
      </p:pic>
      <p:pic>
        <p:nvPicPr>
          <p:cNvPr id="53" name="Audio 5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1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94"/>
    </mc:Choice>
    <mc:Fallback xmlns="">
      <p:transition spd="slow" advTm="6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9091" numSld="999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5" grpId="0"/>
      <p:bldP spid="35" grpId="1"/>
      <p:bldP spid="36" grpId="0"/>
      <p:bldP spid="36" grpId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  <p:extLst mod="1">
    <p:ext uri="{E180D4A7-C9FB-4DFB-919C-405C955672EB}">
      <p14:showEvtLst xmlns:p14="http://schemas.microsoft.com/office/powerpoint/2010/main">
        <p14:triggerEvt type="onClick" time="13922" objId="4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56327" y="1398736"/>
            <a:ext cx="3413127" cy="31740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3" y="1661778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42" y="1661778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55" y="1661778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8" y="3261299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3" y="2448530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42" y="2448530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55" y="2459184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82" y="3256589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7" y="3245935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004556" y="1206494"/>
            <a:ext cx="3385342" cy="3222791"/>
            <a:chOff x="6113930" y="1810872"/>
            <a:chExt cx="4948518" cy="4572000"/>
          </a:xfrm>
        </p:grpSpPr>
        <p:sp>
          <p:nvSpPr>
            <p:cNvPr id="16" name="Oval 15"/>
            <p:cNvSpPr/>
            <p:nvPr/>
          </p:nvSpPr>
          <p:spPr>
            <a:xfrm>
              <a:off x="6113930" y="1810872"/>
              <a:ext cx="4948518" cy="45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934" y="4580763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650" y="3308990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812" y="4515050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621" y="3437221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499" y="3373925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355" y="2091096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159" y="2091096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412" y="2154392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7761887" y="1206494"/>
            <a:ext cx="3064311" cy="3160451"/>
            <a:chOff x="234185" y="1245958"/>
            <a:chExt cx="5306003" cy="3989430"/>
          </a:xfrm>
        </p:grpSpPr>
        <p:sp>
          <p:nvSpPr>
            <p:cNvPr id="36" name="Oval 35"/>
            <p:cNvSpPr/>
            <p:nvPr/>
          </p:nvSpPr>
          <p:spPr>
            <a:xfrm>
              <a:off x="234185" y="1245958"/>
              <a:ext cx="5306003" cy="398943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03" y="2027403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810" y="202740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517" y="202740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13" y="320971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50" y="320971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164" y="3209713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80" y="2493397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903341" y="463665"/>
            <a:ext cx="906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10956" y="5973296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05128" y="5973296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823355" y="5958168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5500770" y="4429285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1337639" y="4442130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9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9744631" y="4461853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Flowchart: Or 56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Flowchart: Or 57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Flowchart: Or 58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Flowchart: Or 59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Flowchart: Or 60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Flowchart: Or 61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33102" y="1410761"/>
            <a:ext cx="1577015" cy="6340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6"/>
    </mc:Choice>
    <mc:Fallback xmlns="">
      <p:transition spd="slow" advTm="6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1888 -0.2953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/>
      <p:bldP spid="48" grpId="1"/>
      <p:bldP spid="49" grpId="0"/>
      <p:bldP spid="49" grpId="1"/>
      <p:bldP spid="49" grpId="2"/>
      <p:bldP spid="49" grpId="3"/>
      <p:bldP spid="50" grpId="0"/>
      <p:bldP spid="50" grpId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  <p:extLst>
    <p:ext uri="{E180D4A7-C9FB-4DFB-919C-405C955672EB}">
      <p14:showEvtLst xmlns:p14="http://schemas.microsoft.com/office/powerpoint/2010/main">
        <p14:triggerEvt type="onClick" time="14024" objId="6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541" y="914400"/>
            <a:ext cx="1034527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9, SỐ THỨ TỰ TRONG PHẠM VI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"/>
    </mc:Choice>
    <mc:Fallback xmlns="">
      <p:transition spd="slow" advTm="1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035" y="753035"/>
            <a:ext cx="70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CHỮ SỐ 9, TRẺ ĐỌC SỐ 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89" y="3334873"/>
            <a:ext cx="3332513" cy="2420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4204" y="1080409"/>
            <a:ext cx="248830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b="1" dirty="0">
                <a:solidFill>
                  <a:srgbClr val="FFFF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5341" t="25235" r="35345" b="49390"/>
          <a:stretch/>
        </p:blipFill>
        <p:spPr>
          <a:xfrm>
            <a:off x="7616236" y="2075674"/>
            <a:ext cx="1777279" cy="1836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50243" r="38043"/>
          <a:stretch/>
        </p:blipFill>
        <p:spPr>
          <a:xfrm>
            <a:off x="5582798" y="3912197"/>
            <a:ext cx="3615793" cy="322140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3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2"/>
    </mc:Choice>
    <mc:Fallback xmlns="">
      <p:transition spd="slow" advTm="3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  <p:bldP spid="6" grpId="6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3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3|2.3|3.4|0.6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2|1.2|1.2|1.2|1.2|1.2|1.1|1.2|4.3|4.5|3.1|6.3|1.3|1.2|1.1|1.3|1.3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3|1|1|1.1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1|2.4|1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6|1.7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6|1.6|1.6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.5|1.4|1.8|1.6|1.7|1.5|1.7|1.8|1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8.1|0.9|0.8|1|0.9|0.9|0.9|1|0.7|2|7.9|1.1|1|1.1|0.9|1|1|1.1|1.1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7|2.9|2.5|1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6|2.9|2.7|1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6|1.8|13.6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7|1.6|13|1.2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5|2.3|15.8|13.8|1.9|5.5|1.3|1.4|1.3|1.4|1.4|1.2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1|2|15.1|11|1|12.5|1|0.8|1.2|0.9|0.9|1|0.9|0.9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9|1.7|1.7|4.8|1.7|1.8|4.4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9|2|2.1|1.8|2.7|2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3|1.2|1.2|1.3|1.4|1.4|1.2|1.2|2.2|5.6|1.1|9.3|1.2|1.4|1.6|1.2|1.2|1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3|1.2|1.2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515</Words>
  <Application>Microsoft Office PowerPoint</Application>
  <PresentationFormat>Custom</PresentationFormat>
  <Paragraphs>141</Paragraphs>
  <Slides>27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</dc:creator>
  <cp:lastModifiedBy>admin</cp:lastModifiedBy>
  <cp:revision>103</cp:revision>
  <dcterms:created xsi:type="dcterms:W3CDTF">2021-12-02T16:56:30Z</dcterms:created>
  <dcterms:modified xsi:type="dcterms:W3CDTF">2023-04-24T08:07:33Z</dcterms:modified>
</cp:coreProperties>
</file>