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1" r:id="rId6"/>
    <p:sldId id="261" r:id="rId7"/>
    <p:sldId id="270" r:id="rId8"/>
    <p:sldId id="259" r:id="rId9"/>
    <p:sldId id="272" r:id="rId10"/>
    <p:sldId id="263" r:id="rId11"/>
    <p:sldId id="273" r:id="rId12"/>
    <p:sldId id="262" r:id="rId13"/>
    <p:sldId id="275" r:id="rId14"/>
    <p:sldId id="265" r:id="rId15"/>
    <p:sldId id="276" r:id="rId16"/>
    <p:sldId id="266" r:id="rId17"/>
    <p:sldId id="27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4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9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0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6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BC8C-843D-4BF1-958A-8608B282651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7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835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5757" y="3153829"/>
            <a:ext cx="7770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TRUYỆN: HẠT ĐỖ SÓT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41" y="3505200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471" y="381000"/>
            <a:ext cx="87582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defRPr/>
            </a:pP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BÀN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359" y="1752600"/>
            <a:ext cx="82756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2670" y="3753993"/>
            <a:ext cx="480382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LỚP MẪU GIÁO </a:t>
            </a:r>
            <a:r>
              <a:rPr lang="en-US" i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i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</a:t>
            </a:r>
            <a:r>
              <a:rPr lang="en-US" i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3- 4 </a:t>
            </a:r>
            <a:r>
              <a:rPr lang="en-US" i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</p:txBody>
      </p:sp>
    </p:spTree>
    <p:extLst>
      <p:ext uri="{BB962C8B-B14F-4D97-AF65-F5344CB8AC3E}">
        <p14:creationId xmlns:p14="http://schemas.microsoft.com/office/powerpoint/2010/main" val="4768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99655" y="550718"/>
            <a:ext cx="8077200" cy="104948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t="4242" r="12424"/>
          <a:stretch/>
        </p:blipFill>
        <p:spPr>
          <a:xfrm>
            <a:off x="1752600" y="1752600"/>
            <a:ext cx="5514109" cy="3777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9" y="5285475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97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7825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0" t="14171" r="40803" b="18015"/>
          <a:stretch/>
        </p:blipFill>
        <p:spPr>
          <a:xfrm>
            <a:off x="3593667" y="1802687"/>
            <a:ext cx="2175164" cy="228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0" t="11957" r="39655" b="33402"/>
          <a:stretch/>
        </p:blipFill>
        <p:spPr>
          <a:xfrm>
            <a:off x="419100" y="1781904"/>
            <a:ext cx="2438400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2" t="49470" r="10715"/>
          <a:stretch/>
        </p:blipFill>
        <p:spPr>
          <a:xfrm>
            <a:off x="6206836" y="1828800"/>
            <a:ext cx="2403764" cy="228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02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B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1545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A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C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49" y="5313404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934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028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3" r="27383" b="13030"/>
          <a:stretch/>
        </p:blipFill>
        <p:spPr>
          <a:xfrm>
            <a:off x="6477000" y="1877287"/>
            <a:ext cx="2438400" cy="228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3571299" y="1877290"/>
            <a:ext cx="2372301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8059" b="9361"/>
          <a:stretch/>
        </p:blipFill>
        <p:spPr>
          <a:xfrm>
            <a:off x="457200" y="1877290"/>
            <a:ext cx="2438400" cy="228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4495797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C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64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B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4495801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A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5188858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03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139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85800" y="1676400"/>
            <a:ext cx="8077200" cy="2209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Theo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480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8"/>
            <a:ext cx="9144000" cy="6830291"/>
          </a:xfrm>
        </p:spPr>
      </p:pic>
    </p:spTree>
    <p:extLst>
      <p:ext uri="{BB962C8B-B14F-4D97-AF65-F5344CB8AC3E}">
        <p14:creationId xmlns:p14="http://schemas.microsoft.com/office/powerpoint/2010/main" val="27915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145" cy="6821632"/>
          </a:xfrm>
        </p:spPr>
      </p:pic>
      <p:sp>
        <p:nvSpPr>
          <p:cNvPr id="5" name="Rectangle 4"/>
          <p:cNvSpPr/>
          <p:nvPr/>
        </p:nvSpPr>
        <p:spPr>
          <a:xfrm>
            <a:off x="906330" y="1600200"/>
            <a:ext cx="670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1132" y="838200"/>
            <a:ext cx="30360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6479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76200" y="240723"/>
            <a:ext cx="8991600" cy="826077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8181" r="11712" b="9679"/>
          <a:stretch/>
        </p:blipFill>
        <p:spPr>
          <a:xfrm>
            <a:off x="1454727" y="3873944"/>
            <a:ext cx="2294155" cy="2282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4495800" y="1309256"/>
            <a:ext cx="2372301" cy="2289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14849" r="27273" b="19966"/>
          <a:stretch/>
        </p:blipFill>
        <p:spPr>
          <a:xfrm>
            <a:off x="4540537" y="3946413"/>
            <a:ext cx="2327564" cy="230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59346"/>
            <a:ext cx="2251364" cy="230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68" y="5028933"/>
            <a:ext cx="2112414" cy="171276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70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92727" y="533400"/>
            <a:ext cx="8077200" cy="9906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8" t="21300" r="22576"/>
          <a:stretch/>
        </p:blipFill>
        <p:spPr>
          <a:xfrm>
            <a:off x="2133600" y="1905000"/>
            <a:ext cx="4807529" cy="4046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78706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535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499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09600" y="304800"/>
            <a:ext cx="8077200" cy="13716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/>
          <a:stretch/>
        </p:blipFill>
        <p:spPr>
          <a:xfrm>
            <a:off x="1371601" y="1828800"/>
            <a:ext cx="5791200" cy="3669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8" y="5292622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908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̉n ghi Mới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686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8181" r="11712" b="9679"/>
          <a:stretch/>
        </p:blipFill>
        <p:spPr>
          <a:xfrm>
            <a:off x="372845" y="1898072"/>
            <a:ext cx="2294155" cy="2282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3114099" y="1877290"/>
            <a:ext cx="2372301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14849" r="27273" b="19966"/>
          <a:stretch/>
        </p:blipFill>
        <p:spPr>
          <a:xfrm>
            <a:off x="5943600" y="1877290"/>
            <a:ext cx="2327564" cy="2303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A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92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B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C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13405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41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67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263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23</cp:revision>
  <dcterms:created xsi:type="dcterms:W3CDTF">2019-02-16T02:04:45Z</dcterms:created>
  <dcterms:modified xsi:type="dcterms:W3CDTF">2024-05-23T02:36:15Z</dcterms:modified>
</cp:coreProperties>
</file>