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3" r:id="rId6"/>
    <p:sldId id="261" r:id="rId7"/>
    <p:sldId id="260" r:id="rId8"/>
    <p:sldId id="262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>
        <p:scale>
          <a:sx n="50" d="100"/>
          <a:sy n="50" d="100"/>
        </p:scale>
        <p:origin x="-1056" y="-3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ADC0-921E-4AEA-A5EA-ACCF8A487B4D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0A8E-43D3-4C0C-9038-B44832D04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95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ADC0-921E-4AEA-A5EA-ACCF8A487B4D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0A8E-43D3-4C0C-9038-B44832D04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57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ADC0-921E-4AEA-A5EA-ACCF8A487B4D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0A8E-43D3-4C0C-9038-B44832D04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85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ADC0-921E-4AEA-A5EA-ACCF8A487B4D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0A8E-43D3-4C0C-9038-B44832D04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31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ADC0-921E-4AEA-A5EA-ACCF8A487B4D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0A8E-43D3-4C0C-9038-B44832D04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2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ADC0-921E-4AEA-A5EA-ACCF8A487B4D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0A8E-43D3-4C0C-9038-B44832D04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8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ADC0-921E-4AEA-A5EA-ACCF8A487B4D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0A8E-43D3-4C0C-9038-B44832D04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80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ADC0-921E-4AEA-A5EA-ACCF8A487B4D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0A8E-43D3-4C0C-9038-B44832D04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81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ADC0-921E-4AEA-A5EA-ACCF8A487B4D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0A8E-43D3-4C0C-9038-B44832D04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12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ADC0-921E-4AEA-A5EA-ACCF8A487B4D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0A8E-43D3-4C0C-9038-B44832D04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68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ADC0-921E-4AEA-A5EA-ACCF8A487B4D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0A8E-43D3-4C0C-9038-B44832D04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75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275ADC0-921E-4AEA-A5EA-ACCF8A487B4D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35970A8E-43D3-4C0C-9038-B44832D04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4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31"/>
            <a:ext cx="12192000" cy="6870247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6096000" y="3617686"/>
            <a:ext cx="4667250" cy="1408339"/>
          </a:xfrm>
        </p:spPr>
        <p:txBody>
          <a:bodyPr>
            <a:normAutofit fontScale="90000"/>
          </a:bodyPr>
          <a:lstStyle/>
          <a:p>
            <a:r>
              <a:rPr lang="vi-VN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tượng: 4-5 tuổi</a:t>
            </a:r>
            <a:br>
              <a:rPr lang="vi-VN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25-30 phút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6042199" y="5068718"/>
            <a:ext cx="5877029" cy="902515"/>
          </a:xfrm>
        </p:spPr>
        <p:txBody>
          <a:bodyPr>
            <a:normAutofit/>
          </a:bodyPr>
          <a:lstStyle/>
          <a:p>
            <a:r>
              <a:rPr lang="vi-VN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</a:t>
            </a:r>
            <a:r>
              <a:rPr lang="vi-VN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Mẫu Giáo Nhỡ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620721" y="1226457"/>
            <a:ext cx="8571279" cy="1534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45765" y="188965"/>
            <a:ext cx="565218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dirty="0" smtClean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US" dirty="0">
              <a:ln w="0">
                <a:solidFill>
                  <a:schemeClr val="accent5">
                    <a:lumMod val="75000"/>
                  </a:schemeClr>
                </a:solidFill>
              </a:ln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10172" y="1463851"/>
            <a:ext cx="7629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dirty="0" smtClean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KHOA HỌC</a:t>
            </a:r>
            <a:endParaRPr lang="en-US" sz="5400" dirty="0">
              <a:ln w="0">
                <a:solidFill>
                  <a:schemeClr val="accent5">
                    <a:lumMod val="75000"/>
                  </a:schemeClr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70216" y="558297"/>
            <a:ext cx="380328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dirty="0" smtClean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BÀN </a:t>
            </a:r>
            <a:endParaRPr lang="en-US" dirty="0">
              <a:ln w="0">
                <a:solidFill>
                  <a:schemeClr val="accent5">
                    <a:lumMod val="75000"/>
                  </a:schemeClr>
                </a:solidFill>
              </a:ln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9"/>
          <p:cNvSpPr txBox="1">
            <a:spLocks/>
          </p:cNvSpPr>
          <p:nvPr/>
        </p:nvSpPr>
        <p:spPr>
          <a:xfrm>
            <a:off x="5611276" y="2983854"/>
            <a:ext cx="7279224" cy="14083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Bác Hồ kính yêu</a:t>
            </a:r>
            <a:br>
              <a:rPr lang="vi-VN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4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619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/>
      <p:bldP spid="7" grpId="0"/>
      <p:bldP spid="13" grpId="0"/>
      <p:bldP spid="9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 rot="608427">
            <a:off x="6529615" y="384076"/>
            <a:ext cx="4599682" cy="2668056"/>
          </a:xfrm>
          <a:prstGeom prst="cloud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vi-VN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giỏi nhất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76504" y="3800092"/>
            <a:ext cx="703109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vi-VN" sz="54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 hát ,đọc thơ về Bác</a:t>
            </a:r>
            <a:endParaRPr lang="en-US" sz="54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762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624" y="4849360"/>
            <a:ext cx="6400800" cy="18065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85" y="-41675"/>
            <a:ext cx="10400015" cy="66976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8084" y="1502231"/>
            <a:ext cx="695597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thầy cô và các bạn đã chú ý lắng nghe</a:t>
            </a:r>
            <a:endParaRPr lang="en-US" sz="48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6702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gây hứng thú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ác Hồ với các cháu thiếu nhi Việt Na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9575" y="734787"/>
            <a:ext cx="7858277" cy="538366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3627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  <a:br>
              <a:rPr lang="vi-VN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Bác Hồ kính yêu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15" y="784132"/>
            <a:ext cx="4294414" cy="6073868"/>
          </a:xfrm>
        </p:spPr>
      </p:pic>
      <p:sp>
        <p:nvSpPr>
          <p:cNvPr id="5" name="Rectangle 4"/>
          <p:cNvSpPr/>
          <p:nvPr/>
        </p:nvSpPr>
        <p:spPr>
          <a:xfrm>
            <a:off x="6011586" y="207806"/>
            <a:ext cx="17363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Bác Hồ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 Hồ đang làm việc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957" y="763451"/>
            <a:ext cx="7822974" cy="5319622"/>
          </a:xfrm>
        </p:spPr>
      </p:pic>
    </p:spTree>
    <p:extLst>
      <p:ext uri="{BB962C8B-B14F-4D97-AF65-F5344CB8AC3E}">
        <p14:creationId xmlns:p14="http://schemas.microsoft.com/office/powerpoint/2010/main" val="3797005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 việc của Bác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994419"/>
            <a:ext cx="4284734" cy="51212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346" y="1387930"/>
            <a:ext cx="6583011" cy="45971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12572" y="163422"/>
            <a:ext cx="775606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Bác Hồ làm việc với bộ đội</a:t>
            </a:r>
            <a:endParaRPr lang="en-US" sz="4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6218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 hương của Bác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290" y="1355271"/>
            <a:ext cx="7152006" cy="4702443"/>
          </a:xfrm>
        </p:spPr>
      </p:pic>
      <p:sp>
        <p:nvSpPr>
          <p:cNvPr id="5" name="Rectangle 4"/>
          <p:cNvSpPr/>
          <p:nvPr/>
        </p:nvSpPr>
        <p:spPr>
          <a:xfrm>
            <a:off x="5634331" y="431941"/>
            <a:ext cx="33073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Làng sen</a:t>
            </a:r>
            <a:endParaRPr lang="en-US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290" y="1408910"/>
            <a:ext cx="7152006" cy="46488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71216" y="367999"/>
            <a:ext cx="3307316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endParaRPr lang="en-US" sz="5400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953227"/>
            <a:ext cx="7134450" cy="5311096"/>
          </a:xfrm>
        </p:spPr>
      </p:pic>
      <p:sp>
        <p:nvSpPr>
          <p:cNvPr id="6" name="Rectangle 5"/>
          <p:cNvSpPr/>
          <p:nvPr/>
        </p:nvSpPr>
        <p:spPr>
          <a:xfrm>
            <a:off x="2451197" y="24256"/>
            <a:ext cx="76161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Bác Hồ với các cháu thiếu nhi</a:t>
            </a:r>
            <a:endParaRPr lang="en-US" sz="48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0" y="1123837"/>
            <a:ext cx="2947482" cy="460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61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38" y="947521"/>
            <a:ext cx="7315200" cy="508406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2" y="1042987"/>
            <a:ext cx="3267075" cy="4762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30295" y="0"/>
            <a:ext cx="788709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 cảm của Bác với các cháu</a:t>
            </a:r>
            <a:endParaRPr lang="en-US" sz="4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962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Lăng Bác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557" y="763436"/>
            <a:ext cx="7820252" cy="5213501"/>
          </a:xfrm>
        </p:spPr>
      </p:pic>
    </p:spTree>
    <p:extLst>
      <p:ext uri="{BB962C8B-B14F-4D97-AF65-F5344CB8AC3E}">
        <p14:creationId xmlns:p14="http://schemas.microsoft.com/office/powerpoint/2010/main" val="204655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rame" id="{F226E7A2-7162-461C-9490-D27D9DC04E43}" vid="{39D77354-939E-4A26-AE51-B3F9618B14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126</TotalTime>
  <Words>111</Words>
  <Application>Microsoft Office PowerPoint</Application>
  <PresentationFormat>Custom</PresentationFormat>
  <Paragraphs>23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Frame</vt:lpstr>
      <vt:lpstr> Đối tượng: 4-5 tuổi Thời gian: 25-30 phút</vt:lpstr>
      <vt:lpstr>Hoạt động 1: gây hứng thú</vt:lpstr>
      <vt:lpstr>Hoạt động 2: Tìm hiểu về Bác Hồ kính yêu</vt:lpstr>
      <vt:lpstr>Bác Hồ đang làm việc</vt:lpstr>
      <vt:lpstr>Công việc của Bác</vt:lpstr>
      <vt:lpstr>Quê hương của Bác</vt:lpstr>
      <vt:lpstr>PowerPoint Presentation</vt:lpstr>
      <vt:lpstr>PowerPoint Presentation</vt:lpstr>
      <vt:lpstr>Lăng Bác</vt:lpstr>
      <vt:lpstr>Luyện tập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PPKPKH VỀ MTXQ</dc:title>
  <dc:creator>Admin</dc:creator>
  <cp:lastModifiedBy>Windows 10</cp:lastModifiedBy>
  <cp:revision>14</cp:revision>
  <dcterms:created xsi:type="dcterms:W3CDTF">2021-05-11T00:44:53Z</dcterms:created>
  <dcterms:modified xsi:type="dcterms:W3CDTF">2024-05-19T15:15:03Z</dcterms:modified>
</cp:coreProperties>
</file>