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68" r:id="rId6"/>
    <p:sldId id="269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8E7B4F-D310-D115-F383-49E0A392F17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0" y="45309"/>
            <a:chExt cx="911160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89C145-FDE1-3114-89F8-0DBFF5757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45309"/>
              <a:ext cx="9111603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C69FFF-5EB4-94B1-971D-B6515AAB5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46" t="24444" r="7170" b="40000"/>
            <a:stretch/>
          </p:blipFill>
          <p:spPr>
            <a:xfrm>
              <a:off x="2253603" y="100914"/>
              <a:ext cx="6248400" cy="243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85800" y="22860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HOTHẠCH BÀN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F1454C-FE8B-3717-BF6D-9F6D62A592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86A32E-2640-28D5-1B61-A20CB1D8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7" y="2855926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" y="12192"/>
            <a:ext cx="9198235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1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6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3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dương ánh</cp:lastModifiedBy>
  <cp:revision>20</cp:revision>
  <dcterms:created xsi:type="dcterms:W3CDTF">2019-01-05T03:30:36Z</dcterms:created>
  <dcterms:modified xsi:type="dcterms:W3CDTF">2024-04-16T14:41:59Z</dcterms:modified>
</cp:coreProperties>
</file>