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304" r:id="rId3"/>
    <p:sldId id="305" r:id="rId4"/>
    <p:sldId id="289" r:id="rId5"/>
    <p:sldId id="309" r:id="rId6"/>
    <p:sldId id="306" r:id="rId7"/>
    <p:sldId id="307" r:id="rId8"/>
    <p:sldId id="308" r:id="rId9"/>
    <p:sldId id="292" r:id="rId10"/>
    <p:sldId id="293" r:id="rId11"/>
    <p:sldId id="298" r:id="rId12"/>
    <p:sldId id="300" r:id="rId13"/>
    <p:sldId id="299" r:id="rId14"/>
    <p:sldId id="294" r:id="rId15"/>
    <p:sldId id="295" r:id="rId16"/>
    <p:sldId id="297" r:id="rId17"/>
    <p:sldId id="296" r:id="rId18"/>
    <p:sldId id="310" r:id="rId19"/>
    <p:sldId id="301" r:id="rId20"/>
    <p:sldId id="302" r:id="rId21"/>
    <p:sldId id="30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080F6-4573-4685-9C09-537471332570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68AF-7683-4F54-AB94-AD5BC74E4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7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8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1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42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25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6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5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84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3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6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7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0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9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11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68AF-7683-4F54-AB94-AD5BC74E4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1C4F-EAD1-404B-B01D-AE3805C8B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8721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8413-9B61-4D6F-AB7A-A5AAC6AAB835}" type="datetimeFigureOut">
              <a:rPr lang="en-US" smtClean="0"/>
              <a:t>25/12/2023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29E9-B2FE-4138-BCAB-95A5FDAC00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EF9DE2D1-215C-4119-D2E3-72E5531A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58099"/>
            <a:ext cx="9140699" cy="6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209800"/>
            <a:ext cx="815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Khám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phá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4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pt-BR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Đề tài</a:t>
            </a:r>
            <a:r>
              <a:rPr lang="pt-BR" altLang="en-US">
                <a:solidFill>
                  <a:srgbClr val="3333FF"/>
                </a:solidFill>
                <a:latin typeface="Times New Roman" panose="02020603050405020304" pitchFamily="18" charset="0"/>
              </a:rPr>
              <a:t>: Khám phá </a:t>
            </a:r>
            <a:r>
              <a:rPr lang="pt-BR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“Nón lá Việt nam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3600" b="1" dirty="0">
              <a:solidFill>
                <a:srgbClr val="3333FF"/>
              </a:solidFill>
              <a:latin typeface=".VnAvant" panose="020B7200000000000000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 Bùi Hạnh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Khối mẫu giáo lớn </a:t>
            </a: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Năm học 2023-2024</a:t>
            </a:r>
            <a:endParaRPr lang="en-US" altLang="en-US" sz="2000" b="1" dirty="0">
              <a:solidFill>
                <a:srgbClr val="002060"/>
              </a:solidFill>
              <a:latin typeface=".VnArialH" panose="020B72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3E45A-BC53-C86B-3470-E2E45264B2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25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223"/>
          <a:stretch/>
        </p:blipFill>
        <p:spPr>
          <a:xfrm>
            <a:off x="4241941" y="1108579"/>
            <a:ext cx="660117" cy="636659"/>
          </a:xfrm>
          <a:prstGeom prst="rect">
            <a:avLst/>
          </a:prstGeom>
        </p:spPr>
      </p:pic>
      <p:pic>
        <p:nvPicPr>
          <p:cNvPr id="5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0DF3AE55-FE91-7D82-EDFE-7355D2406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3" t="1" r="17128" b="69293"/>
          <a:stretch/>
        </p:blipFill>
        <p:spPr bwMode="auto">
          <a:xfrm>
            <a:off x="6890823" y="-63786"/>
            <a:ext cx="2286001" cy="21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341C8-4D6A-0F1F-F9AB-590F1432FF95}"/>
              </a:ext>
            </a:extLst>
          </p:cNvPr>
          <p:cNvSpPr txBox="1"/>
          <p:nvPr/>
        </p:nvSpPr>
        <p:spPr>
          <a:xfrm>
            <a:off x="1409700" y="80348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/>
              </a:rPr>
              <a:t>TRƯỜNG MẦM </a:t>
            </a:r>
            <a:r>
              <a:rPr lang="en-US" b="1">
                <a:solidFill>
                  <a:srgbClr val="002060"/>
                </a:solidFill>
                <a:latin typeface="Times New Roman"/>
              </a:rPr>
              <a:t>NON THẠCH BÀN</a:t>
            </a:r>
            <a:endParaRPr lang="en-US" dirty="0">
              <a:solidFill>
                <a:srgbClr val="002060"/>
              </a:solidFill>
              <a:latin typeface="Times New Roman"/>
            </a:endParaRPr>
          </a:p>
          <a:p>
            <a:pPr algn="ctr"/>
            <a:r>
              <a:rPr lang="en-US" b="1" dirty="0">
                <a:solidFill>
                  <a:prstClr val="black"/>
                </a:solidFill>
                <a:latin typeface="Times New Roman"/>
              </a:rPr>
              <a:t>***************</a:t>
            </a:r>
            <a:endParaRPr lang="en-US" dirty="0">
              <a:solidFill>
                <a:prstClr val="black"/>
              </a:solidFill>
              <a:latin typeface="Times New Roman"/>
            </a:endParaRPr>
          </a:p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6EBB9F-76DC-3302-7FFA-B976F3B3E1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3438" r="45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75" r="50000"/>
          <a:stretch/>
        </p:blipFill>
        <p:spPr>
          <a:xfrm>
            <a:off x="6019800" y="2845846"/>
            <a:ext cx="3429000" cy="4484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EB04B-E2DC-33B5-9AD7-CC4240029B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27" b="89964" l="10000" r="90000">
                        <a14:foregroundMark x1="49919" y1="9555" x2="73065" y2="2404"/>
                        <a14:foregroundMark x1="73065" y1="2404" x2="80081" y2="9375"/>
                        <a14:foregroundMark x1="80081" y1="9375" x2="47742" y2="11358"/>
                        <a14:foregroundMark x1="47742" y1="11358" x2="52823" y2="7632"/>
                        <a14:foregroundMark x1="64919" y1="5288" x2="76129" y2="4447"/>
                        <a14:foregroundMark x1="76129" y1="4447" x2="66774" y2="4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18" y="4495800"/>
            <a:ext cx="2245011" cy="2543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4196593"/>
      </p:ext>
    </p:extLst>
  </p:cSld>
  <p:clrMapOvr>
    <a:masterClrMapping/>
  </p:clrMapOvr>
  <p:transition advClick="0" advTm="1850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2FF5-4F91-D663-77F4-17A05753B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ECB73-1CB4-AF9A-45E6-EC2C1982E038}"/>
              </a:ext>
            </a:extLst>
          </p:cNvPr>
          <p:cNvSpPr txBox="1"/>
          <p:nvPr/>
        </p:nvSpPr>
        <p:spPr>
          <a:xfrm>
            <a:off x="0" y="152400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Phim Quay nghề nón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14280-0584-F57C-CEC9-A92DE010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6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4794"/>
    </mc:Choice>
    <mc:Fallback>
      <p:transition spd="slow" advClick="0" advTm="8479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550D3CCE-E6FD-6D83-F9A3-E2F39FA1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58099"/>
            <a:ext cx="9140699" cy="6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172B7-CB52-D6AD-226B-B7A2C1773591}"/>
              </a:ext>
            </a:extLst>
          </p:cNvPr>
          <p:cNvSpPr txBox="1"/>
          <p:nvPr/>
        </p:nvSpPr>
        <p:spPr>
          <a:xfrm>
            <a:off x="1981200" y="1981200"/>
            <a:ext cx="4703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liệu làm nón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199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ướng dẫn cách làm nón lá không phải ai cũng biết">
            <a:extLst>
              <a:ext uri="{FF2B5EF4-FFF2-40B4-BE49-F238E27FC236}">
                <a16:creationId xmlns:a16="http://schemas.microsoft.com/office/drawing/2014/main" id="{EA5F0C85-9475-3BBF-789B-C8BFBC4C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37319"/>
            <a:ext cx="415181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nghệ nhân U70 Thái Bình giữ hồn quê qua từng chiếc nón">
            <a:extLst>
              <a:ext uri="{FF2B5EF4-FFF2-40B4-BE49-F238E27FC236}">
                <a16:creationId xmlns:a16="http://schemas.microsoft.com/office/drawing/2014/main" id="{8D7AE10E-4132-86A2-AB3A-2E54459F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6037"/>
            <a:ext cx="4151815" cy="30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79583A-FB7E-8957-2A6D-3769FBB56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32" y="3733800"/>
            <a:ext cx="3350525" cy="31242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2080A0D-2CED-B87C-5799-6DB0F72D4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93" y="3748882"/>
            <a:ext cx="3679209" cy="3124200"/>
          </a:xfrm>
        </p:spPr>
      </p:pic>
      <p:pic>
        <p:nvPicPr>
          <p:cNvPr id="7" name="Picture 2" descr="C:\Users\Admin\Desktop\New folder (2)\day quai nón.jpg">
            <a:extLst>
              <a:ext uri="{FF2B5EF4-FFF2-40B4-BE49-F238E27FC236}">
                <a16:creationId xmlns:a16="http://schemas.microsoft.com/office/drawing/2014/main" id="{62012BF3-41C8-7744-C6D9-CFCA5E4E5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912" y="3720152"/>
            <a:ext cx="2943088" cy="355290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53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581"/>
    </mc:Choice>
    <mc:Fallback>
      <p:transition spd="slow" advClick="0" advTm="35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550D3CCE-E6FD-6D83-F9A3-E2F39FA1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58099"/>
            <a:ext cx="9140699" cy="6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172B7-CB52-D6AD-226B-B7A2C1773591}"/>
              </a:ext>
            </a:extLst>
          </p:cNvPr>
          <p:cNvSpPr txBox="1"/>
          <p:nvPr/>
        </p:nvSpPr>
        <p:spPr>
          <a:xfrm>
            <a:off x="1981200" y="1981200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làm nón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46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B24C-EB30-75B3-3FD9-1AF4090B236F}"/>
              </a:ext>
            </a:extLst>
          </p:cNvPr>
          <p:cNvSpPr txBox="1"/>
          <p:nvPr/>
        </p:nvSpPr>
        <p:spPr>
          <a:xfrm>
            <a:off x="2336665" y="5867400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phơi lá- vò lá- là lá </a:t>
            </a:r>
          </a:p>
        </p:txBody>
      </p:sp>
      <p:pic>
        <p:nvPicPr>
          <p:cNvPr id="1026" name="Picture 2" descr="Hướng dẫn cách làm nón lá không phải ai cũng biết">
            <a:extLst>
              <a:ext uri="{FF2B5EF4-FFF2-40B4-BE49-F238E27FC236}">
                <a16:creationId xmlns:a16="http://schemas.microsoft.com/office/drawing/2014/main" id="{FBD1D292-D839-94EA-8E8C-49257A2A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5" y="228600"/>
            <a:ext cx="4151815" cy="26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ón lá làng Chuông - Heritage Vietnam Airlines">
            <a:extLst>
              <a:ext uri="{FF2B5EF4-FFF2-40B4-BE49-F238E27FC236}">
                <a16:creationId xmlns:a16="http://schemas.microsoft.com/office/drawing/2014/main" id="{99DC91ED-A5E6-3A76-1DEC-27C68E185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192338" cy="26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uyên liệu và các công đoạn sản xuất nón lá Huế">
            <a:extLst>
              <a:ext uri="{FF2B5EF4-FFF2-40B4-BE49-F238E27FC236}">
                <a16:creationId xmlns:a16="http://schemas.microsoft.com/office/drawing/2014/main" id="{6CAEDC91-2B2A-7266-F7C2-53E18DCE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4" y="3048000"/>
            <a:ext cx="4151816" cy="261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B6E4E7-FB79-9CCE-2AE8-E33CE28F9D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13" t="3434" r="5821" b="6548"/>
          <a:stretch/>
        </p:blipFill>
        <p:spPr>
          <a:xfrm>
            <a:off x="4543927" y="3048000"/>
            <a:ext cx="4248484" cy="2612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1B8BF1-D0EB-C91B-840C-E4C7E888CD6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500" t="23437" r="19167" b="14583"/>
          <a:stretch/>
        </p:blipFill>
        <p:spPr>
          <a:xfrm>
            <a:off x="2971800" y="2057401"/>
            <a:ext cx="4419600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24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B24C-EB30-75B3-3FD9-1AF4090B236F}"/>
              </a:ext>
            </a:extLst>
          </p:cNvPr>
          <p:cNvSpPr txBox="1"/>
          <p:nvPr/>
        </p:nvSpPr>
        <p:spPr>
          <a:xfrm>
            <a:off x="1981200" y="6280097"/>
            <a:ext cx="453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vót tre và xếp lên khung </a:t>
            </a:r>
          </a:p>
        </p:txBody>
      </p:sp>
      <p:pic>
        <p:nvPicPr>
          <p:cNvPr id="2054" name="Picture 6" descr="Xóm nón lá giữa lòng thị trấn - Vĩnh Long Online">
            <a:extLst>
              <a:ext uri="{FF2B5EF4-FFF2-40B4-BE49-F238E27FC236}">
                <a16:creationId xmlns:a16="http://schemas.microsoft.com/office/drawing/2014/main" id="{0EEF6338-6FDD-DAD2-EF9A-144897099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 bwMode="auto">
          <a:xfrm>
            <a:off x="316171" y="228600"/>
            <a:ext cx="8511657" cy="60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0952C-398D-9BFE-1629-FB66B238DB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34" t="23437" r="18333" b="11631"/>
          <a:stretch/>
        </p:blipFill>
        <p:spPr>
          <a:xfrm>
            <a:off x="3048000" y="2057401"/>
            <a:ext cx="44196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09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B24C-EB30-75B3-3FD9-1AF4090B236F}"/>
              </a:ext>
            </a:extLst>
          </p:cNvPr>
          <p:cNvSpPr txBox="1"/>
          <p:nvPr/>
        </p:nvSpPr>
        <p:spPr>
          <a:xfrm>
            <a:off x="978708" y="6317702"/>
            <a:ext cx="718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xếp lá lên khung và cố định lá bằng dây cước</a:t>
            </a:r>
          </a:p>
        </p:txBody>
      </p:sp>
      <p:pic>
        <p:nvPicPr>
          <p:cNvPr id="4098" name="Picture 2" descr="Top 30+ bài viết: cách làm nón vừa cập nhật - lagroup.edu.vn">
            <a:extLst>
              <a:ext uri="{FF2B5EF4-FFF2-40B4-BE49-F238E27FC236}">
                <a16:creationId xmlns:a16="http://schemas.microsoft.com/office/drawing/2014/main" id="{4DBE956C-39F9-9B56-7821-4C2FDD6B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33028"/>
            <a:ext cx="8077200" cy="59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E02A4C-FB31-1059-861C-394A0A8762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67" t="24913" r="20000" b="10156"/>
          <a:stretch/>
        </p:blipFill>
        <p:spPr>
          <a:xfrm>
            <a:off x="3124200" y="2133601"/>
            <a:ext cx="41910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6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95B24C-EB30-75B3-3FD9-1AF4090B236F}"/>
              </a:ext>
            </a:extLst>
          </p:cNvPr>
          <p:cNvSpPr txBox="1"/>
          <p:nvPr/>
        </p:nvSpPr>
        <p:spPr>
          <a:xfrm>
            <a:off x="601201" y="6038775"/>
            <a:ext cx="794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kết đối xứng hai bên để tạo chỗ buộc cho quai nón </a:t>
            </a:r>
          </a:p>
        </p:txBody>
      </p:sp>
      <p:pic>
        <p:nvPicPr>
          <p:cNvPr id="3074" name="Picture 2" descr="Hướng dẫn cách làm nón lá dễ dàng cho người tập làm">
            <a:extLst>
              <a:ext uri="{FF2B5EF4-FFF2-40B4-BE49-F238E27FC236}">
                <a16:creationId xmlns:a16="http://schemas.microsoft.com/office/drawing/2014/main" id="{0A85F9FF-8142-1A47-C2CD-CF3BD8FA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56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FD7A7-5D30-6A46-D3D6-9BE8D8EE7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24913" r="18332" b="13108"/>
          <a:stretch/>
        </p:blipFill>
        <p:spPr>
          <a:xfrm>
            <a:off x="2971800" y="2133601"/>
            <a:ext cx="4495800" cy="3200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825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1552-886D-1D9F-A5AF-86FE4CE10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51DD72-95B9-3039-672A-CBB3CCAA0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2500" t="24913" r="18332" b="13108"/>
          <a:stretch/>
        </p:blipFill>
        <p:spPr>
          <a:xfrm>
            <a:off x="4447761" y="3581400"/>
            <a:ext cx="4689613" cy="3174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68F58-901E-3797-85BB-156909781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00" t="23437" r="19167" b="14583"/>
          <a:stretch/>
        </p:blipFill>
        <p:spPr>
          <a:xfrm>
            <a:off x="132522" y="0"/>
            <a:ext cx="4439478" cy="358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834F1E-3AB5-7C03-3C5B-922FCF7720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34" t="23437" r="18333" b="11631"/>
          <a:stretch/>
        </p:blipFill>
        <p:spPr>
          <a:xfrm>
            <a:off x="4591878" y="76200"/>
            <a:ext cx="441960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AE7122-F21F-B0BF-78DC-B9780B247B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67" t="24913" r="20000" b="10156"/>
          <a:stretch/>
        </p:blipFill>
        <p:spPr>
          <a:xfrm>
            <a:off x="256761" y="3505200"/>
            <a:ext cx="4191000" cy="335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23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550D3CCE-E6FD-6D83-F9A3-E2F39FA1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58099"/>
            <a:ext cx="9140699" cy="6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172B7-CB52-D6AD-226B-B7A2C1773591}"/>
              </a:ext>
            </a:extLst>
          </p:cNvPr>
          <p:cNvSpPr txBox="1"/>
          <p:nvPr/>
        </p:nvSpPr>
        <p:spPr>
          <a:xfrm>
            <a:off x="1828800" y="39420"/>
            <a:ext cx="5872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 Công dụng của nón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5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4265"/>
    </mc:Choice>
    <mc:Fallback>
      <p:transition spd="slow" advClick="0" advTm="842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3B4E4B-C64A-F9BF-AD19-38FD2305BD2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144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0E2D51-397C-3DAA-1545-16A27EC6B798}"/>
              </a:ext>
            </a:extLst>
          </p:cNvPr>
          <p:cNvSpPr txBox="1"/>
          <p:nvPr/>
        </p:nvSpPr>
        <p:spPr>
          <a:xfrm>
            <a:off x="304800" y="609600"/>
            <a:ext cx="8763000" cy="623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vi-VN" sz="1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                       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 .MỤC ĐÍCH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 CẦU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Kiến thức :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 điểm, cấu tạo, công dụng của chiếc nón lá Việt Nam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lợi ích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chiếc nón lá đối với đời sống con người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một số kiểu cho chiếc nón lá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Kỹ năng: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khả năng quan sát, phán đoán, suy luận.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vốn từ, ngôn ngữ mạch lạc và trả lời trọn câu.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3.Thái độ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biết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 hào về quê hương, đất nước và con người Việt Nam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quý và trân trọng những sản vật của quê hương đất nước. 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2400" b="1" u="none" strike="noStrike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en-US" sz="2400" b="1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860407"/>
      </p:ext>
    </p:extLst>
  </p:cSld>
  <p:clrMapOvr>
    <a:masterClrMapping/>
  </p:clrMapOvr>
  <p:transition advClick="0" advTm="552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5172B7-CB52-D6AD-226B-B7A2C1773591}"/>
              </a:ext>
            </a:extLst>
          </p:cNvPr>
          <p:cNvSpPr txBox="1"/>
          <p:nvPr/>
        </p:nvSpPr>
        <p:spPr>
          <a:xfrm>
            <a:off x="1828800" y="39420"/>
            <a:ext cx="4346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 Các loại nón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154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240"/>
    </mc:Choice>
    <mc:Fallback>
      <p:transition spd="slow" advClick="0" advTm="3624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82+ về hình nền phông mới nhất - coedo.com.vn">
            <a:extLst>
              <a:ext uri="{FF2B5EF4-FFF2-40B4-BE49-F238E27FC236}">
                <a16:creationId xmlns:a16="http://schemas.microsoft.com/office/drawing/2014/main" id="{ECD399B7-4E4A-5176-D66D-B4CD2D57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" y="-58099"/>
            <a:ext cx="9140699" cy="68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909F6B-6578-E823-EF19-EE1A9C34FB6C}"/>
              </a:ext>
            </a:extLst>
          </p:cNvPr>
          <p:cNvSpPr txBox="1"/>
          <p:nvPr/>
        </p:nvSpPr>
        <p:spPr>
          <a:xfrm>
            <a:off x="1981200" y="1981200"/>
            <a:ext cx="5605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nhất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96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3B4E4B-C64A-F9BF-AD19-38FD2305BD2D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144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C1ADF-BCB2-EBA9-BFDF-781D704E5A3B}"/>
              </a:ext>
            </a:extLst>
          </p:cNvPr>
          <p:cNvSpPr txBox="1"/>
          <p:nvPr/>
        </p:nvSpPr>
        <p:spPr>
          <a:xfrm>
            <a:off x="1371600" y="738358"/>
            <a:ext cx="807720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Aft>
                <a:spcPts val="1000"/>
              </a:spcAft>
            </a:pP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        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 DUNG BÀI HỌC </a:t>
            </a:r>
          </a:p>
          <a:p>
            <a:pPr indent="4572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</a:t>
            </a:r>
          </a:p>
          <a:p>
            <a:pPr indent="4572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            </a:t>
            </a:r>
            <a:r>
              <a:rPr lang="vi-VN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1. </a:t>
            </a: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Thử tài bé yêu </a:t>
            </a:r>
          </a:p>
          <a:p>
            <a:pPr marL="4572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</a:t>
            </a:r>
          </a:p>
          <a:p>
            <a:pPr marL="4572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           </a:t>
            </a:r>
          </a:p>
          <a:p>
            <a:pPr marL="4572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    2. Khám phá </a:t>
            </a:r>
          </a:p>
          <a:p>
            <a:pPr marL="6858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</a:t>
            </a:r>
          </a:p>
          <a:p>
            <a:pPr marL="685800">
              <a:spcAft>
                <a:spcPts val="1000"/>
              </a:spcAft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685800">
              <a:spcAft>
                <a:spcPts val="1000"/>
              </a:spcAft>
            </a:pPr>
            <a:r>
              <a:rPr lang="en-US" sz="24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  3. Bé tinh bé khéo </a:t>
            </a:r>
          </a:p>
          <a:p>
            <a:pPr marL="457200">
              <a:spcAft>
                <a:spcPts val="1000"/>
              </a:spcAft>
            </a:pPr>
            <a:r>
              <a:rPr lang="vi-VN" sz="24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en-US" sz="2400" b="1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52E239-863C-A181-77E5-8F4E10AA127D}"/>
              </a:ext>
            </a:extLst>
          </p:cNvPr>
          <p:cNvGrpSpPr/>
          <p:nvPr/>
        </p:nvGrpSpPr>
        <p:grpSpPr>
          <a:xfrm>
            <a:off x="2057399" y="1569274"/>
            <a:ext cx="990600" cy="762000"/>
            <a:chOff x="804788" y="1569274"/>
            <a:chExt cx="990600" cy="762000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81B24240-7375-CF49-4EBB-5D8866B37A98}"/>
                </a:ext>
              </a:extLst>
            </p:cNvPr>
            <p:cNvSpPr/>
            <p:nvPr/>
          </p:nvSpPr>
          <p:spPr>
            <a:xfrm rot="16200000">
              <a:off x="919088" y="1454974"/>
              <a:ext cx="762000" cy="9906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33000">
                  <a:schemeClr val="accent1"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C43D83-00CB-4E4B-8E48-68D001C61217}"/>
                </a:ext>
              </a:extLst>
            </p:cNvPr>
            <p:cNvSpPr txBox="1"/>
            <p:nvPr/>
          </p:nvSpPr>
          <p:spPr>
            <a:xfrm>
              <a:off x="804788" y="1765608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809E99-A41B-3856-9C70-6B426FA78A4E}"/>
              </a:ext>
            </a:extLst>
          </p:cNvPr>
          <p:cNvGrpSpPr/>
          <p:nvPr/>
        </p:nvGrpSpPr>
        <p:grpSpPr>
          <a:xfrm>
            <a:off x="2057399" y="3011931"/>
            <a:ext cx="990600" cy="762000"/>
            <a:chOff x="804787" y="2871093"/>
            <a:chExt cx="990600" cy="762000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86FBDA65-C089-1F51-C2C9-CFE56E1D04A6}"/>
                </a:ext>
              </a:extLst>
            </p:cNvPr>
            <p:cNvSpPr/>
            <p:nvPr/>
          </p:nvSpPr>
          <p:spPr>
            <a:xfrm rot="16200000">
              <a:off x="919087" y="2756793"/>
              <a:ext cx="762000" cy="9906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33000">
                  <a:schemeClr val="accent1"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FFAB54-72E6-2617-E7AE-E03FB68A249E}"/>
                </a:ext>
              </a:extLst>
            </p:cNvPr>
            <p:cNvSpPr txBox="1"/>
            <p:nvPr/>
          </p:nvSpPr>
          <p:spPr>
            <a:xfrm>
              <a:off x="804787" y="3067427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FD614D-F578-65A4-264D-FD482C7C275F}"/>
              </a:ext>
            </a:extLst>
          </p:cNvPr>
          <p:cNvGrpSpPr/>
          <p:nvPr/>
        </p:nvGrpSpPr>
        <p:grpSpPr>
          <a:xfrm>
            <a:off x="2057400" y="4526726"/>
            <a:ext cx="990600" cy="762000"/>
            <a:chOff x="794551" y="4284422"/>
            <a:chExt cx="990600" cy="762000"/>
          </a:xfrm>
        </p:grpSpPr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A579A995-7478-5AF2-49DC-5E920311A9C0}"/>
                </a:ext>
              </a:extLst>
            </p:cNvPr>
            <p:cNvSpPr/>
            <p:nvPr/>
          </p:nvSpPr>
          <p:spPr>
            <a:xfrm rot="16200000">
              <a:off x="908851" y="4170122"/>
              <a:ext cx="762000" cy="99060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33000">
                  <a:schemeClr val="accent1">
                    <a:shade val="67500"/>
                    <a:satMod val="115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B2664D-5DB4-D333-E383-5E00456AB3B6}"/>
                </a:ext>
              </a:extLst>
            </p:cNvPr>
            <p:cNvSpPr txBox="1"/>
            <p:nvPr/>
          </p:nvSpPr>
          <p:spPr>
            <a:xfrm>
              <a:off x="794551" y="4480756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013732"/>
      </p:ext>
    </p:extLst>
  </p:cSld>
  <p:clrMapOvr>
    <a:masterClrMapping/>
  </p:clrMapOvr>
  <p:transition advClick="0" advTm="180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p 82+ về hình nền phông mới nhất - coedo.com.vn">
            <a:extLst>
              <a:ext uri="{FF2B5EF4-FFF2-40B4-BE49-F238E27FC236}">
                <a16:creationId xmlns:a16="http://schemas.microsoft.com/office/drawing/2014/main" id="{E012D325-A0F0-AFED-2A29-ABAF09F25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30" r="17593" b="156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5178" y="1447800"/>
            <a:ext cx="8393644" cy="32110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z="7200" b="1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Phần</a:t>
            </a:r>
            <a:r>
              <a:rPr lang="en-US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thi thứ nhất: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7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THỬ TÀI CỦA BÉ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905452"/>
      </p:ext>
    </p:extLst>
  </p:cSld>
  <p:clrMapOvr>
    <a:masterClrMapping/>
  </p:clrMapOvr>
  <p:transition spd="slow" advClick="0" advTm="19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421AEE1C-FEA7-AAD7-84E7-1041DDCEC2E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SPRING_QUIZ_SHAPE1">
            <a:extLst>
              <a:ext uri="{FF2B5EF4-FFF2-40B4-BE49-F238E27FC236}">
                <a16:creationId xmlns:a16="http://schemas.microsoft.com/office/drawing/2014/main" id="{37E6ED0A-F697-0CD0-1F86-4FEF406F54F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E5C83A86-CAC8-0DD3-91E3-ADF19CFE3BA7}"/>
              </a:ext>
            </a:extLst>
          </p:cNvPr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2" name="ISPRING_QUIZ_SHAPE3">
            <a:extLst>
              <a:ext uri="{FF2B5EF4-FFF2-40B4-BE49-F238E27FC236}">
                <a16:creationId xmlns:a16="http://schemas.microsoft.com/office/drawing/2014/main" id="{4EEC05E8-BEAA-73F3-3C83-91C70F5C12D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3" name="ISPRING_QUIZ_SHAPE4">
            <a:extLst>
              <a:ext uri="{FF2B5EF4-FFF2-40B4-BE49-F238E27FC236}">
                <a16:creationId xmlns:a16="http://schemas.microsoft.com/office/drawing/2014/main" id="{2FAC4993-1D77-4FC8-162C-5FC6B34DE837}"/>
              </a:ext>
            </a:extLst>
          </p:cNvPr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2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"/>
    </mc:Choice>
    <mc:Fallback>
      <p:transition spd="slow" advClick="0" advTm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FC2A3-DC8A-59AF-5C3C-9F44A6106956}"/>
              </a:ext>
            </a:extLst>
          </p:cNvPr>
          <p:cNvSpPr txBox="1"/>
          <p:nvPr/>
        </p:nvSpPr>
        <p:spPr>
          <a:xfrm>
            <a:off x="0" y="152400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Phim Quay rối bóng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0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157"/>
    </mc:Choice>
    <mc:Fallback>
      <p:transition spd="slow" advClick="0" advTm="3315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PRING_QUIZ_SHAPE0">
            <a:extLst>
              <a:ext uri="{FF2B5EF4-FFF2-40B4-BE49-F238E27FC236}">
                <a16:creationId xmlns:a16="http://schemas.microsoft.com/office/drawing/2014/main" id="{FD5A7944-4FED-7A56-BEE2-6872F746F9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SPRING_QUIZ_SHAPE1">
            <a:extLst>
              <a:ext uri="{FF2B5EF4-FFF2-40B4-BE49-F238E27FC236}">
                <a16:creationId xmlns:a16="http://schemas.microsoft.com/office/drawing/2014/main" id="{DF7048C2-D1BF-9483-38E5-A51343781F0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7" name="ISPRING_QUIZ_SHAPE2">
            <a:extLst>
              <a:ext uri="{FF2B5EF4-FFF2-40B4-BE49-F238E27FC236}">
                <a16:creationId xmlns:a16="http://schemas.microsoft.com/office/drawing/2014/main" id="{91F9464F-68A8-61C5-0E99-9D21A1BD9746}"/>
              </a:ext>
            </a:extLst>
          </p:cNvPr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9" name="ISPRING_QUIZ_SHAPE3">
            <a:extLst>
              <a:ext uri="{FF2B5EF4-FFF2-40B4-BE49-F238E27FC236}">
                <a16:creationId xmlns:a16="http://schemas.microsoft.com/office/drawing/2014/main" id="{82E68FCC-F4E3-B2FC-1696-58CCB5F6B1F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0" name="ISPRING_QUIZ_SHAPE4">
            <a:extLst>
              <a:ext uri="{FF2B5EF4-FFF2-40B4-BE49-F238E27FC236}">
                <a16:creationId xmlns:a16="http://schemas.microsoft.com/office/drawing/2014/main" id="{62FE2657-2552-923D-8B13-AE5DC225F669}"/>
              </a:ext>
            </a:extLst>
          </p:cNvPr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16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AEEA6AC9-AEC0-35EA-A8D1-AAB8FCC37AD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BD5EFE0-2173-BFE3-B306-5D375E9F39A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B580E8DF-D41E-45F3-D35C-7F99EC36BCBF}"/>
              </a:ext>
            </a:extLst>
          </p:cNvPr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6158E358-125E-4E90-AD1A-60C119DDD3C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B964E3E0-4D4B-A43D-A8BB-72DC58E9C9F7}"/>
              </a:ext>
            </a:extLst>
          </p:cNvPr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28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8974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8847"/>
    </mc:Choice>
    <mc:Fallback>
      <p:transition spd="slow" advClick="0" advTm="8884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WEBLINKS_TARGET" val="_blank"/>
  <p:tag name="ISPRING_WEBLINKS_TARGETMJT" val="_self"/>
  <p:tag name="ISPRING_LMS_API_VERSION" val="SCORM 2004 (2nd edition)"/>
  <p:tag name="ISPRING_ULTRA_SCORM_COURSE_ID" val="CE003E70-12E4-44A2-BF9B-9C04AFAA7C33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CURRENT_PLAYER_ID" val="universal"/>
  <p:tag name="ISPRING_PRESENTATION_TITLE" val="Nón lá Việt Nam"/>
  <p:tag name="ISPRING_FIRST_PUBLISH" val="1"/>
  <p:tag name="ISPRING_DEFAULT_PRESENTE_ID" val="{4DD795CA-4CE6-4E1A-BEA7-47892C39EE7A}"/>
  <p:tag name="ISPRING_PRESENTATION_COURSE_TITLE" val="Nón lá Việt Nam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}\uFFFD\u001FR{D287C880-ED9D-46CF-BEA2-BF396A870938}&quot;,&quot;D:\\NON LA VIET NAM&quot;]]"/>
  <p:tag name="ISPRING_SCORM_RATE_QUIZZES" val="1"/>
  <p:tag name="ISPRING_SCORM_PASSING_SCORE" val="80.000000"/>
  <p:tag name="ISPRING_COMPANY_LOGO" val="ISPRING_PRESENTER_PHOTO_2"/>
  <p:tag name="ISPRING_PRESENTER_PHOTO_0" val="png|iVBORw0KGgoAAAANSUhEUgAAASAAAAFACAYAAAAcd6HaAAAAAXNSR0IArs4c6QAAAARnQU1BAACx&#10;jwv8YQUAAAAJcEhZcwAADsMAAA7DAcdvqGQAAP+lSURBVHhevP13lBzHduaL8p/3x5237r3vSuM0&#10;I2k0kmakkY7O4aEn4b333qMb7dDee99dVV3tvTdooB0cQQfvCBAgQQAEQANvSYIgPEAQ9Oec/b5v&#10;R0ZXdQPUzL1rvddrfSsiI7OysqozfvntHZFZz3x+oFA+P5jfr2sH8qBc1ecHTf3quzmDlPWrurI/&#10;s192+fK+jP7y8v50KK1fV/alydV9KSiT5MreeLm6N0F1ZU+8XN4dp+XVPXFybU+sXN0dI1d2RcuV&#10;3RFyeddqubwzHIqQSzvCHa2WiztCoRA5vy1ILmwNkkvbQ1EGy6kNi+SjvsVypGcptFw+7Fkhx6Cj&#10;3UvkSPdSOdwTDCXIlqoIeb0iSTaVpcl6qjxVNlakyIbyZOkrTZLekiTp8yaqNhQnqTZ5oSIsFyXI&#10;em881sVJL9RXHC+9UHcRlj1od0OuOFnvipXewmjpcUXLerR1ZK+WhtSVUhG3SNyrZ0ll8gppzAqV&#10;mpQVUpm4VCoSlgxQVcKiJ1QZv1AqoPIEn8riF6BcgNcskvJ47IeKxT4cVbKMWWzqcUtVdl05VBb3&#10;a+L+Fj+hSj02o2oc9/9MtUnLpBri56zF57eqQlt9WoDUJi9X1aOtAct12I712mS81lF1Mt4vBe+X&#10;gnqS2W8N98l947VV3AbrqpL5XovxntwGx4p6VTK1EFqEbRdj/8uwT75uBV6zHEId71eTukrq0oKk&#10;LjVA91mZESqlaZHiSoqVcyc/Ef59fe9b+frO93Lv/i9y95tf5NbDH+TOox/l+u2Hsu+9o/LVrUdy&#10;/9Evcvv+D6qbd78zwmtu3jb6+tZ3cuPmY9VX0N2Hv8gHx87IyU+v6rZ3HvyI134vdx98L59fvydv&#10;vbNf9r93Qtfdxvvd/9bs/wHe5xscw7nzX8pHH1/Q193he955rLpz7we5dedHfc9beM/bt9B293u5&#10;fvMbuXjla7lx5xs5f+2WnDz7hdy6h8907zu5i/e49/BnuXbjGzl68gLe83t9r69vf4vXfCV37nwr&#10;t7HdTWx/i8fD473DEstOm31/K772mWvvFih0fBBi3ejp8PnXAeSvfugMAtCVdw2ELu1Llct7UxVA&#10;V/cTQAY+gwFEDQDQrkgV4fNrALoAAJ1/Z5Vc3AYYvRMkJ/oWyHEA6MNeA6CjvYQPQEQAYfmD3jB5&#10;tzNGNpeHy6byRNmoAEo1InzKAB8AqK80WdaXQADPekCIpQXReq8BkEII4KF6AKLuIgDHAwgBPgRQ&#10;nysGdQht3YVx0pAcoAAifDzhs6UuI0hq01YpfNixnwTQk6okAAapIp5gYklAYF8ADMEyGEDljmz7&#10;/z8AZLchcNipWdYBMqzXpwcqgAgbA5zlCh+WBi5LVAZAhAs+C4BCACl4uH+U/P5Ycr2BDUqCR+Gz&#10;CGAhuLi8EN/TAoglgKSfAZ+JIMfnKuP3xu8vHp8dyyWJK6Q4OUTSV6+UttoaefzosTz+8Q8KmVt3&#10;AB501Nvf/KwQuv/4Z7mADnrw/VPaYe+h3ULoFmBySwEEODgQsuJ+btz+Tnbt+1AuXbuDju0ACJ35&#10;9t3HgMzPsmvPB/LhR+cUQKcvfIH3/0b3+8npq3Lx8g3d9u7Dn8xx3TWAYNtXAM31Gw/1fW5Dd/A+&#10;hMX5Szfkyxv35Zvv/yAfHD8tW/ce0dffxfvdw+sePPqD7D14Qg59+Blg+of+4znx8TkA8TaWcexY&#10;tgC6jX2ybkXgDFY/gHwQ8jmgp+n/DoAogsdKQfQuIeRzQFcBJOOAElH6AGQhpA4IzogAurbHAsiW&#10;UQZCcEOXdoYpgC7Q8WwHgLYHAz7BjgMKkVPrl8jxXjqgJfJB9zI4IEAI5VG4nw+6V8iR3gjZ0RwB&#10;8ETA/SShTJUNhA+Bg+W+kgS4mQSUSdKDkuoFcKi+fhn300fH47igHsBH5TbQUfgUYhkuqIfuJydC&#10;6hJXwn0skYLQGegMy6UhKwQdarkDjv81AFURAINUhQ5TCQhVxLETGXj8/xxALCF7XP7QsbKQUKBA&#10;hI51e9YN1VEOdAYDqDrRAIgigIzDQd0BUBXWV6Fu4EMXRBnoKKhSAbE0x+HA6dAdVSTie4IInmqo&#10;ivCOg3uMg7OMXSyl0YukOAafG/suhqP0JCyToqRQiQ1cIm9v3CDypz/Jw29+QAd+0A+ae3Ah99CB&#10;v/n2j/LJmSty+MNPBkBIAUSHAAgN1t0HP8u5yzdl9/6j6kys+7mNTk6Q3MXywcMnFU637/8oRz76&#10;TE5+dlG+/eGP8ubWvbL33SPywy8iZy5+KW9t34fjwPs+/FGufXlHzl28Lqc+vShXv7gL54P94hgI&#10;pc/OXoMz+RbbfS+for556375HKC6j9fdxXt++fVDeXP7QTkNZ0Uw3QBAeFz8DHdwbOev3AAQz8h9&#10;fna002nRefFYn+aA2NYfglkIDQbO0x3Rr8PGlr+mqwCQvwO6sg8A2otQbG8yAAQIKXxYUk5I5jgg&#10;nwuKdRQDAMEJMRzbFQYZJ2Rd0CWUZ94IkDNvrpJTG5ci5FrkOKAVKAEgwIgA+rA3SA53RcnrlSGy&#10;oTRaNiPk2liK0AvaALezoRROBwBSyCDUYlilzqZfsepyqH7gOOr2xEiXG+GWAihaQ69eN9a58Tqo&#10;MSMYHXYZnM888UYvlAYs16QG4kRn6PUrcjq7kXE4dnkAlCCGdZSFRzk60wAA/YoGA8g4AKsn4UP5&#10;A8hCaDB8KLYTJgyrCCACR1+PdawTQgSQcTs+WRgxhKIMgPA5rLsBjCoBiApApiIJAEFbBUDOkJah&#10;VFX6SilNXS5efIfFicukNGmlFEQtkPzI+VIYu0jbK7htMlwZ1vMzVKDdCN8DPnsp9u9NXIjXc/vl&#10;4kkMluTwANm/c6uGYvfRea/ffAAX9BM64p/kASD0AB3ym+/+KKc+uyzvH/1UHYt/OGadCWXdAtef&#10;hJPZfeCodnSC7N43AAH2fxcw4T72v/eRXP3yvjz6XuBCzsupM5fkO0Dn3cPHAJMrcGUi7x87JbsO&#10;fCDfof7ljbvazve7AVdE3boLEGJfdCPXAZg7979DeV8+h/YcOi6fnL2K/f8Bx/CNXPnitmzYskNB&#10;RIi+s+OAAue7n0SuISTcfeBDAO+6nDn/hZxE6Hcfx3z2wpdy6epNhRA/H8Fz9Ys7CrwBDujquwSO&#10;DzT+0LHL/gC6diBbS38ZwAxc9oEnCw6IdROCWQhd3usPoCQHPLY0ALri5ICu9eeCEJo5LkgBpKGY&#10;Lx9kXdDlHWHy6esr5NPNK+XUBn8A0QEtBYAAH7igIz3Bsr89Es4nDIrXfA/dz8YSAyDCxwKot8hx&#10;PkXx/WUP1AXXw1yPP3x6WQI83QBPtytKugsipTsfgvshfFpzwhUo7oi54kVHqElB2JGO8Cs1AJ1p&#10;hYKoKonOAFdpp6zAlbfcARFh8AQk1O0QCFhmHcAp99/GH0B+OZ/BsgAqxfb2tf37QMd8miwA/QFk&#10;RfD4w4ShFV0Nw65KLBM+rFsA0b1Y6Pi/zsjngGo0T2PCrEq4nkq0VcLpVCCsqkC9AttXIcQtiFwo&#10;4QvGyPIZQ2XpjGEStmSKRK+YLQFzx0vQgkkSMG+CLJzymiyFEpZNlaJYHEPyKnyuZVIG98PvrQTf&#10;ZzE+VwngU5qwAMsLUV8muTEIn9Ni5ZOPPlQIPfzme3SuR+pM2FEffIMwRgHyM9zDF/LBsc+0ExMy&#10;NoyhU6AsiO4hxDoLR7H/gxPyFeFw877jYhDWPfpJPv/qvhyAA2Le6ZvHf4Qb+kguf3FTHv7AMOmI&#10;fAHYEBx7UD9x+qI8hjMyodIdzSERQgTPjVvGiVjRyVy5+jXCtody6tw1OfjhSbn7Ld4P+/v8xj3p&#10;27RNvkY49xBA3bHnsJz41EDv4JFTsmXbfkHEiRDwirx78LjcvPWtnD73uRzB56Ur4ucjfJhn+ujU&#10;eTl24iwdkAtwGeiACJnPDxrwmLoPRD4ADYQP5Q8cC53BdZuEVgC9yyQ0QzCTiDYAskrsD8EIIDof&#10;64B8uSACiGGYox1RAFBEP4CY/7m0PUwubl2NEGwpQjC6nWXyAcGjADIJ6CM9obKjIRTAQfhVnoSQ&#10;iwBKNgAqZr6HAGJ4RQglmpyP1+Z9Eo0rApgIIjojG371MhQDgAihHneU9BRGSW8B3VCsrHPF4Uob&#10;IN6YBdB8qQN4mrNXK4Dq01dJE8KwpqxQtIVpSTVmUiFwSVQwOuwqdMBAR4QWQjlAqhKw0qs1geFA&#10;qh8kCLW0Qw0KufzFddyOrylB2DEYQk+DD6VOzE/+jscCiEAheOh+mPcieJhXsTkglgTS0wDEhLUJ&#10;swaGYAY+eE++lwVQ8gIpR1spQBwxe6QM+4f/LIsmDpOG8gJ5541u+eDwXvno6CE5efyInDrxoRzG&#10;8sb1HVKcnyrTR74sQ//pv8iKSUPEFcHwC4paCIe6QDz4f5XgeEvjF0ppzFx8N/PhhlZKRsRyKUyL&#10;l/OffSzyxz8h7GLuBVd5dNZ7j+hcDIQefPsHhE235N1DH8m5S1/JQyzT3QwG0G2A6SuUe947Jpc+&#10;/xru46Z8jf09BHwePv5FX3vk+Bm89g+6PQF0B+C7dP2WbH57h3lPhITb9h6UqzfuAIj3Zf/BDxRg&#10;dDkEDR3PF189VDdlAXTvwQ9ykfkkuLhrgN7+94/LpS9vyfU73+hxvP7WDrn7iHmu72TfwaPy+c2H&#10;gpfI3kMn5BO4ne8Bo+Mnz8nR46flwcOf5TI+K0FDSDJxzuVv4di27TyI4zlmQ7ACAMI4IAshX/mk&#10;rr5L9/Okrux/0vU8sfwu6hqGmYT01f0ZAA+VCugAQnRCqiSAh+6HIZkvBCN0ru72D8EGQQiOSMMw&#10;QOgi4HNpO+oA0EkA6KO+5QqgIwSRup8l8kHXUgBptbxdEyIby6IhgIfupyxFNgFAGxmCldgEs4HP&#10;RixvLGYdoRkT0XRCXjohE5L1IiRT0QF5IIZfAFAvQzEXHVGstAAsCgl2VHS8ekIFcOFoi82DECp1&#10;aYGqesDGqiEjCCAKBpwMmFgSVM05UO5qFfNI9dimAWJS2wKrLgWwAqCqCSo6IADFyOeGytnhAKkS&#10;QIgAYjkAQHRY1mUxMav1JwFUiXXMQ1XBrSmMABB1PYQNxGW+ptb5vP3uh7BiuIXwqQYOo8aBl6/u&#10;JKAZijH0Amgoup8KtBn3s0Dr5ficEbNHy7P/+c+k3p0t8tM3In/6Qf7wxx/l519+kF9++VF++cNP&#10;8ifBpdv5621vlP/0v/+/5B//3f8m8YuniAfuyRsJ8CAUUxdExRBA8xRAXgC6KB4QilopWYlRcu7T&#10;U/LTT3+U7xGacESJI2QmJwQ9/AXh2J80/DkE13ACoQrDE3ZQlv0QAiDufvuznLt6Q4589Km6G4Z2&#10;12/e032e+OSCcITr4bd/AkQeyKH3T8qtB4/l0wtX5OAHx+URnNC1r24jLHpf7gAYJz89L1ve2onO&#10;/yd1UDcAs4vqdL4FeEzox/e9g/I0QsUbAMttvG7rvkNy9JNzcFZ/lOOfXpB1fa9j34AJHNF+wPEO&#10;3N1tAHTb3g/kGoD2Dfa/fdd7cgbO5zuA6fipc+qCHuEzM6/EsIuff/vuQ3IK7ukZCx1/AD0tGW2c&#10;z/9MBNGTjuipILJ1hQ9FJ5Qu1+CGru2BI+LomIIIodg+G4KZRPTVXYASdGUXQ7HYQQCiIgCf1apL&#10;OyLlPAB0giEY4KPOp2+xup8Pu5bD/ayU99aGyZZKhF/lcQAPR8CYA6LgchRAKTra1QfXs56OqIQ5&#10;ITvSxeF2Agcup4gCcIoAmiKEWhDzPyYHBAfkYRknawEgupVSnMhVKeh06YREMCCE8AvtHJ62yVmT&#10;THU6MJOr6LD+IzxmG+MYqtF5q7G/aoRwHEWrg5MieIxrckoAybgpAzzCrCEDYKPzItxSsZyCeirc&#10;FZUSqE6NeRGGgVRNAt4ToQnDQUqhpKEh3EfcIqlmyeMEYJlcJ4iYPB882sU2hY8jwkk/Nz8/VAcA&#10;1Sp04IT8he+DQ+Y2D1SD74Uy+SAIAKpCiETnVZGwAhBaJUkrZ0nI3HHizUAo3FwuO9/skw8O7pIP&#10;D++RI4d2yf7db0pvZyMcUJosnTtFxr70W1k9b6J44uFS8dm8CLcIHcK4mPki1CnWCaVSfG46oZzY&#10;AEmOCpS3t2yQB/fvy08/Ayz3OUTPhO1Pch+OhcPkjxDC3IOLOAmQHD7ysYYmdENcRxDdZeL3IUOx&#10;H+X6rQdy8doNhdC1r+Bm7j+WC1e/0uV7gAk7NcOcq1/eRrj2UA4fPaVu5UsAa/f+I3L589tYd1c2&#10;v7lb3RfDv/OXbyBMe9DvfCyAbtz4Rj46flYBeQ/Hw7DqGI4RbyNHAJO2rk0K1tPnvpBDH5ySbwEZ&#10;7nMX3ucOAMuE+etv7gIU7+vnodNjuMgcEUNPOkC6u31wP2x/ZqDzGQgifwD9r0Ho1wH0tHara9yG&#10;I2R7AR/o6h7AZ491Q8wF0QVZACEcewJANhdE98MwjA7IAihCAfTRhiWAziK4noXQfFN2AUi9wbK7&#10;JRiQCZZNZQRQgoEQ4GNzPwSOnftD0e30h1nqduBwVISPBVCEdHsAIQ9OeICnGwBSIUxrzY2QMriC&#10;Ml7B0wELQIFuhfBQkDiyYKE0BFEIoVNrxxooDYPQEehkmNRmacIlX2lFaNi8EnNN1Tr3hcPhHPLm&#10;8DdABCdWDzBShBdlQ8FmCzCnneEjj78uHW7NcTI6suWI+9fPQNA463nMuh6wZJKYINZS6ytMGMbP&#10;i234WgLXyoRfcE7WBTni6BddUHUSIJgIACUuMq/B56xMXS5FgER68HSJWzlZ4oNnSkLoXElGiJUY&#10;tkhig+ZK5IqZErF8hqRFLNXkcllSkJQCYMz7FMctkKJouB1nNIzg8QcRVRS/SFz4XNmRiyUheBHC&#10;vSK58dXn8tMffpGH3wEUCMd0Xg1Ck/twDvcRIj18/AeA5I6OkNHRcBibDuH+o581hKIIIX/d8Wsz&#10;84KMc7p1D6EVoPUlQifmcJhfuoJ9f/n1A7zPH+Wzc9fkGMIjwoeg+PrOYwUNAUYxFLsOKHz26RW5&#10;xTk82Odn5z83+SqA48yl61LXtFa3ZQ5nO8IoJsiZ13oLoOJw/xmEYW++sxefkS7rkby5dZ+2f3z6&#10;ikKHACIM98E98f0GOKDBGgyg/zmE/tcckJ0XZGTWXd5rnRAT0nQ/qSj9IWQnJCIc2/3rADLiSFiY&#10;A6EIubAtXE5sJIAWylHCp2uOgRAA9EH3atlaR/hw/k884EMIxcmG0niAJ86RdTsWQD74EDYGPrZk&#10;G8FDABkI0QGtA4jWQp2AUE3aSinhpMEUdKaMAGnIhvMBiDjEW8FO5HS0pwFIr+roEHbUayCAzIiX&#10;DX9sKMR1BB7DPeZE6LysSrB9KToO222IpYlrhGI6/4WhmeN07CicPbYaTZSbEaa6DISJFOfwwFHV&#10;EawaWuLzZSLsSwN80gmXpei48wCbpYAWQky6L8CrFm6Nqsvkd7FKw9Jq3TdfA7cE12PVn/OBzPC5&#10;U+fnTSB84IAAIEKoGus5AbE6eSG2WYj94bWpcGs4llIcUynC25LUQCkDRCsB1UoAtSQJ/x+4vDJ8&#10;J0w0F8eaPB3zdZ4ogAYgYpuv3SyXxGM5dq6Grd7olZK5Go4oJUZOnvoQTuE7+eFnuhsmfb9F+T3c&#10;kAHJg+9+0YmEJ89c0qTvZxc/l9uEE9q53oKIImBuPzCgYalD8wzZVHQycFr3UTpJZgUTQqybAAqB&#10;xE7/9e3HCoXBunETMEJJ3cQ2BJTmh7BviiNYDBnp1jjdgHW6KEKIo2EEHZ3XRx+fA1x/xPt8I3sP&#10;fAAI3pKr12/L1l3vyrnL1+X8leuyfc978sXX93wA+jUIUf7bmO2eBh9qIIAGg8fqSQBlow2lAmgg&#10;iHR0zElKX97NyYkA0a86IP+JiZwXxOUoAChCjm9cjBBsgRzrmi/HuucARAvkSBfCr3URCL+CAZ0o&#10;Bc+mCgCoPBbQsfJBSEfCdP6Pv+sx4ZYRwiwAyTgfH4DWuSJkHdatRb05JxigARDYYdC56rIDpSEH&#10;HQ4hhQ4jQ2b0xnR0KwufXxNBw+HiSshCiB1SwZRAABE+FjZG7Fz9UMIyt1NY4fXM6/QDSYVlbKPC&#10;e1CEV4nuC/vgewCenD5AkBqZofDadLggdHqqFJ20LGEhws7lgNNKacT30ZgLN5WNMidEmnLhsPLC&#10;VE15cFpch22s6rIALCoTsALwCHMrQpFJajMkv8hIYYTjQEhWqTPEDbAqsE05vusyfNfleE05XBpL&#10;/W70e+F3gBLOh8AsZrI5ljBarCDyBw/bFeTcHnAqA6TKY5bjOwmRnJggSYwMlLbmanl476b88Zdf&#10;5LvvAJV7jwCMbwAVE2YxlOIEwOtwLh+eOI0w6mOEXV/Jg8c/a7s/fKhbCMNu33sMwDjwIWwIi7u+&#10;US0z34bzin4AVHyzrP311S2fbNvNW5yVjTqdEfbh29djdTacNX0XYLvPCZeEE9/7/o84JsIKx4WS&#10;x3b3gTlmho0EEHNXPPZPzl6Wgx98pJ/hCQD51/11ZT8BY9Y/HT7UkwCyEBoIHZ8uA0CEjxHa9qY7&#10;YkjGMgUCgHirxh6OjMENET4746FBAAJwLsH9cFKicUAcmo9GPVo+2shRr4XyEZzP8a65cnQdw7FA&#10;2dsWBrcTBPcTI+tL4XzKYhF+ATzFWC6Jhlj6QMScjw8+zPkQOgZAvpAL4CkKRxkO9xNuAOQGiLC+&#10;Jo0nOU7cuPlwP6vQwYJQIsRIwdUbV2d2jIpkXtEHAkhBA1A8FTw4+VV+ADKuh3AxcLDQoXT4uF8m&#10;h2FgRMCYWziY09AwUQUAEZp2PwCSSsFlVIx1Jbqd2baUnZ0ASENolAoHAvgQPBRdEMHEWygMbI0I&#10;X6sqApkOiHBJh8OCi6Lqs4KkkbBy1ERoQaw3AEqNWQB6NkJIuErCqpav7YcUXBmgRRFgdGichEiH&#10;1e+y8N6lgFQZhe/C9z0x90P40AHBCUEsB+SDIB0xpPj9wEV5E1ZKQexyyYwOkMK0WDn1wXvy43ff&#10;yR/+8Ce594AQAkTgTJig5lA18yYMwT7/6h5A9JkmoK98eUvuP/5JYURYccYxXY4F0L17cFKAAiFk&#10;4WOgYeBjAfQ0CPkDyB9CX6uMGzJww/4ZlgFCnDXN97vjwMfqa74ndNuZgGj0o859+uJrM8P6/rc/&#10;aY6KOSxCdUAOaHD9SfBYIA0Gj9HTRsH8IeQvvS2DwmsuAT6X9loYOfkgrlMAmTlCvFfMOKFkhGAG&#10;QlfhhnxJaAsghF07ORHRAOgS4HNpR4yc2LQczmeRnIDz+ahrHgC0GC4oWLbVrYLjCZXXq+Bw4IDW&#10;A0AbAKCNChzCx8pAyB8+/u6H0OlyG1kAdQFA61yrFUBdrkhpzw3WMMATNRMn71ypR6epy1qJToar&#10;cApDMsCDndLpmP4A0pALMKEGA8gHoYWqcoZ3TicqQYenng4fdBq8zqsQMsvqUABI4wIsYHzw0uFn&#10;P/BQBI9VKeGjDg8wxOeqSodQWviYyYE4XsjUcdxwKXrPGkevbJ0uhTAD2NSZ0VHZUh2Ln3tRcBDi&#10;BBeE0KoKoV8VwsAaDQkBIwCpBnCi6uieEP7VwIExBK7FhYBQ4ra8KNSwDlUCSmXYN1WeiBA0EcsA&#10;Ml2eCWl5fCgBG80JccQQ32UpHFdJElxS/Fz8r2cZ95gcKrlRKyU9PEjWNtXL51evyM9/+KN898Of&#10;tCOzk3PiHoeuHwJETFLf//Znhc+xU2fk6MnTGt6w0z76Dh2ZkxIBorsA0H3ON2KnJyS4L92fDz4U&#10;b7t4GoCuAzrXNSQbDKFv5RYAdBf7oW5hG4Ln/oOf5B7AotCD9L2wbJ0QQzXWfQD6QU59dklOX7wK&#10;eP4gX968J5+euyQ34f5uP+BExAFg8enX2o0Gw+fpoHkaeKh++EAKHgWQVSaUDvjYEMzkgi7vSfJp&#10;d4Jc3hUvl5wQ7MpODsf7zYqmC9IwzCSlL0KnNgU4AJoPF7RA8z9HulbLW1UhsrkiUjZVxktfOUKs&#10;skTpoxMCcDbA7awv9g/DzIjX+mI4I6jPGyW9gI+VyfcQQMb9rC0MU/isLYyUNRBDrBJ07tywyehA&#10;ixFyoFPAEdEhVFJ0PpC6IOsM0BEJk34RLgQOpOGVFU58iiDyv1ViIDyYOHUm0PWLnYbbOTDR+sBl&#10;65AMoAbu70nh+JzQi06OQCBsCB+6IAsgltzOfk6Gpf6ykLLitjZ84/weLpdZEbCOtE4Hp3V8D377&#10;IxT1dc52/F/Y7dSx6XuZYzH7xefGZ6Is+CrpmJJ9k0JtQp8ykMJ2+P6KouaIJ3KWlCN0YzK9NCkA&#10;CpTipCDJjQuWgswEeXfvLnTi+5w2JA8fI4R5SPfwLTr5d/Lw4Y86i/rRd6JD9F9cvycnPjmvrujc&#10;xS8BmG/hln4EiJjURke/x7DuB71l4i4AYMABt8RbLRRCvPmUToggYvkDIPO93ACU/OHTL0Do5u3v&#10;5NKV2/LJZ1c178PkNYfSOcubt1oQRKzfRKjFUa7Pr9+VL766qyDinCc6Id46wnlDlz//Sq58znvN&#10;7jjHzM/66NcB9K/r1wHkLwsc//pg2fDrCQDxNo1+AKUCPMkDAHRJARQP4NgwbDCAmAsCfLZHydl3&#10;VstH65fL8e7FEEIwAOho9wp5b02YvA73s7kiRjZWxEsv4LO+PEl6AJ8+dT0AjiMLHxWcTx8AROhY&#10;B+TvhLoRdnV54HwKV8P5oO6Klpac1XpyFsXOkfRVY9UdMCnL0KsCzkfDEg1N7Ek+cPSnAp2hP9lM&#10;QMSi4/iBRsVlfwApTAwYLEBs8tSAyIQQlA80VgMBxH08LY/kL+6Pnd+AlCGVgY1pY8jFz2baLAgM&#10;gIyrsElmI7OdlQUQS7s8WBYsFlRUOR2V3cZps9tYlSAcLomb55RQ7DyEVHPxvZjcD3M9RVFMQHMU&#10;zIRaLIsi5wMyeB2cj+bJ+H/B9+CJAHzC50gJQjS6VP4/SjgaSUBxtC9ztXhSwyVp9UppqiqV06dO&#10;yM8//Sy/iAHRXTiDuwQR3M033/wE/SjfwfU8Rgh24+u78vGnF+XIsU/kk9MX5DqWHzziiJoZWVNX&#10;5IyKEUq39VYL64R4o6uBUT+Q0HYDzubpAPpeLly6KZev3laXQ7C8/tZu2Xf4hN7fRjfEIfUDRz+W&#10;sxev69wiAuiT05fNMD7c3NcIE098dgHw+kKP9fS5y3L6/GUcM+B03w9ALP/XYfQ/B5CBS8aAZR90&#10;6HzSHdAQONYFmbpppwNiCOYD0KXd1gUlom4AZCAEF+SfC1JxOD5aAXR+a4Sc3AAA9SxSAB3jCFh3&#10;oOxoCJSNZaGysRKAQfjVUwoIQQRQT2mM9KCtF26oByFZL52P16gHzseqi6GXI8770bk/qK9zr5a1&#10;0Do6oqJY4XwbdqqMVeOkIHKq1GYtl1reEMmRIZRURQpPUFxJASCGFFU8YWHxK51SpcPqBjJPAAjS&#10;NqfdQMHf6RiZZKpPA8FjRCj5HBFhZNyThc3TZTo3ATEYPnbZX2ZbA6AnRSdiYENZwAyu22UrCxWu&#10;t7Lb+8t/O5YEj20z4DFA4mf26qjWIkCIorthGA0oOTkg853h4gJQuSPnoJynIayCJ2aBuAEkd8Qs&#10;8WJdSTThBpDBORXGLZOcyBWSFR0q6zva5L0DBxGS/Sw//kH07nqC6A5ClXsPHiM8I4x+kG8f/6KT&#10;CZlsPnvhCwXR0Y8+lUtXv0L48608+O5nefAtb/EAHBCaKTgYHnFUTEfGGCoZGCmQIIUQYMO7733i&#10;em5HUJh9PML7fnz6opTWNGuY9cOPInvfOybr39yhw+vMRz1E2MjpBFt3v4dw8We87rEm07++i88B&#10;6Ny481B6Nr4hpwDP+3BwABDhY/QkXOyyr93khGydSWfWf93hDJYv9CJkfKGYD0BYx8d0OAC6vCcN&#10;MhC6uIsuyIRjl9QFGSfEkTGGY5d1ZrSZHU3wGEXLhW1ROhP6eM9CwGeBhmKH1wXKm1UrZAPCr74K&#10;gKYcKgN8AJzesljpBoC6AJ5uBRPamAMChJj76Yb76S4GfLyRsq6II1xGa4vCpRNaA/ezxhOmZSdg&#10;1OGKhNsJwFVwgWQEj1f4tLtDsS5c1hXHSCf22eGJQlskFC1trihpzgvXOTcDb7swEwKN5V8GyBBG&#10;vMISPOjshAakde0UlHE4Vv0JU782f+gMrhv4cJmd7dcBRHdkXYt1O+zM7Pz+bRYaFhz/dwDE/dn6&#10;4HVWFij+sPFv/zX1u59+EUAGRMWAiCago5dAS9X92O/Qfl9FdETO8LwNVUtQpxsqUkc0Q4ojZkgJ&#10;wjKWxVGzsS3fZ5l4YgMkLXSZJEeFSkmRSw68dwDu4YGAQ/LoB95DBnBo0pl3lnM2tUlW85YG3uF+&#10;9YubcEXn5CjCs4/PXJGr1+/o6NMDwIDziezomY6ccRQN+7LD6zosDwfEcqAIKkfY7g7CLCbBd737&#10;vvRt2ao5qO++/6NUN66Rt/e8J49/EOO6sP/rtx9JdVOnnEXIRld2D+C0o3ePfxJZ27tZtryzS2dU&#10;A0A5DoB8YPEHjA8yvmXb5qv7ADQQKj4NXm+XbRv3MxBAnAtkRsIIISajL+2mC6ISAaMERwZAWkIc&#10;Gbu8w+jitmi5tD1Wzr0dLif7EH51LVAd61kq+9tXwv0sl77KWOmpSFT49JYlwPVguQyQKQd8AKXu&#10;8njpBny6AQo6I5ZdgM+64khZ6wV0/OSDz0AAcZSGQ8buGJx8CXOkIXelNGSvQNsyqc9EPWeVNOUG&#10;67Bzc36YtBSESyvU5qg1P1zaCyP6l9sKIqQ1L0JvuWjKDtPbLuwzhPR2C9Y5lyY1AG4KjirJJE8N&#10;TEzClJ3Gwoji1dzWud7KdjDbqbRj9bsqI9NOR2MgQNDYDs9lf1DYugXD/xMA+bcNlj9oWPeXbbey&#10;sLF163yM5oo3dha+l9kADl0LR734PZnvx35PLN1R8+CIOAcIbXCBZtIi2uB4PJFzFUIuAIgqipgp&#10;xYQQAOSFiqL4Pgjb4ldKfkKwJEcESGL0Kinz5snhQwfkIUD0J4Do8Q8cQeJjPMzkQwLAjpoxYf3t&#10;97+oK2Ke5vjHZzVX9Om5K3rLBO/beoDQjiNQdhRNE8cQYWMd0mAI0eUwnOPQ+9d3H2kSnOHUDTit&#10;b+DEHn/3J+no2izv7Dmsd9tbAN0GdNwV9fL+8c9wfIAgh+M5cgcQnr98XTp7NsnZS1/oLSHPWLj8&#10;mgbDxi5fHeCY/hUA7TcavP7J7emAnNDMAdCVPWhX+PickAJIQzADIeOEnHCMQ/MOfKgLW+GEtsXI&#10;+XcQgq13RsB0JvRS2dW8TDaUrZQehF/dlclwQAkAENwO3U85AMQSyyqCBy6oC+U6b/RT4aMA8hoH&#10;ZGRA1AEAcci3EuFVDpPPKQvggDjEvAguhuHJQqxj0padynYkdi50QLgGjvawrKB7gBiq1aRx/kug&#10;QobiRL76rGBALVQaeX8YwNQCB0UX1ZgHSFE5BlYKLOc2DM5g5n50BjblNyOZj7Hwhxbn/1gAcYje&#10;H0RmyJ7AMGCwHVw/Czq+hUN/2wA5n1Vl4MMcmCaCndda2AwGipX//rhsoeK/jT2mp8mut0BSANH9&#10;xAEQ0bMAl9kQYALp3B8AmbOjiwAON1yPCwDiSGIxvhMPwi939FxxRczWcMwDwLB0IQTzAEpFOpmR&#10;wGJ9PtqwDvt3wS3lRy+WwvgAyU8MkEy4oiTAqLq4QA7t3y0P79+Tn376RX6GLXqEMOs+whnOs7nL&#10;2zsAIuaBvkHo9ZhJ60e/yNe3HsqFi1/IyU/OyLETn8onZy7rXBy6H7oihkx0Uno3vgMjAyKfCB/O&#10;iD6H/XDSIAHyDUB46yGfZvhQHmEfH31yUd7efQjH8EedF0S389Xdb6W8oV0+u3hdHuK9voFLu3n7&#10;G/n8y9tyHuBhnogAu4tjeQJAV3QujyO6on5nhGXCR5Ul17DcrwMss7T9KkBit9ESy1f0MRxPlwFU&#10;urlBlWDa5+R/IF/4ZRwQZUIwhGIAkUlI+5LSF+F+LtH57IhV50MRQJd3xMgnG5fp/B9ORDzSvVze&#10;rFkq68vDpLcKrqcSgtPpAXiMYhF+ETQIs0qiUWc4FiPrUF/ruJ9fdUAEj6MOAKi1IEQn3bmiZ4oL&#10;Dqg6Gx09EyGUPomPboHzZJbosk3eaofDulIqER0IZQkf/2DF3EK/rENh2AVYaPKYEGCn5RC1A7Ek&#10;QoVJb84wBnQUYgjrCDHOXM4MAsQ4ITBEYcY6y7rMYKyHo9Jh6gAcK6cNcH4OPwOHvq0ADsh2ZDuf&#10;iSNLfHSFPwh0rpFdVgEchIeKrwHwtMTn798GsOB++H0QTv3b+72OJfZtweIvC5d/bZ2VmXRoXRBz&#10;OgAJnFARlosTsA2Oxxs/X0HjIZDwXRNAhEshwKMKn6UiiLROFwTouKL4OkALchNGAJYL+3ZhXwVY&#10;X8B1dFUIrwvjl0ta2EJJC18upXmpsqmnQ04cf1++ffSN/PLLn+QPfzTOiE9HJEj4nKAHcDiPECo9&#10;/u4P8v33f0D5EyDyUM5e+VKOfXJWjnx0Wj769JJcvHYTode3Bl4ACUuOXBkgGSgxfLr6xW3Zf/BD&#10;OXTkhBx8/yM5cPiYvHv4qFwDzAgXupjjn5wHpG6oA3oAsBz7+Lzs2Pc+3NYvuo9PPrusj+24fusb&#10;QAwwgtu68uUdhITfm3lAFJ3N5X3W4RhdIZCceUCf70eYtg/hGmRnK1+jABGfACLs49peK4CKy5DP&#10;6TjgQd24HftgMnP7Rb+cvI+KjkjBk6IO6MruFIgTE5MAngQTggE+F3cCONAFBRBgRO2IRlgWLZ9s&#10;WAb3Mw/h13x5r3OpbKxYBtBESm8lwFNhXE9XeTScjlFXCeETqeXTgONzOka+0AvgcZvwq90VqmFW&#10;WeJ8yQufLKWpgE3uKqnIQkdO471RS+A+TIJW7+RGZ7Vi5ytDB9ahY6ckjFT+bkSdiAMhOwFO68xb&#10;oKOgQ3lxNS/Supnzw/pgmSu46Uj6zBud04NQKgnH74jhXAXv08KxV6bSjeEzZKxQVWfAMQEA7NAM&#10;wWrSEWLic1rVZgBcADHb9TUoucx9VKbR3dHlGdnPy8/Pz2vBq236PXA9jw/HSQFgRthWh9YBFit+&#10;X3y9Axd/4LBOCNplqwGhGADB2yu88ajDsXqhojjAIhLhFIHEkEudD+ATDtisntkPngKnThVgOR8l&#10;xTpVGAnwwFVZcbkATol1dVF4/yKAKC96KUDEe9aWSEpUgBTnZ8rbm/rk4xPH5f69+/IDIPQLYPQt&#10;yoff/gBnw+c3w+l8A8eCEIiQegTrxGcFcVTqwrUbcgqhFJPXH506pw8Q46MyCJ4HjwE0QIT5owcI&#10;8+4BahxZ420VX97gUPsd+eI6wjrAQ28ncba58vlNuQqoXPvqvnwM4OisaUCNemPbfmlo75OOnjdk&#10;Te+b0tjRK+9+wOcM/SLPXNuXB0AALgoYwAjQoAiNq3sBG4LEAY8FC2cpK4AAEp00CJAYmboBFEDj&#10;bEdxUqFNPF9iPod1tmmy2QcbcyOqH4AAnSuoG/gYAF1G+EWZJHQCoGNCsIu7CKCYfvdzaTvdT5Rc&#10;3BoqH/cy/zNHR8L2tiyR9aXLpa8CbqcCYZcDoHVlgE4/fIwsfCgLm8EA8oeP/3Jz3iqd41OagJM3&#10;Ya7U5sL95ARIRSZvjlwK+JiJc0+MEKEj69Xc6XDUAAjpldvCh8tmtEpzNhTadPQmDsK2LC1kWLKz&#10;DJZdr7J1lAPaVcxxmE6qjgQdmMdPZ8LOq8dPoOJz9UNF778ywCJ0qNrMlQqmet6KArG0yxQhVZUK&#10;QEG1mQg3ORM6i5MECTIzO5ozpXmTKUuOIHICYGmSgTSBpd+VU38CMs6wu/kuCWsz9D5ADMMANJa6&#10;H+zbBfgQEEV0SQofuBXCggABVAieftdDAShsL4iYAfhMH6QZ/e0srQojZwJwgBfCN1fkAux7CVzR&#10;CimIC5A8KC1qhSSELZWE8ADx5KRLR0O9vP/uAbl26Yo8uE93JPLjT3+EQ6GT4T1gcDOPmJTmYz84&#10;ivZHefw9IANIffnVHfkM4dmxE6flg2Of6KTH0xeuweHcAWS+0+058ZEl8zm2tGCibJ25KeaO1EXh&#10;PW1uibdzcGj/i68BsZsIxQAptnEOEQBEwBA4VgSGeTQGk8BX98LZ7AFsWKp8kPEvTd2C6GkyEPGH&#10;jb8Guhu4nV2mbkv/dgsehQ90AQC6gNDrEhPQcDuc+XxpOxPQUVC4nHljpZzonivHoSPrlsjW2kXS&#10;WxJgcj4MvQAiBVBplJ/78QHIlv4OyC5b4Awu1f1krZDyVHSCpPlSk7VManM4B2SZVKQbB2FHhkz4&#10;4nRaB0aDAWTlAxDFTs9lQodJYy6zs5mOwWQoHVARSjfWuQCawWIYwJCAUjg54p3jKtQtfEwb4WYA&#10;RPjwOHksJWhjnWGXPU523iJHrGtexanTqfRDgtDAa0q0DtgiHFX3h9CxgpMXGe6lAUiEDlSdESA1&#10;nMlMMAFKnOVM1aKNYPOXgsxxbJSFov/3yeMgVL2EEF0HnI2KrochF1xPMbbxAD4efga6LTgvfTa0&#10;E0K5Y+hoAJvIOYCIcTt0NFxmScjkrZ4quWE+5a2eNqBuoDTN2Y7LzCMhJFuN/1X4IgCNF48lUhBL&#10;LZPc6BWStnqZJIdAoQGSnxQv1cUe2bt9q5w8dkxu3ryjzyVigvobwIfPeubMaSaEOXr24Nuf5Nvv&#10;fpbvvgdYsJ55nUtXvpJPTl+SD49/Cof0mRw/CSCduyqXr30tN249VMfjDyLrgMxTHwkhM9pmxScA&#10;3Lxn7ynjDGkmwU2IxxIAAnSY04FjubafrgbQ0QfFm0dj6OMxAAg+NvWa025BYxPE1uX4y4Ln8h4f&#10;gCxongYiBdCuJB94dpq61SUs+8QbUSk4IUJI8z4cAUM4pvCB+9kWA+fDO+HDzM/yrF8oR7oWyMHO&#10;5bKxDAAqDQV8EgCfBMAHYZcDoC4KwBkMIisLH38AsaSs82FbS0EwOgpO+jSEXelLpSE3UKqzASQs&#10;V2K5mm7Amf/j3zH8nU5/KOKofx07LqCiHV8BZEBkh4B5pz0BRPdD+HjQRgD9mhREKD0AzOB1/uJ6&#10;PnKC0wl4DDa/QyfRn/NxRJgwXCkGXBi6qNjRB4nbWBWhs/uEZQDNi/fwomRdlwepGO9LcTs+p5kA&#10;KwPAyuG6/MXv1kKIQLJQqoB0vVNSCj/sg8fO4/IARPnRs/AdzDFgdY7Jg++BYVJhDEIorCukE4rE&#10;tgBHQcQcLancsBn9sLFlVvBEyQ6Z3K+c0Cna7q+8sJmAD/YZBsiF4SIRzpE1lFHzATUoahHgtwz/&#10;v5WSH7lCssNXSPrqFZIUulxiVi2VwswU2dSzTk4ePypf37gh3377WL777he4nz/BsdClIFS7/608&#10;ePBYHyP7CBD6TvNGCNcecSbzY7n25W19jjRh9P6Hp3Te0UenziqUrn5xC6EWJxz+oKHeN3idvV+N&#10;t4zYkiC6iX3pPCQCCs7IjrQ9c3lvLkIhaA+Vg3q26sqeLIAAgAFAGE75cjiQMyxuZXNABkwWKByx&#10;MqCx83h8ctp1HWDDsMoPNlcd+bdZXdqJ0AvAOf92pALH6vIOCqHYdrigbXBDW2MAnki5+E6YXNke&#10;Jic3mKcf7mpZIT3FS6S3EoCpSJSu8jjpKkPdkc0B+cu6IMofPhY2XOYI2NoitDn5n3q6nfQlUpqy&#10;EM4HoUUuwge4H7ZVZ6IT4MpcyZnQtiP4AciChiVPeFM3nUsdAzoob2i1TsjOUFb3g45rcyJ0K08D&#10;ydNk4LL4VyHEdhXqfCh7KY6nBMdDsGinRahpj5/HaEHSDxen/Ndkt1do9YugMSDwCcfKRLADIbus&#10;0OL7JlIAB+qEB8UwyuTCmDieY/I6WNb1CJG5vf8xl+DzFafg82JfBYRPPLbHOjo3L95H96nHRRDh&#10;vfHdEc7WLTKHZuvqHuEQPQjrKIZsdEsFEQi1BolhWd5qo/zVAFA4ALQaAFoN8EQwyQ3gRcyVgtVw&#10;WgBSYTgcUsRCdUcFdEqRiyUvgs8kWiIpoQslNnCepAJOOamR0lRdLDveekM+O/WJ3L11T757/KP8&#10;+CNCrG++k/v3AZJ7j/Qu/YcEyiMO8cM5+YVgDLOu37gvFy5fl4+ZQzphoHT4w5NwSmflJNrOXflS&#10;n8TIO98Jn4dwWHysyDcAEx0TXRfdl468AUTPfHGwVKjPD5TIFweKUXpV1971yOf7+ahWPrS+UK7s&#10;z5fL+/NUV5gfgnO6ilJHuBCaXeaQOcKzS4DNxd2EjIET4WNhZOrWAZmSo1jW2RAwV1Be2QGhtCCi&#10;uHwZ8LkCl8Th9ZMbVilwDHzi5fJ2hGQq1LfCEb1DBxQlF94Ow7rVcnLjMjnctULerF0GkARKd0Ws&#10;rC0DgBCGDQCQH4QGA8eWhI7KcTwWRGvcKD3G/ZQn03nMRgeaL9U5KwAdJl0ZTuAKjXVlvOLC/fCZ&#10;QP4d1z93oTkNluiE6nywzJJJ7RJ0AHUi6kYIJXQGJ7xhaODFsr/zcaFOuZ2yf9lZbyDjAw3DrX7o&#10;QGY9OzrdBjoYgONNxvumAbKOygAi/QzszAoBdmYcF7azYBkIkqdrIID4GgMGnyxsWBoRBITV4Pfo&#10;hwrBMQhETCa7mdMBXNyAkC0VSElwhWyLm6PLuj/sg69zxc5S8bVu7KuQYRhnQcNJclTMxaH3aA7H&#10;M7TF/tBexEmJHHbXOo4ZYj6N7ZTm6xwNaOPcLH0IGpxe3FK04/uPBew4OxvSh6PF4H+hM7Xxv9e7&#10;9PG/pUNCWYB1OVELJBvbpQFSKeHLJXF1oOQlJ0hve6t8ePiQfPH553L37j35HkB6/PgneQTn8o3e&#10;3sGRMM43+kmH+W3oxXlHj3/gc69/kXuAEh/fevnq1/Lpmcvy4cnPdMSMI2XvfXAccDohx0+d1ttG&#10;OJx/6eoNdU68VUMBdGxzphzfkiUn38yRj9/OVX26NV9O7yyUz3YWyJldhXJ+n1su7DW6tM8DGBUB&#10;TI4OFMnnB73yxXvFcu0gl7H+XRfWQfsL4ZgArn1wV7uZ3DYJbBWH2Qkh5n12Aki7UgCaFLlG4BBC&#10;FJapyzvpflBCl1iH27kIl3N5B9wQoaMlnREdULzC58I7UQjDouT8WyEoQ+XEphVyYG2grK9YrqNf&#10;Gn6VE0AxAwBkxXBsbQmAM0hr4HT65YDIAqjDxdxPOJzOckAAJ27cLKlAuFWTHSB1CL84A7oG7seL&#10;E5edgGEAk6r6jJvsIJU+QiIzUHMeZanLcCXmoy6Mo7FJz2J0CKqId1ujgxSiMxRQuLIXIiRwA0pu&#10;bEfAFOJENmKdPz+DDoT3duHkdlmwOKJj0k7CqzXCKjc6HMMMhRau7i46pEQcPzo6nQEhVM5RPnxG&#10;CyRvMjppEjswOi1AqyEUw6NBYBgsf+AM1kD4/Lr89zd4nXVCVraNkFHo4PN4cLEwnwFA5jr8n8zr&#10;CRrO1ZkF2MCVINzSkCsGoRbcUX4U3AvKgqgZgA+TyL4kc374TIRTzP/M0NIn43LsOm7HkqNgJnfk&#10;L/zPENrx9g83HJALDqgwnHOMcGw6gZTCd0Vo4f/HAQkFF/5vhGYpYMqQsjSZI2oLJG7FFEkNwbrU&#10;CKnIT5W60gLpbquTra+vlxNH3pcrF87LnZs3AaFv1SU9BnQIG0KIiWwF0jdwNN+g/RHcEcRbRB5x&#10;O8CJ0wL4cDSOmjGndPbcNYXQkY8+0aF8Pkv63fdPyDu7DsgzG8rDZX15qGyoCJWNFWGysTJUNlWt&#10;ltdrwmVTTTDqQfJmXai83bBa3qoPk62Nq2V7c7jsbIuU3e1RsmdNtOxbFysHuhPkvb5EObwxUY5s&#10;TpGP3syQj7dmy+kdefLZthw5sz1Hzu/Kkwt78gAxOql8wCof0CqEw4LTYv1AHtxXrs4t4hyiKwTX&#10;XoaFTmi4JxvuKhNuio4L5S44rl3pUJpc3AXnBWidB4jObUuQ89sAIoRjF7ZHybl3wuVIT6DsbIHz&#10;KVkBwCCkovMpjQNoCByEV4COzQP5A6fTkT98OosRaqHssJMNNeyi4H7yQzXUKktZIFWATV1uoNTl&#10;QJz5nL1cE9N2JIijPg05QToDuqUA8HIzlIuRtcVwZyWx2H+kNBeESRug1pTHeTmr9AFeVQAT5xbx&#10;kRK12EclnFWZExJ54aS8SSYnYkpcNROX4Cq+RKFEQBUAQvmcd4KTNR9X6Xxn/omVwgkQcmO9G3VC&#10;qohJV+zPAxB60MEJHCuGKuy0dA1FFkBaolMzRFGH4oOCPygsZPzrZtknXxhm5Xs9Zfc7eN/+7U8D&#10;kDoYx/XwM9iQi06Isvux8PHJwMeACN+jwgcwUlhgvSajWRqAMJQiaHJCp6n8QeS/bOt2O986ggrh&#10;GZQXin2FzJDsIKwPxraQrXN9bsg0sw2F13GSoxfH7wE4c0ImSWbQJLjt5dLq4ry2FFlTkirN7kRp&#10;dCVKdW68VOQkSnNprnTWlsr6zlY5sHO7nPjwiFy9eElufX1THjx4IA8fPYYTYjLaCafggjgDmg9X&#10;Uz2Cc8K6h/oMI7ip737C9nRQlEmG37zL0bDb8szmuhTZVJskm+uS5PX6FChZ60ZxsrkWqokFkGJQ&#10;RqOMls3VkC7HyKbqKNlQFQ5wRcjG6tWysTZENtRA1SHYbyheHyqv14bJG3WrVW81hsvWlkjZ0R4j&#10;+7oS5d3eZNnXnSj7exPl4AaoLw6KlUMb4+X9TUny4euA2VsZcuLtTPn4nWz5FDD7bFsegJYr53bl&#10;A2jQXioXysFyNtozAbssuQBQXdidJme3JwM+q2R9GdxPaYiGWV1lsZBxP/7AsSJk/NXvevoF+LDk&#10;hEMCiCUcEOe78MFiHMmpywEgmHxG+FUFSNRkwAFxzgzgYYekzQ2onGPDyYJLAS6jcoRo1UxW83aN&#10;7JWAzwrAJ0Ba84OlOTdEWvLCpL0Q789HvQJY6wCsdi+ABQg2IRRsLFwtLVjXWhStagHcmt0R0oT2&#10;ChxjMScppuFYM4KkPJ0KlLK0AClJWQ6YLEPHW4qwDg4sAY6H+SWAhGEPr/bssBY8hA7how5CAYAO&#10;n8iQhZ2cJTq2Jm2fDiB/WRDZehHzWE54ZUItloTRk6/1l92PfT/qafDROqEJ8fg15HKA5HVAqCGa&#10;Ax66H38x/NIkNMKsfLgU/YFDJogB9PzIOdAsyY0ACCKe5oAGwudpGrgejglQsSKE/OtG0yVr1VTJ&#10;XjUN0JsF6HDUcaFkAzyJS0ZIRsA4qcF5xxuu+8oSpAvnRUc+Lqh8XIwrGudSLJSAC16cNOXHSW1+&#10;otTkJ0lFbrLUF+fLmvpy6WqtlYP7dsrlC2fli2tfyL27D3Wy43c//iyPvid0zJA/5yHx8bMEE2dQ&#10;60P2Gc4hvGNYxwmThNIzGwGdDYDOekBoQ12yn1IAoFQAJQVKko01iQqq19lem4F1WahnAlgZjlBv&#10;SIMAMUeb6hJlQ22ibMZ7UHy97kvb46EE6auJk97qGOmpipKe6gjpA8R6q0KwHAStkp7KVdIL9ZQH&#10;Sl/FKtlQGQTYBQOCEBzalroQebMhFFCDO2sNk12dUbIXjmx/d7wc6ImXQwDa+xsBU0Cx07MSridC&#10;ukvRYUvhNEoifhU6FjRPA1BHEYDjAEhDMICn0xMJOITqSBCHcnmXez2fdojwq5wT7RBKETiVHFYG&#10;XCjmfTgKxnkthBCHnUsBH6oYnboEnaIkkbNvjUri5wAKc0XvOtekM0e/0OEYlkGaF0HYY67mAAT2&#10;zxGikhQIdeadKvjs6RSEd1AVH7oFAFVmhEhVVrBUZ4eoqrL4fORVcFZQWqAeG0NAT+xsyQ2fovvX&#10;nA8AWYFw04Zh5YAsQ86KdI4mYRtsx/c0oaQBx9PgYOXfrnV8JoaA/rkeI99rLFC4vdXg97DbWAAN&#10;eI0TcvW7HuvknO2Ny7HOZyCEjBOaAwcEB6nQsZoL6OC7igAgVL5QzB8uA13OYLHdDMfnAl4apv0K&#10;gPLDALrQGYDPNAMfLGtYhnMjZcU4iVk4XENs3uS8DvDpKo6TNbggdeBi1MmLGCDUUYDz3E0IxWAd&#10;Sjf6R1E8zu8EnOdJ0uZNliZPsjS4ASN3utS5s6TWky8b2lpk5xub5f39u+XMqZNy/fMv5OG9+/Lt&#10;w8fyHUfV4Hr4GBGOkhE6dD/87TE+D1tvxVhbAQcArauk4AqqEJpUscSBVicCClaABbSxJgmwyoAy&#10;ZX1NBiBCpRsBWATXhro0QC1dNgJMGxoyZWMjttW6Xc7Skm1WGxrwegBsYyOg1wAA1ieiPUHW18Xj&#10;fWKhOLgqlFUx0qeKxvFEoYyUnopwaDVCqFDpKg8BTELhCoIRzqyCArAciC8+GOsi1PUQQLylwgJo&#10;MHg0tOqHDZyNI19bmCMnBAOA2hAqNWav0qFp/uMr4CSYv8mPwkkLi25GQXDio2Qi0x1NW8wZsLxS&#10;IZ6H9KrMTuNckY2LYCiAK7IDoWIASYfh0RF1RMaR7tPpRLyCe/AaFzpQQcxczfswZDDDxQivYtDh&#10;cIIWItwqZAkVOKVJTpu8j47qIHyjg+HVnjmnIkCQx6eAA2DohAgjQqiK4SVUg3DTaCW0ylGAqopu&#10;EKqEG+R8KEKr3IEY90NpaAdo0gkSnCa5bMKwgQDyQcYCw3/ZuBfzvVrHY0VIUfy+3fhe1fVYGNEJ&#10;xeF1/E71tSYEK4iege+I4DH1gmiT+9FcEL9bhLXuKI5wcRge2zj5HJY2x2NFyPgDyL/dKm815wRR&#10;Tp4oFKVqIIAYfmWumiJZgVOlcDXOFyaf8X6Jy0YDQOPhuoNkTXECzvlEOHU4ZYCoDeChOuB+Ogrh&#10;hAqjcB6jBHj4RAZu0+lC33ChT0AdUCdeu64kSboAo3XeNCxnIJRLh6tOl/r8ZGl0Z0p7hUe6Gypl&#10;W1+X7Htzixzbt08+O3pMLp09Jzev35C7N2/LN3RNj76DvpdnWjyh0lJkFQa7vlpa0claoKbiMGkp&#10;xjLUDrVhub0EHa4Ylo0dtxQqQ0cupyJlHUDWVYGwpgIHyps84Zq6ACxqbU28rK2Ol26Edj1wQ1Q3&#10;YNUL6PRBverEjNbTkdWnSh8g1geYra+lALcaqBrtcGVW6wG9Pqxbr8vJBpZVSdJdiffhPV6QHlNl&#10;JKDK2y2cm0px7GspQMgfQJ3FBjL+svDxASrUkR394t3q+J7y8f0VAkz6aI1oacY/uD4/SOpyV0kd&#10;XEUdn0OciZAM7oghGEe/LIyK0MEJECaT86E8uI1CdHYu50bhhIR4wuezE0TNwGtwRY7hye+InUKF&#10;TsESnSIf+82PRiiAzsFt2EYAuWMX9UOoPwHtlB5dzwQsOjET4ICABx2fQCzm0DQ6rcnt+HIlBnho&#10;047PxC07O6CKdSYE43QEQAWvZ0lxxKyC3wFBBGhVZiEc1NIRQYV1hFU11hFeLC24dDIn6pUMY1HX&#10;EThn3/a9igFK44hMaQGlnwGlC99LLhPHBKsDfdYL+N078DK5HuN+8vV/ABCg7K9HszQqxLJNQuus&#10;ZkBAwaM5HAsVH4QMcHylP3zMtmZSIksuE0D53B7wsfmf9IBJkrRkrNY5EuaNXgwXNFVSlo1V8DUh&#10;VF/rjVdX05bPCyUEp96aH6Li0xXWuOB6oA51PoQQpABCf+DIrisUCpN1+qA9PgWUj6VhCAeoeQik&#10;VPSpVAAO/bw4Gec+HJMnFWE/4ARANbgAqpICWVddIr2N1bKpo0W2buiV9/ftkWeaioLFp1BHYUbe&#10;UGksCtGyGWryhqCkACtvmFNaeOEDEWBoJ9SaoEa0N6Cd+2hGvdEdjDJE6grQCfOW47V4TSm+kLII&#10;aQfA1lREQfjwKDsBjc6KeIAMEKkGTGqS+4FDh0Ug9dUAYBBLLts2ba8G5KqSASICKQHLcXrnu6qC&#10;j9ng7GcA095kam80dZY7OdyuQPKFaNQAMHkAJH3eDyGEdVz28rWIpfFPWlMUh9fHAVT45+Mft6Y4&#10;VjqwnlpTjH846yjbvTHS5uRqWoui8F1SkdKEf3gz1IATph4nSx1CutocQCwb3x87IzpnBcM6dkqo&#10;BOEOk9BMFJuE8wLJi0QnC58tOeEzJBsnbxasemYIrphQNpOWnCi3ejbCBIAqYi6EECJiPsKI+ZKD&#10;tuzVsyRn9UwpovtgWEMHkQB3EA8HR9g4uR4duqYS4ZA4Asj1dEsKI8J1tjoJ60TccBjcjq6K7s6L&#10;11LFBJ3j+LxJcHzJaINKkuH8UucZpS2QsjSEoVQ6tQgOahG+j6UAFpyYuqwAfC90Wkb8nsoBPIbD&#10;BBCBnBU6Cd/RHA1V+b254ag48mdGEemoDESt47Fl/6gX6nlRgEPkFGiS5DjKjZisoWoO4JED90Ix&#10;lMpBSJUTOlWyQ7BOJx4SLBYwRgY62J5t4Qin9PYMCzL8v/D/ywnB/yRkpmQH4f8YMEUK8P/jfXtM&#10;VCctGw83NBUOeYm6mLU4B9vzIwCdMAOevBBpLwhFHfBRhWI9jAUcfAcvntAans+ED8MxnJM6yov+&#10;vBZllwd9xoMICe38pZcu7L8Lodq6IvQnnPd8+B7LHpz3PXBcPQBSD+C0rjgV+0qB0qUNYGoppHvK&#10;kWcaPKsACAoAAkwaAQWCg3UCh/BQ6bIV4eSTOicvndNqaSZ83GYfjVinEPIQWuhMdFGlEVLnCpSK&#10;nMVo43tiW08w4sogqXfBKUC1hYFSC0jV50H5q6ShIEgaoQbUGwsBMVcI6Iov0YMvFS6EaocTUREO&#10;gEZnKSCmwhcF2GjopdChC2ISmiXb7ZA7R8J8y/6jY3aEjLOk7Tpuvw5aS0BBOhmRExE9BJG5irTR&#10;1uoVxTgixuCU1p3lVvyTm7F9i6NW/CObsX0r64AawUW1O7Dq4MPLCDKVqRNgbG/HP769JF46IJbt&#10;uPK1uWN1xKMZx9KEOL8hbzUAFiLVmUFwGKtU5akrpTQZAEtaASAshwPio0PmScyiMRI0/SVJWDYO&#10;wJoCGKHzrJ4i6cFYDp0IqE0B4NBRInBl5v1LcGg2RBksdzznzRBAJgQy0ILzQycvAWyKUfbnurCu&#10;RIfysT4RIWrCDGh6v4qS0ZaE/SXOVPXXE1BX6DH8ohhKmuF0D4BCZ6TwUWeDfeA4uGwdEZeNY0Jo&#10;iVCsJJkTEo04n0vrKLm9CQ3ZbgBJWHoSAV0A2AXYqnPS+UEIb6NR8oZTvU0D4HJCMo6O0R3RAZkQ&#10;DeEUQjJtwwWD3ysvHHY9AWNCL1xUIE5MLE/A/wsXjYQlY/D/GomLxkxpyA0x5yDPtTyEWvif98NG&#10;QYP+gpIy7cGoh6A9FOAhgIz4ID3NC+EiuAZ9eA369Vp3BEAUi3a6o3BZh/dZi3OMPznVxV+IwfnM&#10;X4bpoQCpbqzrBaD4g538QU/z454wEN5M2eBVAAUDEME+0KgMNPzXDdzGuBsrAocifAgjOiKFGUqz&#10;H7ooAyu6nUq4n9LMRdJSYhxUM9Y3ugAZqAkuiWpmCdg0FaJNZeoN+QRTADpSoDSi7hPgRFhxvW4T&#10;CMcQIHXYluJ9WBTb7DrTtlyqs5dKDcqGAm67ApALxHutAqUhHFMrjqUdn60Nx9mBz9DOz4HP1g5p&#10;G8o1+Nwcil/LpyQCBuu8cVA87CmuFrwylCUBUrCsaOukJaY7gow7whUK/0CjCAAWJwzgY0AFGBWi&#10;LR8AV63G54RgnZvYDtm6CidNI+L6RtYL4KIgwodqRXzfhpOnHe/Lui4DeHRfbTiRuK7FRfDFoU7F&#10;6uu4fzovhjrMR9GlVGY4IZCKt5gslzLeEJoMFwa3xE5POGWvnowwZZpxC5HMmzAPxbwKOiVCHRdC&#10;RjfESZucN0UVoQMXAU7uBAMuAyHWASLUvY7L4jZUMTp/ieOUjPsykDN5K7oyk99hrochVz7gU0To&#10;QHRxLkDThlU8ZqoAdRfkxjoPAYrSqhDH6w9aN46Zjs5FwGJ/boajHBSIXwInt1TLkkTeLMtkPsLF&#10;JLixZHxnEOveuMXiil6A90MYyImF8Rx5hCMDNAudmdMEGO8xc0XOlUI4VHfUIslYOVWCJr0ggROe&#10;k9QVk/RXQNoBBk7baEX435IHx5OLcxRhGEFD92MhZOBDJ2RkwWTghBJA6iwMkXU4l/iLLp246K+B&#10;SVjLcxznKeHDibidOE87cc4YAPHRxM5z0fXxxHxssfM4Y7RvAJQ24Jza4EmQjUVJUIoBUD06GGWh&#10;M7COTu9X+m9v25pcgJPKAIRA8W0LZwNZWLWWhks5OnwJLHNzMeADoPE1fG09XE8DOr3uxxFBRDWi&#10;vQHrWT5tnbY74nYN+QANlQfoQLwTvSZnhcrWq7OXS1X2EqmCG6vKNqrMWqRt1Tlo5zJk6xWAZmWW&#10;3cZ5Ddqq8FlKk+fghOJvfS2VeoRHHI6v0189RbgE289hed4cWZ8DuOUFa66ojaCB2iEus2zHP1aF&#10;k4gnkgonhTmpUOLEakb9qeIwO6xzI7ZRGMHxNEJNsOBNgFcjH/OqdTih3DBVI3/8DydgM066JoCN&#10;asS2uh32Q9gRPprHArR5IWj14JhwspkS0CTAcLIZiBFodHDoAG6E6Thx+b9qyMf/F5+7Hp2gLjdY&#10;E9OcnlCJ76s8A98txNCqJAUOI8VxFejMGsoRKpALHZ3A4oP9mQMrBNCYbzE5F4AjAuEMJwEiRGLC&#10;3eZvCIv8GLgJhEqFgIQmz5nb0lCV+zVQ4b6pghiCEvsEgAohlrpvR7mRk+E0JgOukxDGTpYsyLrD&#10;rHAsA7qZodQUaKoqC84mG6GVVR5cUF6kT/mcL6QPJiM86dxMGMhlN5wUIcRnTRdzciFnQ8cslrBp&#10;r8iCof8ABzRfmvN4waLDRhQC2LTge27B921KwAcgotrx/yRgWh04WSgNVntBsKxB1LEW58G6AkQS&#10;BBP+9+065QSOmwBCxLMW//+1eF/jiFbro4m7EA108XnpEJ8g2g333oeLMp+nvoEuCBe39UUJqCfJ&#10;Mz6YGBE8FhoWIAyLqMFttrTuxV9c5y+GcAzvmkvCpAwdvDx3mTSV4MsClBoKAA2CAyKE/GXb6gAT&#10;yrYpqBz5b18HF1NL6DjbsuRyTS7gM0jaDjdWk7dMqnOXAkQAj1PaOgHEOssKgIcqd0oFENYRTIWx&#10;09CZFkp11lJoGcIaJkKNZS/EyZ8ePAYn3gScbJNxck/DSYaOhKu6XrFx9WT+g/eNlaVi32nYZzre&#10;Mx3vz7lAmXBpnEXNESaKj67IxfeKE6wRVyqqASddg1OnmmCnmQSne6LaAKaBdayDs2nBla+lACci&#10;ANiME49qBCCo+jz7HjiREfK24urH0kCFrhXbQvV4v3q+Die2CvtqwnbmomQuEs3YrgUnbQtOVIou&#10;j23N3B/OOXMRovtlnfvmhQ0lTnom8inOqaqhcwW8qgD48lS4CU5ZSOSMbg5/I4QJN2ELO3lGyGSJ&#10;WzZCAqf9TlZO+61ELxkmKUHjJTV4gsQuGynRi4ehHC4JK0ZIUuAoSV41RtJDx0smwQKQ0L0xzMwJ&#10;n2pKwMeUWOdI21R4X5RsywqfBAhBYdgP9kFlhQFOjjJCJklGKNdbUBmI2bqFl8nZTZOsYIS6CMPc&#10;vJeMt3ZAzAUxHOMTLVsBiVY6XPxv+f+j8+E8MR0UUa0GbPC/ywFcnJCMy625KLEt3VG7nyNinXki&#10;qjM/Ci4oBjCCe6nJxnkVjwso5wtF6wCMARAdkAEQf5ChB8DpZk5IFY1lQigBdUQEHoRjCMOo3uJk&#10;eaaGozSwWrX4R5v8i8nB1DAcccCjsPGDitkOHd5ZbiB0GCYpfAgHdBBXoMnlOKovwonEnA8AVAIX&#10;UVWwUhrhgBjS1eK9Br9fne7Ddyx2P3V+x1cDwJjSrOdydWGAVGOZZQ3adDl/Zb9qnLIKoVY1xLJf&#10;uQgnIDq0ypxlAIxRJZehiixAAYApx/Ezh2UhVZJm8hXVuQZcFZmcI7O4X+YKz6vufIQCsNTMh0Cu&#10;OIQlgJG5MvMqjCsvxLopGS5M09IFYLn4Gn0tQw8bhphRJx2y55yhJCZsTd6iDECrgPOiKjk5MtnW&#10;eUc4JzqaiZF2ciQnSvL51Py11kYHbnQxFOFDMd/GUNuG2ybnR+CwHQ5KAWLWW5CoeH4MACSFcweq&#10;w5W2njk+bMdlq0bsh/s2oON7wJXB6TG8bKC7Q2jAkNOEnXR7cHXq4FCHi6vPDYFDXam5n6LkRVKE&#10;i0IhQM8RxkzAIjV0oiSHjJd4wCdq2VAJX/yqxKwYLkkh47BugrqZ7AiAAMpSsEyWjNUTJSNsokKK&#10;YhtLtmWETQDAJqosbIwzgvsBGLMBxpwIR5rjmWnmCjkTFgnNrDAAhwlrzp5ePRslHBzCL07h8ACy&#10;BdxP8CSEZLOEv/pK0FB0sAzPm+FqbFsLQNNC+FCAj4GOkeaFHJkwDQ4H3xnFOUFtdME5uGBkwekU&#10;xkpjTqRs7WyQ/Zs24jyKRDgWBwcUJWsh5oHWAUTr4Hr523iaB3LFaf6HuZ8egKiHyWqAimKbwgnb&#10;PVPPf7q6Hsq4G4WMBQ1kodMvLNcCMOz4drt6OhFCogAndD5OZpaAjFWdB/sFhOiCSuEcqtGmUIKj&#10;Yp3QIDBqHHAoUChAxUARlh1uhu/Jbat0+1W6TbWjKoUL1/vqLKvgdBQ6+QY0FkAqZ30lHFEFoFMJ&#10;Z8bSCNCBygGeMsIH68rp3hi2wTVV0iEBOLnRk6U0fQGWsQ5gKs1cCMEBETqOyjTEQBtUjrCjTIX9&#10;sj0d2yD80NsXmMcApFQpgBXAVpgAOMUDRnHTJD8WIQGARFgRVO4E2HYKYNI2RwVwXQwj8iPxGoYl&#10;UB7CFI6smFCC7cx1YN98JCjCFTox5mI4nOxG6EJXZmGm7iwN7gxAJWAr8X0QztU5+F8jpLWOsx7/&#10;vwacGyx5MWrC+UE14/+sgqsxbsg4KY6MchDCCC4Oy7zI1CuECDAj1unwKIZxtRwRVBcYihCbcuAD&#10;V0f4NDDMRKfiCCLdYR3KOjizOlzV6+EO67lPHAPFPlCH96vJx/kGVefhHIJYr8oNwMVnJf7/cFuc&#10;qwRnWgKXyqkIbgDfA5n5V7Nx0ZijYRRhkhM+Ey5mmqSsnCjxS8ZKHBS/dBzKMRKzeLTELh0DRzZa&#10;FbdsjMQvx3ooJQAQC5okaVBe+CyAB+eEgodJaFyMsG9eSJrgTulcOSteBaejwIHD6S/xPTBvyLJF&#10;Q7AnAaQuCGKeSEfD8B3yRzT5gwe9FTmyub4YjjwK4XqirKsokc/PXJI1lZVw+xFm8AUhlyai6YRw&#10;AaIT4k+Qr3MZ2HRjHZPRfQSOOxJgIqD4m3pMVEeaUTCq3h0IN4KTQBPO+KcjZCIgGjhKBadC56KO&#10;xU9cx23quF0x6oCMgZSBGGWdCeHG/de7A9CBFxso4USrc8NOo14JVRUCFDhxqyhCSSFCgGEZsKA7&#10;0RJwq4IqARRKX4+ywllvZbe3wLFgYbstCR67XI4OxWMrz0ZHA1hMHS4G4RbFNpZ0SLo/AMgL95MH&#10;MJh9ACrOtgRQcfpChU8xAGPEtiW4EuMERof2okNzGy+lbYvEkwIQpcIpEUh4jRevKUpdqOI6FUBV&#10;mDRHChPniBugciXNlQJAqNBxSIXMlaBDMN9RgHqhJkjnGzGvgA7DuTu6njkSXWb7HHVk+nomVAkj&#10;JlxV01UuiMlgVxzqEOuaHIZDcyegnoR6Ehxc3GTAcqJ4U6ZLceosAHauqgxhaiUAVoUOzYmKtQB5&#10;bf5SiCBbjmWCDOejI+OGTJhvy2acT00AHkN3MzhBN4Xz01EDAUPowMXVoaxFZyWsuGzBVcPpDFrH&#10;BS7PEe/by0M76jU5ABC2qeFjVJzX1GG5Huu5TR22MaGh8z5QA8DYkIM653tlBMFVroLbRKioD/hf&#10;IaWxOF9i8H+OWQj4z4Wzmi3pgErKqomqhOWjJH7xcFk69h8keOrvJTNwMsKsqZK8dJSkLh+NfSyC&#10;E0G4hI7MELoJUKXjUdcDqFj3o47HCb3UHXEb5ny03ed8GJK15tL1REIMuULgfsKgKLwuQtaUZMln&#10;R47ImuZ2nHOpgE6evP/hp/L+sdNSks+hdIRbdD90Qzgm3o60xstnY4UDRBwhoyOKAIjCFUIcHeMv&#10;BbPkz1ux7ZladPo6F0MYnAzo+Da8ocOpBRzoXKgaOh6uR1stYFXD16Cs85h6HUFWROgQZgZqDXQ9&#10;uhxooAYA0RkVp8/X99R8EkUwEWTOe1F0XgoolL6Qi47GcS0OdKwq8gAABYqRhY5dtrIQMsCBu2Fo&#10;NWDZgIcuxsLHByLTZl/Hek7MFIUQ983XlmTAMagMXKwDGly3KoED8sIVFSFM8ODK5uHoDCBDOBWx&#10;XdcZODGEKIY8cCSUm0qiAI9EXpFh03FF5tXZThb0JGJ9ArbnHBcOTwM8dgKhwofzcZxJeDmRU9E2&#10;01zVmZtKIsgY/lGATQKgkzAN6wkbiEPg/UJoiPXuRA6TzwR80HmiJ2B5Kl6DEDN+ir6W6zmiZYT3&#10;4GsBLe7LxX0CpEUAqu+Oeialeec9vlOITrMc37cK318lQE8XVp2D8wFQY4jMskoHGHDx0cEGXMTg&#10;0gg3qi4f5xXcjRVzgf5ifpD75GBFHV9HYT/6RAPstwbishlFxT5RcqIk52fxaQZGOPf5gH8Vzm+W&#10;/DWSLPQDLOtTHAkrAK46CxfldDOSyDlDwTNf1JCrmo+aTYLjhJrwGv05JsCCP9tEx9Ok7gfmAFCi&#10;+mEE6AyWtjtQGgygNsCG84SY8+nAvgmgtvwYfK4k2b9trxw7cVnWtm+WtJhcaV77lnx27YG8sWUb&#10;/s/x0l6YBNAg3HIBLhwRgyPiT1HpqBjEkMwoCiAypYWRAohA8AHIJ9PGTu9rq0ZHN20mxKpGWZUP&#10;G+4sW1XloVMzH4J1lHkPwoQg8QFIHRLaLVwIGkqho9sbEVQsuX3/yJpTst2+tj9sdMBl6/1QRUko&#10;WVn34w8mWy/L8jkfI4ZUOPkBHYZi3I6QcifPxvZL9DWcWmABZEMwQoZuxpZG6FhpcDnpLOFseP+R&#10;QmYJ6tQi7JeOB25J2wgm5jGgRLgk3i6gwLEAMvI4IOkHT/9oCgTwmFsO5hpHpK6HHR3HhvfO5YQ6&#10;iB1e57IABi7AgtBQcAASBiBcZt1Ao19wPe5EthkAFcYjzIuZpPtwJ2E/SVOxjrIQ4twe8xrzHggd&#10;ATnmugghDsHTxWnOC6ByE3DOe7niALU4QC2WYOP++Bq8JwCYHTVBsiMn4jPCsSFEtXkzhZvug0Pw&#10;czQX502ZA6Az3J3dXy+BWJbif1SmkDOqwDlbhf8hVcmRT4COMoMOBkrmdhOEcFk436BqgMjOteLE&#10;SD5Cto7KoBDm8R5AvU+O9+oZRS0cjvBtNrbl77qZ343jLHvOUG4BLJpzIgAeAAWOxgLn16BjHY+V&#10;bdffmsM+DIAIIwBI2wkhA6COwhh8hjjp6eiVXR9elj1HPpfO7n0SnVMtbx05LyfO3Ja2+i5cEBCa&#10;lSTKeoRYvR5OP4Ej0iS0I4DGwsYfQFbqgAgFC5naQtaNqgEP/2UDGFxtCpbCDQEshU69gBDiMrdH&#10;HZa6Kg8dFWLJ9ez8dEPMkxBA5r2Y12FohKtWf+6FrzXhjHUnFgq24w/M05jXDFzP0MuGXwY2dEQW&#10;RJQN7Z62zLp1UAZU5v393RLbPDhpjUMyOSICiFAqQZgx2On44MPwah7aAJ90dAQs0/EQOhY27iQA&#10;CE7IShOonFvDe59YOuBx9QOI2xkAaW6Ck+qwjuGWBRBdjenQJjQjkDg3phihIDso3Y9xHAQVwjvC&#10;AM6FsPCBx8Dj10TYFBI2yYAJ62xH53YBToVJCO0AoUJnP7ovwsOpW6gZUDiwUBBxch8EN2YmHKLk&#10;fhMAIbyeryXw+N4ZEWMlK3q8HkMB3icfn4HhcS5ARWVHT5LsmMmmhDKjJiqwcvyUGz3RT+MBZSgS&#10;7VBexERoks56zouCW2SeDeIwvs4FItQd+Pc/QjYJYOGNxoBJBRwOH6BPVadzpnaAlCUvEz6ZgCFZ&#10;/NKxwvvxqjKDpDwFQMP2TTlB0oawktAwAIKccKtfhBEcDB3OYPj4Q8d/HR2QzQUx8WxdERPQawrM&#10;3B6OdjVV18iW9z6V9fvPyc4jX0rDlkNS++Z7cujMAzly4rqUFBUj+gBMigkgAIahFetOiOUvCyN/&#10;EKkDMkIHBFBqXICFC6UChnWj6kKApn8dAYS4Hcs1LlwBCpaoagGj2vwlUkPo+KmOcELHZr6nJJM5&#10;jrn6fgQCoWFdBhO4dBOVdFDMwWjnNm263F83IZFtNxAwbVT//rTOhDCX+XoDNdZ9MtsTHGW4mplt&#10;2G62s7CxEDJwo4tbiM40E9va9+b2vn3RAVH2fe3+KD0evK4kkw5onsKqJH2peFON+zEw8okOhbDg&#10;ic37sWwuyIWQq4DzWFC66Vw0bDHOhjejahgGaPGmVL0VAp3Z5oe4P970SdjkRE7B9rjyI9ThNgop&#10;uImC+MlSgI5eiE7OZcpFx6KOhnUAAB3fLtuOz5LfjYshXNJstBFAZn1hMmFlwEGX5OI+IeOejEwb&#10;XY05Zut87IxnAojwIfTUbRE+keMkCwAppBNz2vJx7HmAaB4+Rx5CwNw4hIVQThwgoiWEMJFOzV+E&#10;D9uzo7FP7DeboAJ4KH5XmSgzwyGUGSjTV0+StLAJkhoyQdKCnZGwkMnQVGgK2ljn8PtUSQuchBDr&#10;FQme/ZokBU2RxJWTJWj6q7JwzG8kJWAygLQCQogHp6TwKQgBgMx9Wybh7AcehQ9gBPAYAPncjj98&#10;FDh0PU67hY1NSHO2tIUQb05lEtooTmo9BbJ57wfSs++sdO06J30fXIOuyNvHvpT3z96XrXuPS25m&#10;pjS4OeE2Uvq8cYCPHfny10AAUQogOoTqfOZMACECiA4GIFFnAyfzdC0GbAAclAPqeYu0tPXq3IUq&#10;BRGAQwekHQ4QYijH0a8Kdl52WIQtZShZt3NtbGe2nbwfLGxDydfa15dp2EOImG2sfG228/vAYHIy&#10;hIV1LQNHrmzoZMXXGUAtw5V1un4WA0azr6JUAxS6Gvsa7pcJ6JJ0OL80JqHNvs17cv+w/TZkwzZe&#10;QIHQIZAUWpkQXqfD+VhfwdGzTL6fDfF4nHRYeB+IeRK6GJM7sY4IIYw6CZbMuyD8YB4JV+s8jnih&#10;jdvacIXbFcKN5AMUeYAEnUQ+l6EChjoEjQMbKwsYdvoCdH4CyGgWRBdEGNEZoc2BjgWPcT0GKNYd&#10;aYhHx4Z11h0ZQJnXMdFNMbeUCZeSEzsRUAZ8AeD8+BnG9QA0efEUnAsgROjkIXRT+MQCJhRg4w8e&#10;K7ZnQll0SpGTASK8D5QVQQBN1jYu9ytiKhzYVJTTsM00LTNWG6WFEkIU6sHTJWrxGFkx4xWZOfqf&#10;ZdIrfy+Lxz0n6cEz9HaY0sQlGqY12wmE+cEAUDCWAaRctgcNABEfZmd/0pswGgyfpwGoFW3+EGJp&#10;h+B98ImUtYUJ0lCYLT1bdsiGdy/Kmh0XpGUvyncvy+tHrsnOk1/LB2e/lb5Ne8WdFSt8mN563gPW&#10;P/ROsc7bMTjs7gvH+h1QvQdg6BfzMnAqroGhmAm/ACc4JYZlNVAdoFWHNoojGTW5gFaucTx0QaxX&#10;5xJCi3R7OiAmo0sz5kllNqAEV1SJ1xE6hAdVDjApXNgG+UIaAxcr04ENRDTv4sDBdEi73l9mna2X&#10;ogNT7MRm2YKHpU++0SsHGni/CkCBo1R5cTP6YURQFKHjM5QqRsnO7C8Or3sQ6mjyGB2EgDCzfRGO&#10;AVpFCi0zEmYcEPM/Ji+kTgdhjIYzkDdl5gDAlKbh2FIBH9RL8JpSp87jKOGxE0yEVDqOwwEqP0sR&#10;3j8HYQTBZI/TgzZPMtyTI1cy3FWSEUFCiLAkhAoSZqGjs/RBhm1cZruBDo+bMs6FECHYLFCM/KFj&#10;RBgxMT1wO8KHwDHbFCHMY5I7LXSE5BE+DPHQng/lAjLZDmCs6yGQOGBAmXDMhGI5UYAS2gggE4YB&#10;QFHYJmoanM9ULHOeFsvpaMN7QtnRWBc9FY4LwCGUsN4HIUCHCofbWT1FUkPpjlhOk5SQaXBLc6GF&#10;ErZwgiya/JokrJopVdlhUgO3wwmoVbjI1Gav1GH21rxV0paPsgDQ4a1GeQGqpnzOpg/SJDQBY5yQ&#10;Lw/UDxo/EUAUczy8K15HvfA6zpZuKwjVZwKtyY+QToRgOqLlhhtycypDsnSv3SCvIwRr23FW2naf&#10;k5adZ2TdnnPy1gc3ZNdn38p7Z+9Ic2sb+i1DrXid8dwLN8QZ0bwVo88TLxvYRuh4GJ5ZSMUhBCsE&#10;DFyLEB6BvKqlEADjXg5g0LWslAaAqQGAUhXhC8Ay1QhYUQ0AVoNrRb/qASyGXRxerclDSMa6JrVX&#10;oAPNwhcOpwT3U4lQhvAogWMo4+gG3AKHaY1Mp7dOgrJ5lGJsy9K4FtPuvw1LAxwLFt9+TN0HG7ON&#10;3c7WKQCKz2/WoXOzrzICB+tycPKxsxI8BJl2cHZ0dH5CwAKBkLAinIoQ4jABam9YpANh/iYnZg5O&#10;9jk4aWfhJJ6NK/osdJr56MyLxcM73HEMfD/t7OyM7OADJieytOLIFpwK6nQCBCWBkMvt8d7F/A4B&#10;UE50pJhf8cI5FBIeDlwMbBD6AHQKJToLQJChM8Whf7b5y+3AittzvdnGV2eitz+U8isJIBOKESwG&#10;siaxbKBTEMdQjW1GfJ03hdML0OnDx+pom74Gy3kceVPgOOGWLgM2gAuBYwFEGQBhfQyT5Sit81EA&#10;TVUAETy2NPUZKKc7ADKyEMqAK8qAO0pfjbAL4EkLmwzgTFQAUWzPjpotiYFTZOWM1yR88Vic+0Ho&#10;L9FSRfjA2VbjnOMzw+tzAhBOBSuAWgAeKwshnYZAR6QOaWCoZetPA5ECqDBC8zztzsxnPkSPkw7b&#10;8yKlMz9a1hSYR3KY+7yC8X6x0t7UIpv2fyytu05L+86z0roTMNp+RtbuOi8bP7whe8/dl/dPXZTa&#10;slKpzk6Ubm+yzn7uLYmWXjgicwMqAWQS1b0AD90RH+vxTGUBHEk+NRdAQJk3X1WVt8CETpC6GMqp&#10;67LjdGzOhyWhY1WPcM5CiCVDvMqcxXqlIWg4HKozmfNWmiFTZ+hUh1LxT6DTMA4DIYdTal1DqSfD&#10;rH531O94CBu2ESyEjwUXwyOUgBFdiw1frANhCKTC1agYJ4XXCZ0IGrodThRkp7YhHfflIVgAHS8h&#10;4wwfUwx1TLjDZYKH4Q06eRyAEDtT4gLGyvTh/yijn/sbGf37/ypjX/g7WTTxBQldOEqWTXtJZo3+&#10;F1k8+QVZPv1lnLAjJZ2TCDl3Bx21AB3W5mVsjoZt+RoyoVNB7HzqCHDFz4ulq5gNQOL4cYUviJkm&#10;XhyTAQOu7E7HZNKWIVcuts8FoPJwrAw3c2OxT6wz7433xGsKAAhfqAWYKLQ4N8kn2+bB+1gVpfiW&#10;WfcfhWLJXI8FlnU+tqQ4ITM7ahLgPQv/Kzg1tOXh+Nhuks747I4MaCx0BgIoC/vgfrIjOXI2XkfP&#10;jOCGABVKb7fQOm+zgOsJN7DxQWcy/i8AjAp1Pi3AESHEks4oK2yqxCweJSEzX5HM1TOkmkPwBXwC&#10;ZQDOd5z7hA8ugvWo89G7/FVdhl3+ALIQai5AnWEZ5wEBNJQCB6EUSxuecZnhlsoBkE8GQBz9WgsI&#10;rnPHSEc+Q68oACgKbWFwK3BYWK6pKpXefcfhfE7DBZ2X5p2XpQVly44zCMnOyaZjX8rh8/dl76FP&#10;xJNbCNeUDgAlIRyLlr5iOCDeduFNUMdD+PRRnmgdOXumOn+BVAM2RgshAAZiDsfmcapysE5zOQsR&#10;PgFQENuqcuajfYFZZnsOwieoEoCqyGHeZgFKvB4uiHmmKoRl+bja1OQSWlxeAdAghEEnL8c/4Amx&#10;09N5wHVQZpnhExxSFvMxRv4Jat6z1Z8fQqm5JIR2lK2bEqITUlfkhFsIZ/oBxFwMjovzcOiGbNjm&#10;hnthrscMy3O43F7t6WY4rE3oEDYUE7pmNIdXe72K86rO8AVt6bDqK2cNBWxGyMLxr8jcMc9L1BIA&#10;OjMUJ+5smTnqNzL6+f8iQ3/zH2TiK/9VIpeNgTuaidDC5DdyneQqlZ/IhCvBY5Zt0tXWbSeno8iJ&#10;mChFAGExwYBOXADA5DuAsQAidCx46KQIHe5HczwKIQMgitv3l35g8t/GX5pTcl7D70Ph5YhQ6a87&#10;8gdSDoCRCUgwH2XDQpvs9tUZEtr3dwCpOSvmqExeS10SHBJzPfkI1fLxnfK7oRiS5QPAeXBHuQjR&#10;TEhGF2RARNdjweNfZgBO/gBiGMZcUErwRB3hSoX7qUgL1BnavJePT4/kb8TV4LwifGpxDtYNAhDD&#10;L+aAWPZDyAIIEPF3PDYZbaFkE9N2/o8/hOh8WjnpEOWa/BDZUBYra1wAEvbb4eYNqquklU4McKqp&#10;dMv6ve9Lx+4z0rbtojTtuCRNuy5II9xQ/a7PpHnPGdl89KZ8cOFbeXPbe7hoZ0hnYZJsAHw2FkVB&#10;zAUlAD7xGn4xUU0AbSCALGgMbCi4HgXEYgCCUJmrpQEUlnPhknLmmbpT2u0qAaMKgKocYCrLRieF&#10;KtCmI2QIv8oz5uEqMhbuh8lqwAKOiKFWKdyHebAUZZZL4VQYmvE+K+aHStDpWWdZlIZOnsoh7LkA&#10;B5ad0KBYZ9vySoorPcpSJnhZop31Mrx/RRaOEQCzyW4b7un76vsb+JUSSjgxSiCGWoSN5jMAD7ou&#10;5qVM6OGEGhQchVedjy/py/uzXHiN7RC28+WjzcWcUAqH8wPx2gCc8Isll88UjpqLK/MsSQufIWmr&#10;Z+Lkno0r/AJ0mDkQQyvTidiZCATrdLRjERKJcAF+AGLyl98PXQI7MIeyvXQf7MA8FrRr5/M/Psh0&#10;YAgAMolnk3Dm+/uv97khhnkALvbNZQsz1v33a12KXZ+vcPPt14DQHJN1PgpOHDuPVQGTRGfGMMiE&#10;VrnYXoFik8tO/qcfxEwyxxA2nKHN0AuhFvM+0eOxzHZ/AHEbQgjfMY8TIDJAwvHxrnqIEKJsKMa2&#10;7KjpCpwshGks6YASAgGe0MmaYG5AqFOfGwb4wPlkrNQfHGDIRdXCbddB9VnLpTGXeR7jdiyALHxa&#10;2f4rAOKNxbwTvl8FoXq7BmXBwxCMv8Bibj4OAfgQceDc54TOOkQt5ZnzcfGGuchdKt1VCbKmNE7q&#10;K3Lk7QPvyfqDZ6V9+1k4oHPSsOOsNBJCu84ARoDQrnOy+cOv5NjF+7Kx7030oWTpKkqRTQiztnij&#10;4ITijeB+1nsBIt6OAT1TBaBUI/RSkKAkTFQATgXaKggXwkbrBAq2QZ3OiTDi6wyETPhWgX2U5cwx&#10;yp6jy7UuhGeulTjpcVJGjZO6fIRg2G9Z1mw4EQMYnQTmwIbJ6LKM+QCCgQhLTucnWFhy/kxRGq7o&#10;Tmnl1fWAjwOgErSZ15jXcdm0U2bCWTFARjGv4IUj4AQ1dTHMfwCARRquLdAwgpadw9CED0e72NE8&#10;AKJb8yDY3nmtEY4NJR9U5SWcsF0h3sNN8WquYQn3wfyQk3hOwn4hPveZx6Hvj9COM6C5Xt0TOhRB&#10;4h9m2M6cAxBloeMxAZvJYWSUBBTn5dA1ZURMUBjQZTBky9dOPhXODCX32y90QACN27Kza8ilo1wG&#10;QP6jXv6iw7COg6/1lz+A7DErbPDe9n3NCBo6egLqaLc5H95rl4VjJwQITybk1QFC2QBJdswEZ3ki&#10;PidCqZhxkgVlx4zHdzJB67nM7fTneZx5Pwy9osaiPlZDLwLOhGDjsZ2ZE2TCM19oxjvdbciVppro&#10;1CfiYsGEM53QNEkKGq/wyY+bg/7BJzgE4cK7SkMu/kQ3f7KpBp3eOCD+xNIK/eWThpyVos+3KiRk&#10;TALauh/Ch0nplkEhGO/9UodDIAE2FkAWPgQTwdPvfgrDtX2NN1Le7nbLWxs88tZmt2x/p0R27yyX&#10;995tkDOfbpaT76+TmvwAWVuXJd5Kr7jbeqTvEAC065Q0wP007ryEsOws9Ik07vgMbuiMbDn6uZw4&#10;d0c6W9ehfyfB+STJZjidjd5YDbn6ACQFEEDUDQFAUxG6wBpClTmoZ0+DpmOZmgk3469ZqorsmdjW&#10;lBVZM7QsR1mWNR3QQQmVok6Vob0qH6AqWIzONhUn/2SQlmEagJPJzgzAMEdDd5MO6DC5zNwMOnUR&#10;OitdjZeAIChQZ5s7BdYc8gAqVkVpEECjIHG2typKIbwALqwrSmbdQId1hiUKHQCBUgih03Gdm9sA&#10;VhwqZwfhqEkR2wAThggFuGLTEbngdHhvFjsa8zEF7DzsTOxYvPoCDHnsbOpScBXVbdjBKXRe7Mvl&#10;hGs6DI5OXKTzWRhOmJEkDTG4rXZSdGhsY8XkMctc7DMXnVfnt/B9uS3AkIXOlBw2Wp0R3Ybp+BTh&#10;AGio8yDEDBT6AUFHwO3YztepzD4ULDwOrDd1gIfHMgg4dplgohjO6ftj3/kM8xwAET4sLeDo2ji7&#10;mUlhQsAmqAvwXebEAh5QLuBi62a4HWXceFVu7Di4krGoAz6o5wFSOZxUqGBxxOH7aGyHi6KBEkfC&#10;ACHAjqFZNrbJhGO3EOK6rIjxekd8OpQaOl6VEjJOkoPHSlroBEkPmySJgWOwDW9Q5ry4IEQTgYgq&#10;eLvIcuENvDVZyxB+IcpAGM9Ht9TA9fD34hRAdD8ADF1OK52PAyADH0KIAKL7CYFLMrKgMWEVQy5C&#10;yICHYpuFjwJIZRzQe9sb5NaNg3Lr9iG5fnuffH5rp3x5c7ccO9ElrjxEA4he2mvDJSR8nIxfMkm6&#10;3j0kXQfOStP2M9K4/YI0wwk17fgUy2eldscZqd95SrZ/dF2OfnZTaqsapDIrEdBJRLhF8HB0LF66&#10;+ahWtPG5QM90VM6StrIZ0lIyXZq806XRM13q3dOk3jVV6lDWuaYhfIJc01Gfifp0qS2YCjJCKKvz&#10;JsP9TAKEJkhp5nh01nGAyng4hHFwBaPRWcdo3ZuBq0bUUHSSUQhtpog7DVej+DHOCTQZVyucQDi5&#10;CnCVK9A7vk0nMfkHJ97Xqx+vsFw2HdQNuLhYQh44GpuToUwClCWgQVfDvAxLXTaOxwMxdDLuhcPb&#10;XId9o+N6UmfA/RB00yQjchTeZ7qGfHQ8mvxF59FRJ4RbOk/GcQb5gEBBIjot8zKap+FoDD6vn0yH&#10;mYQOPhn74eM48LlVeB2+D47omDkrRiaxzM4HuBBshJkK74eOyTrDLkJHjwOuxwVIsy2DHQ/vWZCI&#10;91G3QmcD6AG0LA3QTVhjR8C4ztyjZbbX13DGMba1uRe6ONY15CKQHfCY/5EPRub/h+8o3iS0TYg1&#10;EEAMk/jZFD46k5rD7GgDGMz8H7yGTgchE+f8WAfEuorLcD+5hI4VweNIXwfQ5MEV2f08KewX75kX&#10;zVAVrkvd1UQ4XwNBQigzfLy6ID5+Iy1kvCodso/nYI6Igw7mCQGrAJwVOrBSDfBUZZvbN/rDLsIH&#10;bXwaJ5/Myd9/awSsNMRS2DD3w3lAISh9bohthFAT6nxUcbMjfciYk+vR3A9h5MgfQO06CoZQLDcU&#10;fXWxtNREy46t5XLwUIPs2V8q67oTJJcmAqahowavrV0ueYUTZPisv5FQV7S8efKidOwheEwo1rDz&#10;jNRtPS11208DQh9Ly45PZPep2/Le8StSUVSMsJPP/kkyzgcQ4rOBerC8kQ6oq36adDdMl+76GdJV&#10;R81SrauF6mbLunqIy6zXzcW286WnYR6Eev1cLTurZ0hb+RRphZpLobIp0lgySeq9E6QBqvWMlxrX&#10;BCnJGiml2aPRqUfCXYzACfQa/sHDUeIqEz0asfMoXHFGwcKOwBVmpKSEjZLk0JGSFDICGi6JwcMg&#10;Pq9lmColdAS2MUrF9um4WqXzCoUrGBOVlB1u1VwBk7eM5+MQCjKXEjcLJz+v6LxFgB0GnQkdhUlP&#10;zvAleIrS4CBiRuM4xyIcA4wQxtFV5KLj5OJE5aMxdLgb0FEAoGPlOCERlUvxfQcBiNKrODsHZZdR&#10;8krOq3v/tgCV6WzoBOw8+jpHdhsVtnPgZI4RIRk6kMnd0IXZMIUlwUjnQVgaYBr3QYDSaQE4BCz2&#10;ZUMsgkHhQDA5DtSWDIE1JOWoFi4ELP3rXKdQ0zovGtyP2a8R39vAh8eUg+Mm4DltgyAsJMgtOBQ+&#10;hDovXJwsyO8Fn8sCiq7GcTbZkWPhWsZoSdk2W/ctGxeUC5dr3I4ZJeM5lIXQKzMc59TqCep+CJp0&#10;uh2IIDJ1gC16hvDnhfhsI47ymudJATos4XjMPWSLAZ8lgI+jHIAod4WK7scCyIKm3RWqsono/oQ0&#10;wjPzJADjhjTkcuYCcVh9MIQsmKh+GHE7TwgiFoT3qbg4pEwXb84cKcmeI00ly6WjHMdRjH1WhklR&#10;2UJZEPV7eXH+30pmR62sP3ZOWvdelKZdl6Vh1zlNRjfspgOCtn6iw/X7Prkte987Kd78PISUSYAQ&#10;nJA3Wjbo6Fi8rIeeWdcwFpAZK2tV41Cf4KeJfpqkZVcjbBjqXQ2TIZamzvVrsX4t1zViGe1rIVuu&#10;rec2U0DUydJSPlGaSicBThOlvmgySjguD9wWHZd7BtwWwsC8KVKaO03KcqfjC5kqxVmTxZs5WTwZ&#10;E+GexklB8mjJSxwpuYkjJDtumGTGDIFYjpTMaMAocrikRgyV1PChkhI+RJJCX5H4oJckMeRVQI0A&#10;Gw5wAW6hQyQRSmIbYJcCpQN8GeGjATICcKhELX8O8f1wQAwnM07YDJzcqTgZU/moTZ2Yho6OEz8z&#10;aiw0DkKH4IkM6JmTeALWs6MMFLfLiBqD4x0DUIyXbFzB1REihLDOMIeJUpTZ2J4ukctMqDJxyg5p&#10;EqisA0B4TV4CHBU6NEFFIBOuFPdBJ6UlgGich5GGgnQ6jmsxo18EKN2KTyZ8MqLzoeuz7QyvbJ3O&#10;Vd0QpA6I+8X+bXhFwBQmGfCxdKdMA8QIOB8oC/A5PNiWN7ASPla8P63/njNIpx7g8+m+8Vk4H4hh&#10;mpUmn/Hd8buiLHQo/zYFF0MyhRC+a4ZbEC9mvN2CricT8NGHkoURRqxPggPC+YBlPr+pFgDhUyT5&#10;m2h0PEzsVmYuBHQWIdRarI/vNaGXnwAowofPOefcHgsggobOx8CHt2OYGdEql8kPNRM+fLaShloE&#10;jhntIoQsbPT2jKcASEuonQ+gLwrT55zzgXMd3ghZVxoB17JQGvQG9EjZsr5BmrvdsjRlnEyIfk5+&#10;Nx/9rmujrDv0ubTs/kIad1+S+j2npWEPHRG07bTUvPOZNANG+07fkTd3fyCenHTsP1k2FsfKpqIo&#10;wAfhGAHU1TgKkBgpnXUjUbI+CrBgOQYilMY4Go1tRqjW1I5CyeXRstYp2dZRM1LWULWmtO3tqLdV&#10;j5LWqpGg6UhpKh8ljaWjpalsjFHJaEBoFGA0Bq5pvNQVjYPGS23RRKnzTlI1FANUUD3LkinYzlfX&#10;Za7zol48TVXvnQrnNUVq3JOhSVLpmihleeMBNYSHWWOlJAeOLGeiFGePlyKEjkXpE+HMJiFcnChF&#10;+KI9yWMRhuEkjRuFE3EoHBO+9BiAKYJgGy4JiPnnjv2trJrzKmA2UuICWb4GwBF0L2P5JYDrBQlf&#10;8qyELnpWQhb+XoIXmJJavfRFCV/6kkQuf1EiV7wg0QEvSVzQq9gvgThMkuHo0sLHAnRjAD84O8Tg&#10;GQCZwg1Xa5vHYKchfDiUnAfXVJAESAFg6YAnIUZnQ8fDzkTxZkwT1rHdhD75cEJmDhFDIoCHsjAh&#10;fJySIRMnOOqzhxIRhkL5CEHz4xFe0U0ydKajxL51XpLWuV+4RbyPcXJ0aoTreIADLieJwKQbY/KY&#10;wERbIgBLFxgDUAD6vhDJjFjp51UQm89tRdhY8GgYqxMMbbuBtgUPl1nafZr1BkgKc7wmh/OG4GZz&#10;4Jo5BK8/wQMRPClBYyQV5wAnc/IRIPooDzqZ7OVSrT8NtESBU5XJm0sXaMK5lgJ0qrOhHFPW0AHh&#10;tQoghF394ZTjdqzohnwyAGqxD3cjgAgfQkgftevAByDyh5GFj39Cms8C4iM49IZXhFfdZen6yNye&#10;2njZsblcaisKZOe+/fLOB+9JbnuxLC8IlJmJYZLc0Cndhy5L5/5rcEKXpGnvOWnaDVe06zygdFad&#10;UOXbp1A/I4cuPJBNb+4QV0aSrPEgFCuBG0I41mMcEOFioTPaT2y3AAJosJ6Qosz2bDPqrBtloOMn&#10;bmfrHTUjACEAqAIgqholLSibSocjTBsO+KD0Dgd8hgI4I6TGMxLAGCl1HgDJPQJC3YX2wmFaGrGN&#10;4jaDNVrqXRDKBs8YaSTUUK8rGqtwqyXcUDaUTASoJuEYJkNTpAnAaimeLs0l06S5eIq0lGC5bCZC&#10;yukoZ0gr6k3FM3Gc06XGO0tycfWdMuy/SXzweLizmVKWNRUh5iQADVfDjPFSmIKOkzAK7mykZAFe&#10;KREASxjgFALorHxWFbH8txK+HIBa8i8SuvSfJXzFbyUyAOsCnsO65xRgkctQAlCxBNSqVySBkAp6&#10;RUGXDOeWEgaXt5pCSBr2msQGPi8xAc/rMiGUHDpckhmuKtBGwRkizI0aDddlxPAyJxYhigrHTPcV&#10;h47P5G0COmN/OIiOChUAIExcD0gya1LcAMfcQc9Jj7zFgiGcUX4COjjE/REyBKU7daqGuQUADuVO&#10;Mctcz/dj7kbfM964vHyAQeHgwMg6mVw4UmpAkhl1gjqLd8hrItlIwzFtM6UNxXIh/7CMw/PWpWbC&#10;BWVF8H15L9gEiVuBC8Sq0cKnWNrnB+lkWo5qZSxS2AzUIoCHOR9qGaBDLXfKZcJfYrEOiPDhCJcC&#10;yA9CAwEUrNsYAHGyoMkJMbHc/8xvP9djYTN4mVpTEKv5IA7Lry1LRYgcLAum/k7eWJ8vJ06sl90H&#10;tsjbB9+X9QdOyfrDp6T+7W3SsHWPbDxyRroPfCrr3v1E+t6/KG1wP627z0vHvvOy/sg16Tx0Sep2&#10;nZbKtz6SdXvPyIfn70h390YpTk+STm+m9Jak6CTFZ7oaEF41INxqGIdQarwpG8ebuoZhpk1DNXVF&#10;Bkxm2YZu/vI5on5XhLKzdqy0V42WjurRWraUjwQAhqJDD0H4NRyh10iEXqOkunCkVBWghGoLhktt&#10;IYAD+det2FaTP0xVW4h9QNVcRruCituoRko19l2JsrJgBOpmuQZg4nvWAlh17nEAF2ClUAPcAD8D&#10;ROyriMKyB8tsL54ghWlTZMXcF6U4Z6FUFDIhP1Eq8ybgPSZIVSEcV8EkfI4pKI1Kc+G24LqKc+DA&#10;ssc5dbTlIrTMgbDemwdxO4afedOkPGeqlGZPNsI2pdkAXBa2gWPzpMOhpY2GxvTLlTIKUBiGzjwK&#10;4ckYOAkOA49COAX3Fsec2wiEaBTCydihkhX3KuD4GuoQ83GxQwAjDhQMB3wY3o5EqIv9QPlYzsfr&#10;qbwEgCERcEpAh4dzUVgRGKjnAWJUPtry4xEqo60QIMtXAWJ4XWHSBBzrJKNkhNQoPfg+3SlwLdi3&#10;Cq+lCyqg+FqATyHEkjAkyABGHfWCm6LomAbWsQ1DWQLKcTscdqeyIhH2QoRNtiNCyQihNMqMCITh&#10;hFYkR77gQsMIrokA6ky4niWAD9xOLh9Pi3MAoVY1Qq3ajIVwOigBHs3xMN+jOR+ABpCiNOkMaOkv&#10;tPgDyHFAHPlqc/EXKJgDcsIvLe2d8aEABmQdENoMhDgiRhcE0MAJ8VdQCRy9050A8oNQP4jyo/X+&#10;sHZvJPpjoowf+U+yYMFz8tY7ufL+0WbZdbhX6jb0yrrdJ2Xtzs+kc9tJadt6WMr73pbh85fJbyZM&#10;lOjiCul97zNZ++5ZqXv7sCxJ80hB19vS/eEF6T58URrePi7vHP9Kjp65IR2tnVKcmSLrSjJlU3Gc&#10;PNPNnA4g1EUIETbQ2jpCBxACiFgaEUIDZUDk3zZGnY9xPwzXTGkE+ABGHTVjAKAxcEMIw0qGwo0M&#10;QecGDBAi1aLj1qIDV+ePlar8cYAROnMB6gVjAKSx6MiQrgNACoxYr8qnQyK0RkoFAFSeNwTlEGw7&#10;TCryRkAjpQzblWN9Wf4oAGM0OvhoKcP+agrHAx7jADO8X/4YvP9YaDTaRmC/QwATAM01DMcwFKDD&#10;8UK1gFBhymg4l+cBkBkI5QC3LGyTPUbKodLMUY5GSkn6CFB/uBSlDcMVf4jKlfqauLDsSR+JcpS4&#10;0wGQjNFSlDUGcBoLMI3TcLES3wE/b0XeGBzHWHwf43AsFI7Tg2N2jwEQR+H7G2MEx9cAd9cIQDZy&#10;AABhbINnrKrRPV6aiiZIM9QI1eH1dWhn2UBXiH3V4/X1qHN9LbavcSME9iAEhmqhahf+N/i+Kgqg&#10;/AlShnC2BDD1ZnKUE2ErPocrldAaju9nBOqOUC9MGgEwEo7DAaJhAMwQwGMI4DIE64ahbQhCsFcR&#10;7gwBMIdBIwBEOMh+GbdmnBrAEccRVDgWujVN4tOloYyHi1OxjnXO+hyGeKhnoc4yB+uysB/OEcoC&#10;oCjOH8pW5wSnxdANoEoLHi6JK4dIWugYuLq5Orqlvz2XC4hkw+1kzUfIhfaseXA6C9XxmASzAQ5L&#10;Kwsgq/rsFVKH/dTnY5+8v8vO/QFYWgGgNlcAykBolaoN6zkUbx7RwSF3jo5xTk8kXhsKeBFCDMk4&#10;Gmakt1yofK7HH0LcB3+mp7siQ6LD58voab+RwPAXpAyuv7MzRlp6CiW/oUqKOt6Unt2fyLqt70nn&#10;9ndkYWSI/Pk//Gf5x+H/IIFpAbLpvZ2y5eiHsio3W/6Pf/47+dsRL8mc2Gip3Lxd1uz7RN7++J7s&#10;+vSOvHvqc6lrWou+kSYbi5LlmZ5mx/3Q9ShwCJJx0t00ob9t4DrfNv7bGxkH5C9feGZd0Vi4oLHS&#10;VjkaYdgwUJeQGCrFGQAEXEFZ7jic1GNxQnO4Hh1YR86MSrJMW2nWCGi4lOXwNaOkPBdQgcpzAZW8&#10;UdAIwAbgAZSqCgEFQMebPUxKckeIJ/M1wGe4VLrQsaGyXNQBMJ+4TwMulqU5Q7ENoIbtKrBcRQFk&#10;xXAj4StelIKMiXA3Y6QEYClOHSbetBEQgTMUV/dX0bleQad7BVfrl6Qg9kV0Oij+JXSwl1B/FXoN&#10;V3l0wsSh4kbH5etL8F2U4rOWZhvxOyjhZ84e4XxmHCc+p4Erj58aCgG6BUMACcAS0KxBWYvlmvxX&#10;pTb/FakvfA3ubog0QHUsi/D9I/xt8A5DeIpl/C8YGjeXMUSGypino5izG6WlqoT/uzHQOGg8wtQJ&#10;aENIC+g1Fk9EqDpRAch6PSBYr7AjMAF8FS8uACqhj/9PBb7z0uzh+N9SADbE/z8B7UkD0JKGq/IT&#10;jXvLiTPKjh0OiIxAKDkMGi4ZUUMlPWoIwkyUkcMkLQJhaORwhKIjNG+XijItcqSkRrJEOBrlCG2U&#10;hqTqhniX/WiJXPyCxK94TQpjp0p1zlJNyqpbIXzgdmoyCR+CB8pagPqvAciUXOZEw3o4n3oCCGU/&#10;gAAXBRAdEN2OOqBACMAhjPhrI3lB+nNJzYQOgNOSD1jxdgssa0JaXZABkIXQ0wA0QHgv3vvV7k2U&#10;mdN/K/MCnpWFK/5eIkN/IzXly6SyKlE6ervEU7tGOt58Q6p7a6SotVDK273SvqVO3j68Rg6efkN2&#10;H39Hdp18T2KKMuXf/st/kr9+5e/lr199Vv5h9GQp6dkt+69+L9s+vqmP8Dh88gtpqmnE96VJaAMX&#10;C5zBQLFhl60TKnb9YAdkwzAbmjEUowgfszxGHVBHtXFBDMNay8fBNYyUhFX/ghMMHS5nmngyEJJk&#10;INzAVbU4YwzEofvR4klFaJFM4aoKFeKktNIrKq+suNIW4irsQkemy2BZiKtwXhI6eSrCjvgXJC/5&#10;FbgMnNyZdCGvKmRKc4YDMnBIAJnp7DgWQMCLzu9F3QvwEZKlFI63PH+6hC79vSSsfg3AmwR4DAVE&#10;XsVx8YoOqCS9iqv6y+goL+IKDEW9hCvrC7D0z0lm1AuqjMiXJBPKicZ20QAVPoMnGceUAreUMhSd&#10;bwi+B8AZx2lKQC4Tx4qOyu+sDJ22NGsowAj40PXlvgo4vgb4DIGLew16BU7uJTi7FxCOvgi9gDbI&#10;/QLg9Hus+z1cDeqeF6HnEXI+B2Fb74tSX/wSoPSCNJS8rKpD3a5rKHoZYHkJwHkFoHkVgAHcPIQb&#10;y1fRRri9pmKdqi/Gcgna4XrrFXgEH8PwESoLtcYSuLji0VhPISxH2FvN8JxuDxcMOsBqiI6wIn+0&#10;XnRK8b8s0f8RLjCAfyH+F/kAem48FDcUzmaIpEa9rEqJfFmSVr8oiWEvS0LoyxIX/LwqOvBZiVrx&#10;W4la+XtZvfi3ErH4OYRv0wBu80u5dbkASA6gk81QayEc73yporIBIcIH0NFRLT8AWRE8NdmoEzya&#10;cOazpgkfCGEcf0DzaQDqcAdJB0tXGOASIQ2uWHm9vUyqcqNR5y/eOjkhgMYfQMznaD5ogAsy8394&#10;J7yBTwS24U8ZBcnaqiRJDJ0m4yf9hSxd/d9k3pK/khSE2m01oVLtjZbm+lJZ17NW2jc1SaI3VDKr&#10;UuWtw+/IuVvn5OQXH8iBs7vl7Q+2yxuHDoi7vUX+bvjv5O9H/k5+N3WsTA2Nl+53T8v+K49k5+m7&#10;8taxr2XPqbty5JPPpaWhkQDyuR9bN0AZi7pPFj5MSvug5JNvtMyAhrJAsvU1gBEBtKaG+aAx6oJa&#10;yychTOGQNzpY2nSctLjSeJdLSyliYu8iqXPx6YmzHM2B5uKqPhedaR40v1+1BbgK5Tu3hOTOhmbo&#10;bO7y7GnQdHTcyVKUMQEnKXMoEzSXUoTQoTgT7gXyInwowXJ5ziR06ok6mbI4A+EQw4ss5lzGSFHq&#10;aBwjYEgBkKuXPStBC/8ZJ/14cSWNVDeTG/sqTvrXEEq8iiuvgUx6xEuSGv4y/snPS3zIsxIHxYf8&#10;XmKDnpXYVagH/x7rnsM2ABJel5swVIGZn/yy5Ke8DIi+hhDtVZUr/RW4q1dwfHBnAFEZnCCdWnnO&#10;a9CrAJGBUSVgROdTnfeyVEE1Ba/gu3wNAiTcAIj7JakFfOpQbyh6BQJ0AJj6oue13uAlYF4EPFBi&#10;uQ6AMusBJS67n1fVA14NHm7D/RBOz+M1LwwQ22qLnpW64ucAsOcBO0CPEMRra/Faqs6LYwLQ6org&#10;1gC0Ghwft6vmdjjGOg+g6mb4Owzb4nMAfLUAWw3AVwvQMZSv8WC9Z7hCq9bDPB/E/B+ccEUhHC1V&#10;AIcMR1yKC40XFxp3xnBciHDBSsfFCg7WnTwS/0O41yS4Nt7DmLdE5+7oSBaAw1CL4KlkSfjwRm2E&#10;YtVZSw2ENOlMCA0CkJP34a/08kH3WhJGTvhlf9lXZz4DQO3uUF8OCLCpyomS3rY6+eDgfvHmpkpV&#10;fow0uZjHgTuCFECaA/IByLofPlNaS4RaHXz0huaEzG+nNZdESFVRuIwb8zcyd9nfyfKIv5XZC/5S&#10;KopWSntFFP7fq6W+PEHe2dYmrsp0mRE4S+rffF0a39ol1Zu3SvvufdJ18D1p23lIOnefkqrN+yWt&#10;cY1ElVVKYdcG6dh3QnacuSs7z96V3WceyFsn78mWY3dl76d35cBH5+WZ7iZCx0DG1gmUgWAarIFg&#10;ehJEJvwyyyYM64dS3TgAaJyGYVRrOYe/4TLSJklN3lxpL10ma8pXSifUVrxEWr0LVW0li7BMLZH2&#10;kuWypmylrK0INCoPwPZQWaB0AFxrSleg5DbLse0KaS/mMsqyFdgP2rCutXipNHkWQQtUja75uArN&#10;Q2lUXwjIFcxGmDALrmImOvEMqQTMqrOmaVmG0pPK4eMJANMUKUoBpJLH4sSFEsfCzTARO1pyY0bC&#10;3UAxYyULFj8N4UFqxBBJDn8N4HkZAHpJogOel0hceWODXtArM9enRw+RTIRpGTFwTwmAEtxVFkK3&#10;LDqqeIRxCQzthmpOxZ2CTsScEsK+InQoL1QCx1TGUBLhY2UeNVLzZMxfmfCLDuVVwAOlG+4Fnb4R&#10;EDDAeQnlK7gAcD2WLWA8WI+S67jM0l98HWHjLx+Efo+T+ffaVg+Y1bkBI4UY1ins4LgAHLMPU69z&#10;P4tj/h30LJwbtoV7q3MRTIQY3JvnOZTPAVIsn1dYVbtfhOD6UFYBsNXYvsr1IgAEFbwolYUvQS9D&#10;rxghRKUqoKoCDmCMxnuNw/8fYVcu/vfZcxQ41Qi3GGbV5uBixwfqsZ5tRGdkXA9HuZ50QBZCDcwf&#10;QQy9WPLZPg0OgOiAmgkggKQN8KE6PCFQGNZFSVlBqmzftU/2Hz0rVZXVUpQVK03uSEAFgMongOiC&#10;OArm0xMAghvqyGdSOgLhGxyQO1rWVCfJ0vkvypRpfyvBUS/K8sB/kOz0qdJWjf0XR0h3c7ocfLdF&#10;aluSZcSMFyUoNVaiSmrFu36vZLVvk9XlnVL+zvtSt/1jadt3RUo3H5Xmvaeldf+n0rDzuHQduiDb&#10;PruD8Ou27DnzUN755L6sP35L3jiJ5U9vGQBZWah0N7EcCKCBOSEfgAaK4CKICCAztG+H7Y0L8gGI&#10;Wls7XtqrmT+YJM3e2dLinSutRTOko2SWrCmZKx3F86SzdB4AMw/Lc1CfD8gsRLkI5SK0L+7Xuool&#10;0l25XNYhbl1XvkS6KpZCy6SnKkB6KldJd0UAlgNV3VRlUL96qoKll6pGHdv2VAeiDdtUr5KuGqN1&#10;2E93JfYBiBFw7SXLFGYtcGv1hXwWEhxZPqfg40RV8co4X8oz5kp5+lz9VYWKtDlSljZTytJnSFnG&#10;TClGnU/2420fhZxgp0PWU1CfhHCOQ9UcWWJCdQwEl8gcRyTgFPUKwgiEEAAYh+bjALGEECyHPA89&#10;BwFmgf8siSH/DFf1W4R7v5eM6OfgpIagQwJCOrJH5wCowE0YABEoBkBUc/Gr0oKwqQXrmwEqqhFO&#10;pEndEspiAywLDH0t9wdxXxSBZaCFbRVkdEtWcFMARh3gUA9Y1DulXV9POLl+B+gAPgXU71V1AFEN&#10;1hE6VS7qeQDkeQc2gA+lIEI7XlvlMqoueAGuAW1QFbfPB7iwr2rUK/MAM5TVAFRNPj6fa7g0u8fD&#10;qUwBcGYAMnDdDL/0OVgLUSdkAB2AyECIQLIQMiJwrJhsttBRDQIQQzC9+RThFu//auVolxvw8Yah&#10;D0TgIgJYNNbI9sMfyxsfXJXOni1SmBEPBxSj4RkfLtbqChf+9DV/G17lByAjwoeP3sA6PjcIDmhN&#10;SaLErZggk0f8pQQGPidxsSOkOH+JrKmKl9ayCPTZOFm/rkDSc5bJuLn/IsuT5khKZYYk1VZITEWD&#10;FHa/IxGVLVCTZHW8KbE16yW6pk+KX/9Ayt/6SOq2fSxvn7olW09+LVuP35Fdn92X7WfuSe/x67Lp&#10;JNo/voMQrMmBi1N2+5X+ALIy6wYCy1/W9di5QoOdkckLISyrRUim4dh4gGiqrK2ZIWsqp0tHxRRZ&#10;UzEZmgrNgGuZJh1Qa+kUaSudClBNhmMBsIpM2eSZiCvBBJwwE6QFyy1uCGVrEbb34nVFU6Fp0laE&#10;fXsBtuLZ+OJnSyeBBhFsa0vnytqyuQDXPOkqnw9IAXpYXlvG+iIIgCtfiHWoA3bdFcsBLICtaiXW&#10;wYnBja0rJ/xWQIRcEIR/dkmgUWmgdBZD3gAcA6ytZwWuVstggZdJfS5OZj2RmVvgpLV5KHHF5bOU&#10;ADE+0qQ0cw7CQqOSzNlwOdMREk5DOQuuhzfnzhJ36mzhLRL6HGdALDN6nA4jp4ePlNSwERITCFAF&#10;v6RuqhRhWrXnVYQt6OgAQxPh0u9qfGoapP62YiPjUp7TkuGXgRD2ReAQVH4AasD7NTBHpOEf2hlW&#10;wZ0wFOQxaGnrumzDPL4HQUUgUXQ8DmjohrAfH3ysA2L5AgBEQP1eVc2SQCpEHaoswH6wPy5XAnBc&#10;V8P9wyERyE0I4eoLAKG86fgfwR3nLQIo8H/KB2gIIIRddTkLHRFGlHNvl+Z7AB+b51Ex98OZ0rYE&#10;fBh6AUBUE+rNnOHsRggG59PqCZaOIoRhRdFSkpcgW7btlLffPy+bD16WLbuOSlF+Do6LDxADgAAf&#10;/lhhG0u6HbY5rkeljogjZigLOByPbeF+mlwRiDxWSnHmCinBudhQthoRSRzCdoCvJllKiyLkd8/9&#10;pfzFf/83Eu9ZLsnlQRLOH3Lc1CYZtR5Jqc6WtNosifCmSmBhoSwtrJboxs2S3/euVAFAGz64Lts/&#10;vifvfATYHL8tOz+9LztO35dNx76Szce+lrdPAEDdzRMBHwKIYHlST8KHetI1DYYQNXjZgMmXmNah&#10;eYRhhFBnzSSUUDXgUz0RmoS2KdBU6aia7GiSlmuq0KagwjJCuI7yCYDUeIRcEyAsl05AmIU2liXj&#10;HDnLxeMRxjkqYTlO61w/QMUTADDsC+6stYh1gK1oogEd4NfiBdgAuBYF3HSsn4nlGajPkGbPLEBw&#10;jqrZjXrRbKybi/eZh/XzcXItwDqElggBqRb3YthhyGPK9qIleM0SdNyl0BIAAuGiowYPrrBu2H68&#10;vsYFaBWgUxSYp1HywW+VAFo5YFacMQ/uaarEBfJWklclZMHzsmreP0ls8O/Elf6ylPNqj7CF7qUZ&#10;Tqe5hAljuppXAReKdeOGrJqKKYKIrgdORaFj1hFCzAcRHhqu+cm/zbqjftA46+qd7fxVByCpdJn7&#10;N6oFdKpdRjVYp7kiR6zTFSmUACFTp34nlZS6IsAIcFP3BBdEsU4g1SJUq0WI1sBJsAWTAInZ0ojv&#10;uD4P3zkBlLcYwKEsfLAOzqg2m1AyN51SNudjpTkfOB2T9wGAmHh2ANQENRfw4V8Iw9yAUBFcUFEQ&#10;zoMQbBcpjVVlsuv9T2XjwfOyfu95eevQWamtq5fyTADHA3fkgaNxEzwIr/w00AE5AOKjOLCObqnV&#10;A8dUGgW3EyvNpbFSlh8muSkrJTVmiYSHzpbfPP9f5D/+7Z/LX//230tefaxklIfJq5N+J3nV6dK6&#10;pVKaXndJTV+WeDryJa66SFI7X5elrg6Jqtokaw9ckm2f3JO3Prop75y4LVtP3AKM7gJAD+V1wIdw&#10;UgD1tEz6VQD1AE5W/u0Mz/wh9HQQGegMlAGQSU6P07CsowYgqqEjIoQAkWpTGk1QKaBqUWKd0UTp&#10;ROimqgLAKqkx0omys8KR1hHqOfWOSsAOWsPJkKxXwX2psL4Kx1KF9+C+tQ6xrvsdK+0VY6StfLS0&#10;lY3GP8uUbWVjpL0cYCsDwEpRAm6tAF2LdyzEEqACwFg2FY1zNB5hzDidk9NQOAGaCE2RRtdULRsK&#10;puCEm4z6ZIQkUwCXqcL74vgkgppC1qejQyIk4NMJCmcCPHw6wRyc2BTChLw56DTzNRSszp2tj0nJ&#10;i4MLihoOB/S8xAU9K0lhvxF3GtxBwUsIwQAMAIi5HkLHP5/zNABZ0ZlY+Fg3ZIBEUNC5GBBpgtoJ&#10;0bhsIeSDkW037stuY19v2qwMfPjetVim81FhOzOK55OFjnVCRj43pI4Iy9ruOCnWa+m6XEzW062N&#10;QVg0A+H1bHzPsxGazcJ3OkeT0oRQDZ8QCoday5CMD/DLoQx4fg1AtrQAIpAasDwYQK0KoFW4YIXB&#10;BcfLpo1vy7bDF6XvwAXpfvecbHzvjHS/sVXcOQm4IEUDWIRJKBwQnY9xQf7iSFgHQjDmgAgj5oea&#10;4YiaEfI1ugKFjxbOjl8kCRGLJT42QGbOGSV/9d//L/nL3/x7+a/P/Y38p3/+c1mVMEs6Xy+TgNWz&#10;ZT7CtrjsVZJQECQxucGSUJQlwfleSWt7SyZEeSTE0ylbP7krbx6/AQE0H91QF7Tt1B3ZefqBbDlx&#10;U3oOfy5vHL9lAEQX5A8cW+/FOv+yh+0KIbqhwSKEfGKbLa24bIbzCSATlhkwEVgTsMxJkONUGqZp&#10;4pqOySSwjdBeC3DAPekyh/hrRgEYI1COlLXVI7XeWYW6tmM7qAOvMTL1doCP8NNROYaDFPNTlLPc&#10;WQuw8LXVnDowWuucxd1ePhJgwn4BsI4KrK8YpaDqAOzay7E/wq8SAAMAOysnKqTay7HPCkDUcW2t&#10;cF8EVTPcVxPKxqKxKMei5O0jo9HZmDAeDY1xSmqsUeF4qc4fh04xXmryJkpl1lgpTR0lJUnDEb6N&#10;w9V6klTlTJCKnHE4gcfrhEFvJoerRyNke1nKcox7aChBR9OQygCIHd4HIeN0rPydD0FgHZAFka0/&#10;zSUZeBigDJZp94GKYshl3JR9D9NmpSNkFkBOyFWLbQgfH3DMKJuVP4Bs3SSwuS/zWn8ANRJAboAf&#10;F4EqXBBeXxOCz8SngxJCzAfxmenzfQDKhfP51wCEEIyhGEOwBoKHEEK9EVL4FAb6HJAnCFBZBecX&#10;JpXFLtl14FN5/eAlwOcCnMVZHdZ+892PpLyiTEqzo6XNEyUdHDVzUQZAHX4A4vOB2hFWtev9YqF4&#10;nzAAMEhKM5bgAjVDkkInSUzwTAkNnifDx/5O/vqf/w/5p2H/WX43/r/LyxN/I78d9pcycfZvpavP&#10;JS44p9KKAlkdHyH/+X/8vSyNjJIlMdkyaZVLVmR3SETJOtn04RdwPV/LG0e/gD4HhL4EhG7K1lO3&#10;ZMend+Wtk7el59A12XDkhgGQFUFjZdsUTk+RAslZ3++guE4B9XQxjDND/P6uyNwAa6DEdZxPZJyS&#10;fzLb3lemIRzazciamXXdWUv4DJe1tcOwPAwAwzKT39iGIqgIlg6onVMAVIQQZZd9AOoAeDo0R0XZ&#10;ETtCyGgNw0a2cSoBnFE7wNPhOKWOfhkgdQBCdEhtpXivMmyDUJHwodoQ6jWXAjwlnBU+EvVR0lQ6&#10;AnXeIzcMYdFwaAQgRWF9yWhp9o5GRxiDTjlagdUMcDVytrNrjDQVYr1nDE5e7BMga/CMxkk8Cp12&#10;FDozZ0pzxvkwlByufkWdRKMDn4Huxy77HA7r1oWw/nRxO3+Z/RkHNBAoBkx22ezT1E3ux7odjpiZ&#10;bY1bojuqcXI/v+aAniYmpc1ImRkx89Wd6QA4hlp+Puyz3o1w1D0SJWfiT5CaIjjT0ukK8ur8GcIn&#10;iNbkA0AUAMRffqkGgAidXwOQfxLa/rwO1QQQET6c6dxi3Y8CKERK8lbLmrU9svPI5/q7XN3vnpV1&#10;ANC6vWdl8/4z0rVxK8LpRGkpiJFOV4R0ED7QGkgBRLcD+OiTEznkXhCOYwnCRWipZMfNl6Tw6RK5&#10;aqKErJwkQQHTJRAQmjT7RRk29b/JlOXPyZKoCbIiYpzMmv+cFOQvl/bGFCn3RoinKENeHPaK/NVv&#10;fiP5tS2S39AnL82Klblx5YDNF7LtxA1540OAByKA3gCA3jz+tbxz8muEZbfk7Y9vSx9CsO7D1+WZ&#10;vtYp0tdmtKFtqqxHSbG9p2UyoGIgY2BjZOA0WXpbjSyECBkFkyP/ZX8IMUTzhW50QrwTnzkjAAoy&#10;8DGA0rqOngFGFOoKIAdCa2qHQ8NkHSFUN1w66wGgetSxTwMpbmcck703rQPOyGqNuikLG58saBga&#10;2uWOavsaA6V2hG9tBE8lwAYRNhq2KYDojFAyTCsFbBCysd5RjjqXEbJRLYCSBU9zGWchAz6lgE/Z&#10;EADnVWkpHSItJUMBHqgY63UC31BVPUsPtvOOAIwArqKh6MgQS95jB9V5XlOxU3HIvd7NiYOQF3XO&#10;pyGEHGAQPHxPAw46FDoarjNw0LlA6KQWFFYDAWRBNhBq3M4CzF+Ej92HWfZtZ0Fk2iyACBzOExoI&#10;IOuA/MU2zjEa2G4mVBoI/d6AB/tnqfOc+B5wh41FwwB23g4zSda3h8r6jlCpgBsqz54q/PWYKj6S&#10;mI8izl8IMffG+8IAGwdC/vDRCYi/AiDjfgIGAKjdGwwXFCJlhYnyzp7D8tbhK7IR4Vfv/tOyDuBZ&#10;u++cdO+7ABf0qVSXlkpVBoDjiZH2IjihogjAKFw64XbWAEB0QE1QTW6YuFOWSUb0HIkPnyGRYTMk&#10;OGiarAiYJktXogycIQEhMyU4cqZEJs6WjMKVkusOlsyMxVIN6GxoLZS+JheigGyJCl8s//Y//V/y&#10;X3/7GxkybYYMm7lIFkRmy5qdJ2Xnx1/JWx9chq7oiN2WD6/JlmNfAkI35K0TX8EF3QCAbsnGY1/L&#10;2kMAUG/bZOlrB3Cg9f7qAIxQ9rbCEVFtFIEzCbAypb96WgAa1h3nZMHTC/UBWr0AVg/hpe2+sK2n&#10;meAZpSAyuSM6INYBJw3bjNQZMXxjO8I1lmsVUAQV4US3A9fDR4tw2F8FWHEipE6GNI7Jd2+a0ZMh&#10;noWVyU2ZcMwsG/hACiQCCK7GiiEYgNRRiTpCMoq5JroihmAdCMlUCMParAsqRSjGOiDUCkBxZnhL&#10;2QhoOOrD0DYUGgYIAUjFKOmIUPIm3kY4JL2Z1zsEkBgKABE4dDXsdIAFXQdkOjHq6KwNgA9B1gRo&#10;NQJGLQQa98X5Pnhtcwn3xWQ0pC7IhFTqWPwcigKFgLLgwXod+bLAYV2X2ZENwKwMXAAUhEg6/K7L&#10;Ptn3MI7J127CLwOiOro3fB5qAGxUfnW8Xy0+A9vqcBzqcIqeV5DWUkVwQEXPSo33t6g/i+/SAJGj&#10;cY0eAMgNx+OaIc0VAXLlsx45/1GrlOdOB2wIoIWAE+GzWKrylqINrscBzhMAgurR1oDSiqFXkwII&#10;IRgA1OIKQigVpPBp94YizF4tzbWlsv/oGdl08IKsP3heeuh6AJ+1ey9IJ8pN752V9Vt2iCuNv2Aa&#10;K23eaAMgN5wTh+Gxj3o4Hv7kd2rUbIkNmyoRwVPhdibLysCpsozwWTVLlgfNBoBmScAqACgMZeBE&#10;SYpfII2VSQBOuvQ2FIorYbUsmjxaXv6nv5O/+A//p/zFX/+F/NMLL8pf/Ld/lDGzF0vHGwdlj8Ln&#10;AnRRIUQAvU4AIRTbcuy6vPXRdXn75A158+RN2XT8pqx7HwDq6QCA1kyV3jWATYdPfVjuY8n1UK8j&#10;swygtD8pgkndFFyRcVFYBozWAz59LXiPZuybzkkBRUdEAI0GsEapugASgsg4JchxXF1NEwEcQoeh&#10;Hm+cNXryJlnml+iYbAhnc00sDYAGQ8gfQISMP4D86wY+fmByXJHmhKyc5bbKUfrYEd9sbwjuqLWc&#10;Ey/HATBwPoBPS9kkuKCJmsBuK8F6hGltZaNQAkTqiIx4f1YrlhVADM94nxbCscZihG5QE0DCdS2A&#10;UhNvf9BhdYouxgCiCWoFWFoAKqPXdLm5GOChy9FOj07ueg5OyXElgI86IsKpmNCCS1KgDAH8sGzn&#10;AqGdw+w6nK917o/vi32gQ/tmRfvBpRB1hFKc80NIWrdjwEPYMT/kbKvbGAjpsg7n87YPQsUPQNh/&#10;Dd6nRutYR/AUAzRe7BufgfBpBGgaPM8pnGuxbbX3d1Jb8hvA5/fYJ7+v3+n6Rg7DeyZKnXe+zJ/2&#10;95IeP0W6W6KlPG8GQi6EYPwVmYIl6n6q+cvAlLofPozsSQDxVo7GvBWacG5C2UwBPi1wGi2cBe0O&#10;kbaiVdLhRThWHCFleXHS17te9h07LxveuyA9By4BPuelay/cz57zcEHmURhvHbokjU09UpwZC3DF&#10;wAlFyhoO48O9FGcskxS4ndiQyRISNFFWBU6WAEBnBcKtFQDPMogAWhYwUwJWzJKgVbMlNHSWLFk8&#10;QuLCpkhnZSouoDkyY9xQ+U9//v+RP/s//3f5d//+z+Tf/uWfy1/9w3+Vf3r+eZm7IlA27T4sewCX&#10;Nw4BOofhzN6/BPhcltepI1cAoKvyxlGGYV8pfN44eUs2f3RTuo98Kc+s75whG9bOgmYK631rjEx9&#10;2q9oqsofWD3tAIu6JzqnqbKBpRPOsc7wTsM9FSHE5PYEaCw0Bm2EETVe13UDND2AVk8L/vHNDPOe&#10;JjOCp2EbAaQjb8wnMVdk5iEZmTDPPlDNPFQN4RpDtkEOiLB6GoQsgLR0AOQPIit/IHFZAQQ3ZNVW&#10;YSE0XkHURpUCPiUI50qxrmSMqqV0NEIz5oUImxEKJQMmc6Oogof3TzEvpDki5owAIIZrcDW6THkp&#10;LJdwuB0AQcekmksYcgEKAEQzOm4jHEGDG/BxpBP/XHQDBBDDwOEo2fFfxH6MUzJuBfsgcDiTGiI4&#10;/B2PhQ5LLpvXQNgPAWTgYgFk4KMAwj5NPsbAhmGRmTfka2OdTq/f8agMjHhrhwIIkKkDePQ+Ny9v&#10;BbH3u2GfEEFE+PB46l0ITfWWkd9KFUfCymdIW22AAihi5VCpKlwsNTrh1CSg+Vt51fqjnA5wmPvR&#10;XNBSLLPNiPd7UQ2QhlxQM0DUUsDcTwAULM0KoABpL8Y6AKjSnS7bd78r24+ck773LkrXuxcBnTPS&#10;uQch2G64oH2fyZq9n8lGuKOt+05KiadAKvlsH28sXFAYgBYsGbFzJDRggqxaMQHuZjpczyzAZw7K&#10;ubIcWob6UkDHAGi2BAbOllUIwxYvGg4ATZe+BpdEBSyUP/t//xv5D//xL+TP/vI/yJ//7X+Qv/3N&#10;X8nf/+a/yz8++4Ks2fC2vPfJNXnrvfOyBaDccui8vPH+RdXmw5dkiwOgLR9+IW8gFNvy0Q3ZAgBt&#10;Ov619BBAGzpny6Z1c2Xj2jnCOrW+cxY0E1CajvJpArSg9WtwkBZKHT5ArYc2YFlBhFBuI+osLZzU&#10;HQFYfQjr+toAIagPDqpHgQQwAVAM43pbp6kMiPzlQElzVCb/RAgRQF1wVF0I69Y1AUQEEsK6dU2O&#10;M9KnPQ4Ekc8hDZQ/kPyXLZhM7sgAabD48LX2ajogAMe6oeoRKEc6QAJgEHa1IDQjjBiCtSAEY0K6&#10;GTBSwRE1wxFRhE2zVQngAyA1AjrWAbWgrYXJarbrOoCIoRbDM7gSOh4NteCO2K65JGxTr44Fy0UA&#10;XRFeD7V4WeI9EIIwv9TAB8UxZAPcGN5VA1RNJdgPQjQNw9BmAETXY0IvCyZzOwZLgsfCxySVGwi3&#10;AQ6I7sbAxwcgAGEAgPzh4wAIx2BgMxhECM8URszx0AE9L5Wu56WUs58B4roSujM6IjozuCIcQ4ML&#10;x178rJS7/lGaaiZITxccSUuAJEcPR+dejJB1pc5451SHWo6AcVJiPmHDWy3gchh6wQlxeYAAHkKq&#10;HiXhQ/mG3iHAoq2IP5OzCgBahdAyXBpqi2XvkU9ky+Gz0kMAHTiv+Z81+85K597z0DnpQBhGV7QV&#10;nX3Ttn2Sn52CUCwOEIpG+LhakiJmSXDAFDgfwCcI4AmaD+czD+EWhFKXg+YCSHPgjFgCQsFwRYvH&#10;KIB66/MkasU8+bf/5n+Tf/fnfyb/8W/+vfzt7/5S/ttv/1L+9n/8nRRVNsnhU1dlG47xrUPn5E3C&#10;Bw5IRQh9APh8CB0xANpy7At5HaHYJjihjcduSM+HCME2rgOAuuaoWPfJAMhq/QABPrY+AEyAzloA&#10;ppMOCe7H0QZHrGsIx3ANrknzTCjNeryGLolwckT49LUBctBAEDFB7iTJneS2jsDBQXU1j/UTl+GM&#10;+hPevjlLJsH9dPj8miyE/EHkDx673F5tE90jFTytVcOktXIIADQMAMIy3VB/OMaRNLge5oAApBYH&#10;QC3MERXTFTFfZB5b21hs3FADnyYJiDQAFnyUbTNFIPHucsKDI2oM1eBUOMFQk8sAUAu24Ujcmirm&#10;nsbCSTH5TehNQKg3AXU+WoPPARoppTmviTf7Vanikynx/rVwUtXs1HBOTPxWM1wB2OiOKN5bxuQ2&#10;Jw3W0kUh7KE0savwIZhY0ukgBMI29YCQDa18c4focggXAI7JcpRmaBxtdChYNiN4ZhTP7JuhE6CC&#10;ZbbTFflLc2F4bV3xFCl1TZPcjFcBIkCQx1jMMO23CiECqarof0h12XPS17NE3N7RUlU5Q6pL5mC7&#10;hYDPHL0/sJZzruCCCKA6AihnmXm2D8KvfuCgrMk1cOJyXcEKachn2GXcTxNLHXpH6V4FAIVIZ3GQ&#10;zv0pL4iWzrVrZffxK7Lx0EXp4RC8AyDmfjr3XgCImAe6AABdkM0HL8ruj65IW2efuFPisb8kaSyM&#10;RPg1V0IDZ0hQMOAS4iiYIJoNALGcJwHB0CrCZy7a5kpQ6FwAaKzEA0CdVUnSUZohgTMnyrBn/1Hy&#10;06MleNUM+bt/+ivJ8RbL0U+vyY7D5+Sd987K24DPW3BAbx9m/ueSvKm6Im9+SPg4ADr6hWwGgDYf&#10;v6FJaHVAm7pmAj5GG9fNQDlDS2p9F5wLtH4dBVj0C7D5FW3oQgltwGs2AESE0ca1qK8FVDqdPBJB&#10;pGEc9tuBbduxvh0l635ar21wW4762uiIEPqxhHoAKSa+e+iY2qBWJsLHwxkRSMwhsWS+CeuaJgE+&#10;JrTrVyPck5PgNvkjm0vyycDHv27kD5+nwcg8hnY4AAT4VA0BgF5VCLVWDu8HUAsAxGH8Dg7lqzhM&#10;zzAMLgkhWXvpRA3PGJopLAAfqrGMj7MdpkDSUMwD4NC5EE6EEtob0F5fPEYaALKmskkQH0E7EaHF&#10;BHFnjoRGiSdnrORnjIRGS2HWWCkumIwOOkUKMkejPhUn3ERJCH9RygonSZV3glR4hqPjvoxldGi8&#10;R2XhECnJxvrcl+EQXpVqQMLA6Tk4pWfhQH4Pd2LCHYUK3I4BkMnDNLjofowMfAY7HKN+ADnLCh8A&#10;zYRQBj4qhoC85QN1c1/aS3B8zFO9KsU5I2RTd4G8//42qW7IksysaVKQzYfSjQZYeTc9gFj8OwD2&#10;f0h35wTZtHmV5APsVdUzpKFirlTkT9Ebkpu9/AXRhQjFIHVASxBeLZMGggahV00eoJOP+gDB/RSs&#10;hDuB8wF4bC6It140ewAhT5B0eENlrRdOyBspJblJsuWdPbIVHbbv4BXpOXBZeuB81u09rSNgnfsJ&#10;ofMIxc5LN5ZfP2Q6+56jl6WutlWKMpNwjAmSHLFQglbOlCCAJjBktgRAK+FwAgChALiflasWGidE&#10;RxQwT5ajHrR6gSxfMkESQmfJ2vJE6SrPkJ4qt7SVFMqaujKpLi2Q8oZGOXDyvOxEePjOoTMA0Gno&#10;nLztAOhtC6D3ASC6IDig1498rtoIEPFWDAKo7+hX8szrPTPl9V4I5eaeGUbdptzkaGP39P66WTby&#10;r3MbXx3AAIQ2Akj96gKIuuB0CCY4pw2AEgG0YQ32g5Bv4xoAcIAIHX8gYVun3gf1qgAiuKh+9bsn&#10;66YouiiAjuEck+BPiKNzBJKdIjBw5O1JGA10Q/7w8UGIDmgERAANhfOh+3kVGuoHION4OLOaExuZ&#10;fG4vpzjLGmEbZ1vDjXAEjUDSXBCcD4fom8qZmIbUEQFAcD5UPRPQJXyviXjvuSiXwLkslpykybDU&#10;IyV0xRBZPv8lmTPtWZk380VZNHeIzJ7+gkwc908ycez/kCkT/kUWzn1VQgInyOrgibI6aIyErBwi&#10;EUGviCuTAJqE8GSUuLNfQjlCivOGorMMQ+emW3pFyvNfcWYVM8/yLMrf6YQ/fdwGIaKg4b1jTPgy&#10;14Rlt+N61PkMzO/4ZkEPlHE5nEpgwkDfTbBo4939DnwUQMUMq4aKK2+KvPFWt7x/8prsO45wYfdb&#10;UtuUh7BliRSkj5HSgpelwv3P0t70e+nsGC3bdsZIYuZrkpcLd1k1H8fDGdEIv1yLpbpggZRmz5ZK&#10;uiAXvmNCKNdIQ7ICQmip3h5j1QCnw1nHBBBzP5z7Q+fTzBnPXrgfAIhqdkcDgm7ZffBjef3w59J7&#10;4Kr0vHtJAdS1BwBC6NWJ+to952Td7nOyAc5oC3Mthzn0fU22HvhYvEUe/G8SJCl2GdzPLAmC81mF&#10;UCuQ4AkGiACagKCFsnzlIlm8bLYsWwGtnCPLAarg8EWyYtlkiV01U9aWpEt7UQaOMRcX0XKprqyU&#10;no2vy8FTl2T7B7wl5Iy8dfg03M9n6oLegVsjgN55/5K8feQKjscA6A0/AHGS4saj12XD0RvSyxBs&#10;y/p5sqVvrmxZb/R63xyz3DcPYMKyo81Uj6NehGw9s1FH+GbVPcu09XIZQOmmqwJc+gWIqVjHtuq4&#10;KGxrwz5NhluZpLhKk+J2GSUA1ddh1AtnRGm9nW2zHHEZ6xytb8ProN5WAKwVbVTLdLilqUaAkXFF&#10;cEwNkLojE67ZkE1H3fx+tkhnbkOcMa031tb6oORzQoQRAKMwGoEQbCQAxAexGci0OOKySVSb9W2A&#10;THsZSo6MMQzTsAwuB+6nFe0tcDitxUxAO8PxpcwtTYXmAgozJSZstCyZ/4rMmPKijB75nAx55fcy&#10;bMgLMnLESzJy5MsyHOXQYS/J8FHDZMToETJ0+FB55dWX5eVXX5Qhw16WYcNfxnbPy/jxL8j0yb+X&#10;wKVDJC9thlQWzUeHnQCojZGMBDinzCnQBMlNHiFePhkyf5iU5r8gFQXPIZR7SfMulXA6tXxIGsCi&#10;83A8dEEvwK1QzPdABBFzQgztsB3LfjANkn1mEJ8JRAip2AZXVEsooWzWBDj2X4L3xHfkQfi0de9u&#10;2f7hNXkLHWT30UsGRPu2SVNHkeTlLRS3a6i0d46TLdsDpHPjapk657+gfQI6Hx/bMk+a3IulMmeu&#10;1LjmA/wrhL/GW5WzAO5mEcIrQmeJ1BQi3IKzqeVDzApXSD2WG1xwP56V0uiGAwKEmiGOfLXyDngP&#10;XQ8BFCJrvFFSkRcPAHbK/uOXZcPhKwAQwq/9F+B0EILtgRB+ddH97KEjOoMQ7TI6+DXZDABtfu+i&#10;bEfH37DtkKRkZ0hY5CKEVDMlBGFWcPAC1GdLIJYDCRpAaPH8MTJn+lCZOW2ELFg0TeYvmiGrghfL&#10;yqWzZPXKeXCx+XB/tbJmzUZZ0/sW9vuu7MF3tu0DOB2GXIfOAUAQyrcPMxd1QfUOpXOBjBNiLuh1&#10;hRCOkw7owy9lA+Cz/ggA9OaGxfLG+kXQQnljA8tFANFCAAh1StehDXUjrlsAKM0fKLb1sZxnYAVI&#10;EUavA0abBwiQ6sY6Rzb/9ITWDc5JzfbBiYnyNbOeUF/HbD/5IGVgNAuajVCN5SwtewCkbgCpG+6o&#10;G6EdQ7XuJggQ6kXIZqcK8PEkpgSg+FtnfhBS1RnpbSSOOxroiOBsauB0WNpRMp0jRCdkwTPKPCGS&#10;AFJIAVaAinFBvHWDAEK7DskjrOMIGGdCI7xqrZktdeXzJTdtpqxYOFxmTH4V4HhNhox4UV4d/pqM&#10;GDNeXhs+Ul4ZMkSGjhouoyaMQftQ1EfJq6NQHz1Onnvt/0vYW8dHlaxRu5wx3F2DJSFG3IXg7u4+&#10;wKADDO7uFggBEuLu7u6uENwJbuMzyLrr3Z0A53zfvfeP9ava1bu7E8h+eq23qnbbwcDcGkYW1jAw&#10;M4eesTF0DA2ga6gDfSNNDBxoiGU/jsHWTdOxZF5/TB5rgDnTrWjx7bGQzmrZon5YJzd53ziYIOqH&#10;43IzNELH4YAlThMmZ2qjk2rlsbggKU4zkhEoKvjILBSP/38AJO7m66KzIx1Onc4eIZyU2T1Z7yTu&#10;x4QRlT/HIUbHQzORmJ2DyPy7CCOAonjBRrKNL7mJ9PLbSM7LQ0icCwKiDyM08SzGzrTC6Mm6OHd+&#10;Ef9tp/H/YxbcziwgTCfyutiIRzfDER9ymNFzNp0Q3c6BRQTTIv4My/h7Lqcz+4kwmqcCEFunA7UA&#10;OiDOR7Xy+TKfc/mg3PdnKTwOLef4OhzduxPxqYWIL7yHAMLFN/0mASQS8IhUfU86IS86oaCcuwjN&#10;vU8A3UEwo1goIZRY9BAXfUMxfcE0LFg6heBhtGL8WrhkIiPYZLqhaQSPOeN1P5TkOmIlna69rSH6&#10;2dti5uyZmDxpGiZPmYULXgEITS6Be3g+vGKKFXCLorJvqKBDCWxi8m4imlCKyqmFUC5dEMHzpRZ0&#10;6ysAiRN6hCC6oMB8RrDwoHkIDZyjUsAchAXOZZ9iPzRg9hcF1or9kICZioIJr5DA2r4/+wKqgGls&#10;BUZTCbIphJUKSnVtiC8B5TNFkYAr2JvHdfL6oqD/0iSlDfSUdpLSBiqAUinAg0CiAtxlJm8SYTSR&#10;EggRTISPv+KIJhE8E5X2S59AUhxSbaSTuHaJsUxm4C7JMgCpL0lLEF0aQiANpxsSiTuS2CZ1JdWY&#10;p6xLkrVKjGoCnq9XYKsARCidHcT+IDohwueMzI7R4VAyW1Y3ayYFbJfThIzEMkKnrgakimUCIFmg&#10;KC5IPpmn0JFMxZoVgzF2tBHsB9Lp2JnBsp81TGwsYNrPAlaD+8Nm8GD0HzIMdoMGwbyfHczt7WFo&#10;aQ1dU3P0MTKFhqEJ1PWNoaFvqkyt6hibQ8fEDDp8XMvIGD37aKCXRg/0NdSAubkWbC11MWyIOSZP&#10;HoyhQy0wYoQFRg43x9yZQ7Fm2ShsXktntEVuc2ut3CL2LKPRacYtcUMOygJAKUyLpCakckCq228I&#10;hKT//w0gRwJIAQ6fWzcLpojAEakWQMpyAbqgI9aEnz1OHluIlIJiZYtAMC+G8Jx7vDDYEkgRBQ8Q&#10;U/wAKZW3kHW1CpEZWVi/eye2HViLXQeWYh+dzJ7tk7FkgTkWL6KjOzMfPt7bERl2EoG+++FwYgUu&#10;nF4Pp7NbMGWSDQba9SGEF9GZLoEDAeVIAJ2n63EieC4dZOyiI3ImjC4zfrkfWAz3/UsJobX899oA&#10;b+8gZJY9pmu4D/+suwTQbZUDSrsJr9TrStHZm5HMi2M+HJPirkSbYP4+AZm36IgYeXLuI6nkPrYf&#10;PYUxMyZg3tJpyirneYunYe7i2Zg0sT/mT+uNm0XrAXggPWIlLAza0RWbY+zUCZg4h7D0iUJUwR14&#10;x1fBO64K4QRbNAEXk3mbUauajucqYXONsKFyGL+oaAEQ4ROjAEhVjK6DUKgsSqQ7C2b72QVJETos&#10;eBHCghYiVBS4QJFyLP2g+WxrJf3Px/MIn7mKQgLmKVIdE04CJCqMUAoTd0VXpTiqulZxUzMUhdBR&#10;BftMY2SbqijYV/pfjusU6D2FqmunMO6p2s99wimAUArwYOsxRWkDPaVPGHkQRiK3yQp4VK3Apw5A&#10;Y+Cj1JIIoMtSLxqprFNS1iopywGksC1LBeRYZt6+WgqgzMSp4ptXLYjqvl3kczyT/WUSzz7vMyOA&#10;BEjKtLwtW4lmIpkxUwFJpABI6kDK6mg7uNARiUtSVlw7jGHkmoiNqwdj/GhDDB5sAlt7KxiZmdC9&#10;mNLN2BA+drAYZAMTRi0zO0tY9bOFoakJtPX10dfElG7HXGkt+tEZEUhW/Qeh36BhBNVw2NIVmdva&#10;wsDSAtoGBuihqYGuPbqiQ6c26NipFbqpdYamVm/oG+vB3MYUdgNtYMk4J5Fu1AgrLFzQDxvW2uPg&#10;DvmmD3PGsdqNoYSC3DJDBQ5xMHUzZKoajqogTbgQQLLlQjnvfyTw+S/o1Erlgvh8KSYfNqU7NCV8&#10;qKO2fO8BOHNqGdKKyxBacB9B/CQOzX1AGMlmSUaEQsaYwgeIKL6H2OJbSC65g5yqRzyfDiM2Fudd&#10;HDGdscTcRguzfxyBtdunYf2OOTC36w0Ty278t+2JZSsmYM6CsejWqx26d2+BJQuH49LpVUokk/rP&#10;BdlqQeA4H5JZr3m4RAC5HV5M5yN3PVyBEzvX4PSJE8ikI4steURIPoBfJgGg7AFTSaAjkr4nI5mA&#10;KZi/h7ggxS1l3FKgFZjzEJFFNYgruI3lW3ZixJSxmDJjPGbPm45ZM0ZhxvieKEyaAbxdjI8vJ+DD&#10;2+2M0Dboa9AJwydPgEdkJhLL3sAv4wG8k24hmC4sLJ1gpmJl3RGdTzQh9FnZIkYzEZ2QyhHdpMP8&#10;elU0Y1gOAUTJv38II1ggf8d64cELERGyCOEEkfS/tCoJjESqcRWsvlYdtEQhhFMI3ZNIHFVY0GyE&#10;K65pFkE0i85IoDSbmqtIXFYIj4P9ZyHQbyaC/GYpEFPEsRBCKthXIEXVtkHSF0h5iwioOnkRUFSA&#10;5zTCR/oCJsKIYPKjM/J3J3gUEULKMR2SO+OYG+OZ21j2pY406vMiSpmZ868FkoBIVdwmqKSYLZGN&#10;0FHBRwUkOfakKxIJjDwIojq5E0Su54fAzVEgRICIKzrXj61Klx0II4GPuCJZzFi7zUN22Qt4Lp60&#10;5R8zo935iXBxmIKdGwZj1mSCx14HNtZ9YWVjBlNLSxgaW8DScgAGDp7Ai2IoYxQdjZ4+I5QJTM1N&#10;6Y6sYWvXD/0GDCQ0BjCi2cF2QD8+1wzGZmawsLSBrp4BtLS00Uu9NzqrdUGHrh3RsUsntO/YDm3a&#10;tkDrNs3Qum0btG7XDj00ehF2fG9bK1ja9+MFag0zSwMMHGKEKVPMsX7NQBzY2R+Hd5sodaDThIpM&#10;5UudRqChuKHa9T+Ks5FWZrJk6p0gUq3jUYGoTgIauZHa11JuoE/JimfVbBZfR26mf4wxjI5Rvv/t&#10;3JllSC0sQngBP4npeiS2KADKp2OgxAVFFdYguuAxYgseIp4XSGLRE2RWPEV25SNGtGr4RiXBwdMV&#10;6/auw+oda2Bsb4Luul1hNkAfo6cNRm/9nuiqoYbuvTpgzqwhuOTwMwErheZFBI+I8evgHIJIbnQ/&#10;T5m+l3v5nNm7BkcO7EZSdilSK2sIQ8YU/jy+GV8AJOAR6IgLEgfkmaIaCyKAArPFKd1Q4lpg9j0E&#10;SiTLfYiE0ueMS1cxYe5ifkANwNhR/TF9dE8k+Y8kfObjwwMT/H1XE/h9Cu5fXYMxI7vgyMnjyC59&#10;TcfzhK/H3zmtAgHpxQjOKERIehki6ISiBECZdECEj6wBEvDE0v3UKSZXJMXoG4is3ZoRqqyMJnyy&#10;6dIITHFBgXRq9aLCFiMydBEiCaGo2rZOUaF8rLYfIaD6LDnmePBipQ0PUimMj4UGE0ZUGN1SWDDd&#10;UvA8PsaYF0TgKK1EPj4WxHMEWuKgFHBJK05qHoL8xVnVAsqfruqzCChC6rODUqA07YsIpWBvQosK&#10;8hJAiUMSQNXBSJwSY5oXo5sXI5vnOPh5UO7SjiGUZFZOZtpGqkDkOvYzhFQzaqo1SaKvnVBdK4sj&#10;FSck0UzqSZQAyV3g4zRIkft5SqbxHQVC/Sk6HwVCUiMS+AyhAxpCp0MHJXvLCCJnh8G4fH4CThwc&#10;j0VzTDFhlCGG2BvB0swY9v37YcDA/hg8bBCGjxiOfrb9YWBgAV19E1jQxdgzdg0aOhyDhg2Hjf1A&#10;uiQr6BgYQ7NvX8YtPega6UHPyBC6hkbQ0jWgs+kL3b6GUO+jDbXe6mjbsTPadeqKdh06o1XbtmjW&#10;ogXat+9MF9QL7Tp3QctOHdG8Y0d06qUBLX1DGBNmlnRcAwZaYfw4c2zdOAQHZLZsjzFO7pP7M1sQ&#10;LDLtLRFK7gtNAEkNqC5iEUDKVDvH6rZYCKzqAKRyPP8NoPNHxAHJYzLlz9fjsQDI6bg5ASRffjkA&#10;DscZwXLzGCtuM7bIpzIjGD+JpYAbQSBFEULRvCgEQJGFcvuIR4gueow4tvHFj5FS/hxZ114i99YT&#10;ZFTJRViC024BWLltJ6YvXQDTAdZo070T2ql1ostUx5ZNC3D+lNzUXTXT5XyQrufQbKWQfXLreByQ&#10;b5ZdMQpHtiwmpDcjJjELOdWvlNtWhMsdA+kOfDPuKbBRACRFaJkJS7sGT8Yyj1SJYTcRQOCIU/In&#10;rAIyeGETRsH5/B0JsIjcGmRUvIJfVC4BNAiWRp0QeJ7webkIuG+Cf6/1wD/VXfDpgS7wx1wUZsxH&#10;Qb4ziqvSkZyfgLiMMMRnhCIhKxTxmTFUDmLSyhjDrlB0Q1lXqKtKG0fQxTGSxRE4MkMWTUkMEycU&#10;ThCF5tym+5GIeIs/820E0AkFEET1osMWIjp8kaKo8IUUW45FhUn7I+H0o9LW9SMJpSil5VjtcYQC&#10;IipEYPYFaJEKqBZwXAWiMLYCHQU+4qoCax2UgItjAqIvUY/nE1pSk/pSl6ptCSJRiB+hpEj6jH6+&#10;bH157EMH5T2TUKqV9MUxEUpKfUlqSVIA964tbguUPMcrM2yyDUW1ylskU/51a5UETOMIJDolmW2T&#10;orbLOMYzwkgK2bUzal4ym6bMqKkA5MXWg0Byv8g45jSYAKIUABEujgQOAeSiOCECSW7xUQegM8MI&#10;IcphGJzPjsfmdQMwtH9PjBxiiHEj7NHf2gL97ewwcOBADBoykK6jPyysTGFsKg5kMIaOHIn+QwfB&#10;bpA9DEwJHL2+UFPXRM8+OtBgX5NRTJvgMbGyJKjsCCBjqGvp0Plo8hNcHV3UeqBLtx5o3rI9mrfo&#10;gFZtOqFlm/Zo2rwF1DW0Gecs0bpDFzRs3hrN23VC205qBFYfXnzGMLW2Z4TrB/uBFpg12xp7dg2l&#10;C7LE0d2yXsgCsojRgY7HQWKYTK3LKmcFQgRKbS1Itev9C4DqIFTXV74S6JDELo4xagmEVJHLmNAx&#10;IXyMFQA5ybKFY4Nx4tBkxKRGM97cUT6NowigCF4AYfkEUeEdRBJM0XRHMYRPVNF9RBUTRkUPEVP8&#10;EHElNYxmIsKo7BFh9BSZV16h4NY7lNx9w8h2DZdDYrH5wHGMmDgFYyaOw+4967B720L+zgv4Oy/A&#10;WTqeM7un4ZB8D/5q+RaVSdi4dDRWLec1EZOE4psvFccSUfScgJQIdp9guUv43FYAJPcC8kq9xpYg&#10;UgCkckaBOfcYu2TG7DbdD50TXUVoHmOl3IcnvwYxhGrB9We4fPkSPwBG4sOT5cBDS3y40wcfHxnh&#10;3zva+OumGj7WGADvpuCf12vx57sD+P3NIfzx/BDePTmG148c8Oa5Jx4+TEZSahaiM8oI4CpE5wh0&#10;qhBPF5SQQwjlUnnXKcbI3Ft0QSK6IIIpXABE+MjCSn/Kj07Ij0CqFxXxI6IjlyiKDCdQwgkQjkVF&#10;LKGW/pciw+vEc/l4hLRfKSqMUsAkkKqTRLwFCA9VKSJEFflEkQSWQOvraPcl+olLInzqJK5J4CUt&#10;XVJYAFt/HvtLK2MCJrorP5VCfHnMNphtsC+dlAIiuiNxRnRDQd4EkbeAaDLdkGiSAiKlmK0ASbak&#10;yLQ/gaPASNYl1QJImWWbCJlVU82ojf0smVETR+Qr0YzyJIw8CCH3i4xlF4YxkkltSOWEXOmIXAgh&#10;l3OEz1mOyd0fz45gfzihNALOZ0bgsuME/LLSBoNtNQgdY9gRMqOHDsaIQQPQv5817O1tYWVtSWdj&#10;xAhkocQq6372PLagoyFkGMF09A1gwIhlZGmhzG7pGRkpx6bW1uhrbII+unrKORra2uzr0v30QVe1&#10;7uhA99OkSUs0atQSLVq0RcNGTdCkaWNGPUY6Kxt0V9dCi7Yd0a5jN0JLAz17axNiRtAzs4Wx3WDY&#10;DhmEAcNMsWLlUBzaMwyHdtji+C46IALHgeA5wyh2tvYWIcqtV5X9YKop+nO1taKvJeBRIpjs2D9E&#10;sByUnfyE0FHT2pkvG1yk43E6ThCdMMKFU2ZsLXGJUVYWWPqEXkJi+T1+Gj9gNLinrFUJVwB0n66H&#10;0OFFG0sAxRU9UtoYael+BEBf9ATxpU8Ji6dIKnuCZEa0rKsvCaO3KL33G/KuPkF0WiF8QsLhcO40&#10;9u7egF/WzsdPi8Zi+fyh2LJiLHb/Mh3bf5mPHxdNwSUvbxTfeY40Rq84vmYEY5/cviKYP5fUc2QT&#10;al0MqytGKwAikKTmE0QABWbTTTDeBMosUy6hyjY8n06ugJEy7xqySgrw5GEM/n2zF3g9BB/vq+Pv&#10;G+r4+MSax4Px70NjvL/XB3hmgE8vLfDPUxt8emGPT8/Z8nG8G4+Pf8zHs6eHkZgShKjUUmXRYQQh&#10;FJtTzuh4A4mETHyeQOgm2zuE0F3EEoTRuaqCtWyaDSUoAzOlTnWHcL0HXwK2XmzUSsRErYDSRq6g&#10;lhNGbL8eY//zYxHy+E/Usv8DUNEiAipKYKQAiUBjxIugo/oiwkcckuKUCCjFWdW5J3mM5xBUEt/C&#10;QggaaemiVFBSuacIUSDPDSS8AgivAD5GCH0NoK8lMBKnFOxLCPkynjG6BUpx24cQ8qmD0RcF1kFJ&#10;mWGTmTWZYRuPQCpAWYP0Za2RMsX/eWGkQEhm02StkcS00fAijDwIIgGQJ51Q3UyZB92Q2wVGK0fq&#10;nBSrZY0RndK54YxlhJDjGLaTsWWNHUb274MBVmYYYNcfo0aMwMB+Nhhga8X+EAwa1B+mdDiGRvow&#10;tZRpdxu2VuijI1AxhD5hYWBqChOOmVpZwcKGsWzwEPSnbPoPQF/CSIduqA9dUTc6n56a2uiuoYWu&#10;vXqjIyHUrFU71G/cAg0aN0czuh+pBQ0hAEeNGQ0NOiZxRa3adkDXbt2hrWMAPUNL6JrawchmKEwI&#10;IbshAzB8tDW2rB9DNzAGx3bJt83KXQlNcVocjxK7VPA5d8CQUk3RnxP385Xz+QIgjtH11N3q47z0&#10;jxE4h40JINmh35/xy4oyxcUTjGDHLSD3VnI4NBznL+5CWulNgudB7QzYLaUmVAeg6MIHiKXriZPo&#10;VQufOgDJN3p+FsGTUKukimdILn+GJLqilKpXSKt+h+zrb5F7/SXyqxmBiq8hLD4NR0+cwvwFczFz&#10;xiQs+XEBFi1ZAjffIJTefob0K4+V58eVPlNuXSrxSQrLyixYRp0D+iLPdIoA8mf0CqLjkUK0RLYg&#10;/i5B/J2kvhWew9+DMSi/NAuPH4bi73eb8eH1OHx4pAPc6834pYE/q3XwqcaO4LHFh4e6+PBMl8DR&#10;x18PGc3uqhFKvfH+cS98ekU4/WaD5w+XIDnuDGISchCZegURmaWIzi5GfNZ1OqAbiM+9xvYW4qlY&#10;Oh5xQJGyLyzzGuEjK7arEZR9DQGZjI7p/P1S7qNeXPQ6xEWtVYn92KifCZo1bP9bcZ/7q/m4gKkO&#10;WF/60Qq8BE5UxDKOEUiUuCmVSxKHpVIdeOogFK1Ai8eMgJFhBA7jmjgncUwCn8+Fcqk3KY5JtISO&#10;aCnbxUqU++yQvhbdUqjM0vnPqZ2lU7VB/jMQoIBoGoEjM2xfJHWjz8dKMbt26p/uSCUBkzgkiWwE&#10;jtvo2tuZyPYQFYRE3i4EEB2RJyEkAPJSIpkUqmXj7BAFQG4EkpvMmAmUlEL1MLieH00HNAk/L7HE&#10;YMvusDXuCxtTKwwbMhQ2NgQRnc8gezuYGxugr6429ChzMxPY2FrDwMQIvftoQbuvAfRNzGBibUVn&#10;ZAMTC0uYmFvCzMoaxmbmiuPpqaHJ2NSL0YyRq2cvdO2pgV59dNFdUwddCKP23dXQrE1btCBk2nXs&#10;RMioKYsVZ86YiokTx6Njp86EUku0adsePXr0gpaWLvQMTGBoYQuTfsNh2n8kTO2HwMLeGhMn2GLX&#10;1sk4d2wcQWSMIzu0lSlz+Yod2TsmOneQADoofcKHUKqDzv/q7NG+dD16hIwhThFWR/cY4eQeAwVi&#10;qvsUyfofU1wiiFxk3dRxWzqhATh1fDESMzMRxwtVZmOC86RWogJQhDggARBjVgKhI3Wf/xuAEsqe&#10;Ir7iCeKoeEIjQVT2jC1V8Ur55gelle/BqnhOuLxC7o23KLz5CnlXHiE6vRRn3UNwOTiJruk10q7I&#10;c+V1niOWEUxqQHIr02A6tP83AHkwhsnueP8sup8sOfcBQkR5D5VtD1J/ScwvRvm1JEYnd3x6uxF4&#10;Zc+YpYu/rnXBx+u9gbuMX5Va+OeGOB99fKjRwvsnhNMrQ3x6qI5Pd7oTVD3x6VFP4IU6XZA+Xj8Y&#10;hysFB5CZHY/QxEyEpBYhLLUYMWl0PlnFSMjNphvKRXx6ruICI9MqEJZ2FcGp1xHINiCjks6nks6n&#10;ir/XVfimX0O9+JgNqFMcFRv9Cx3PeoKGMIomlGJUbYyA6bPWKIqN/vm/pBpfjWhFK2tFMFFRoq8B&#10;JQqni6JjEviIc1JJ4KRyQwKmKB5HiEMSWPE4ghFPOQ5hG7xUUTj7dRFOCuF1TknqSooIIpGq4C1S&#10;FbmD6IqCZPaNrijQR2CkUoBASZlx47g3288wEldUO+WviBHMnW7HgxDyIIAIIh+6IG+6IZGnAEgR&#10;o5hM4ctix7od/JRSF7ooM2WDCKQBdEUE0cVxdD7TsHapFeyMO8NSTx2DrW0xYuAgGBlowsxME7aW&#10;JjDS04axvi50tTRhbGSgAKgvjw2MDelCjGBM2IjDserPOGbB6GVkrLicLj16on2XruihoYFOampo&#10;06kjejJy9SY8pIbTuXtvuh7GrWZN8c0P36ExWz39vhg+fCimTJmEFT8twcJ5s2BH2AmAWvLctnRA&#10;vdX7wNCQbsvEFGZ2dug/ahwGjJlGAA2FmX1/GJnrY9QoExzcMwnnT4zEgW06OLZbR6nzKLWew1Lv&#10;Ua0RUt3lUAWf/4VQ3XS7TMef2mfHCLsArhd/xol9M3B01yjVauxd/XFirx1fQ/Wd9xdO2OD86f44&#10;dYwfOqEeSCq+oQBI1s/IHfvCCu8x+jxAlFLzeYQ4gU4teP7X/QhUEhm7EipqFHDEsx+vwOcFEisp&#10;5THRM/Z5bqVKcpxc9QJZ194g58Y7ZBJKydWvkEDXlFD5EjGEmNxHWW7gLvfOEUdTF8HqJAsSveh8&#10;PFOvKcf+hE9gNsFDFyQ3/4rg7xSfU4HCinTcfRCE314fx4dXc4EnFvhwuzf+ud4TH+/Q9dzQw/sK&#10;Lfyer4Y/r2jwcSN8fKSNfx/0wadnfYFHmsD9bhzvhk9PCZ8X2vj4Sh3/vLTF+3c7UVToC9+QUPhF&#10;piMwKhthkSlIzYhE+RU/XK32QFWVDzKzPBCX6IuIhAiExCUiMDYHAXGF8E0sgw9/fvkd3FOu0gHF&#10;bkRcXK3q+tIq+kVRbMx6xNAdfZEcE1RUbIyqVUnG1xM466i11M//pSg6q6hIcVCrEEvVOadYKk4i&#10;HwEVQ+ekxDipJ4lziqBTqnNQta1EOJWD4vFnqdxUXU3p67qSUugWN1QHplogKVCqdUSyDCBARBip&#10;pAJRgAIfcUnsK9P77CtSTfGr6kV0Qh6jIXcJkBk1L7oiD8JIWh+CSCQQUhY6usismSxwZByjPC7J&#10;ptkhdEaDqdFwd5yJA1smYpitBgw1umGQpSVG8gI209ckdHrB1IDg0dGCQR8NaPXugb7afaDLYx1K&#10;AGTCOGZpbQNbwsfCrh/0zUzRqWdPdOzRA937aKK3rg566WijJ9W5V0+06dIJbbt2QaPmrdGoaSs0&#10;adaSUGmJ7j26wtrSDGNHD8f0KRMwd/Y0LFs8Fz8tnqdEPxOCrkvXbmjfqauinupajIF0WWZ0W9bW&#10;sBs6AiMnz8KAkRPohgbC0LYf9Ix1MHkiAXJ8Fs4eGYr9W/XoXCSGyTaKWndD4HwNoDopIFJmt2Sr&#10;hTXBYk/YjERSvCdu3riOgpxcZKTG8oPNG75ep+DosB5HD83E/j3DcHDfQBw+OBLHDs3B+fOHkVhY&#10;qczIhOTcUwAUWsiLt4gxTO5nXPxQcUFf136+dj+JhI3UfZLpgJIUcUyAU8kYJmJfYplKBA/H4tmP&#10;ZT9eAdRLAuk1Eq+8RRLjWlL1b6r26ms+/ly5b3IQARTwFYDE9dS1UoyWb8aQDaoBhI9Mw8v6Grn9&#10;RXppNa7dTMOLJ0745/VKfHwxnA5GD7jdFX+XdcG/Vwmbx6b4eFcf/1Rp4s/CnvizUhd4aEbgaOOf&#10;2z3w4Qnh85x6xuj1TB0fnuri41N9fHqhiY8vrfD7I6aeoJ2ICHNDclowQeONnNTTeHzrDP59vQNv&#10;783HnzWr8HvNJjy7uweP753BvbuuqKwKRGJqACKS0+AVWwTPxOu4nHhDALQJ8XEqqfqbFUlfBSG6&#10;IkImVtyRuCQeK4/FbOLxxi+K3kj4qM75XyD9N5hUMS+OrkoV7VYjjlCKi1qlEqGkgIgOKSaSMJK6&#10;kuKYVO4pKlwkjknlmsRBKU6JrknVElC1xW0FRrXR7esCtwApJEAAJDCqW7ekasUZyaLKIGVtkgpE&#10;UjsK8uGxd23rNbMWQqp6UYAX4xgh5O85XpnW93EfCy9POiE6Ix8FQqPhfZnuR6QsbhQAjagFkOzi&#10;HwU/iWrnZdf1VIzr3xdaXdrDyqAvbI3odvqow0irBwy1NNC3tw70evWGllo3aPXsDn2dPuirp8ML&#10;3xgWVhYwt6Jzsh9AJ2IObUNjdCJkumqoQ9NQnzJAdwKrDZ/bsXdv9hm1+FjTNm3wbf2G6ECQdO7S&#10;BdpavWFvY46Fs6Zg/PCBmDR6KOZOn4jRwwZg9rQJfMwS+n110bO3OrT6GkLbwBjqjG76BlawZfSy&#10;sh8Im8HDYDlgOPqPGAfboWNgbD8Sfc2sYGqihWULBhFAU+hg+uHwVkM4yK0yaqfmVQsUVVKt+VEB&#10;SMDjKHdnVCSOyQKnDk9Edk4c8kpvILvwGvKKqdKbKCi7zn4Z0nPSEBXrD0/fUzjnuIUgWoUduzch&#10;JDkTEQW3lL1TIbkyLc8YVkAXJHUgqQGV0AWV/A+ACB8BkAKhMqnZ1NRKBaJESmJYYhmjV7mA5oXi&#10;iuoUR7gIgOTbQZOq3iGRSroi8PkNidVvkXiVTugKz2NkC+fzAwseM6rcgXcteCRy1S1C9Em/qUSz&#10;AEYwpf6TcxuR+TdQcfcq3r4Nwd+vlzNKWeDTE0LkLl1MdVf8U9IVH69pATVm+PhAjxFLDx+u6uHv&#10;K9qED13PfQ38e6sbYaPNyGYAvOlL6GjjvRy/IMSeCZTs8ahoJkIvzcb9alf8/s4Df7w9gL9frKFD&#10;mkWnNAD/3tHFn9f4vHtWfK1ReP9iOj6++wl/v92G509O4+7DWATHxcAtqhAuCZWMYPHb6Xq2oa79&#10;WvGxWwgawkhRHZBUUPoCJpVDipWoxn7dY6rHv9b/CSSRUoOSqCcxTsBEfak90SkRUEo/khEvglGQ&#10;iuJYFEEVHcFYRyCpopsUvb9IcUS1UU4c039B6St3JEsBImoVGrSIIFpEAC2kFiDYfx4j2lwE+s75&#10;LwX4zKUzmgV/OiR/n8nw855ITYKfF1uBEOHjK/BxH82W0HGn3Oh8KO/Lw+HtQgApd5BkHJOV2Jf5&#10;HJdJcDkxGYummECzUwsY99HCIGsrwkeTwOkB7e5d0UetKzQFEGy1e3SDJmXYVxsmJkaws7OBuYUl&#10;dPWNoKEpM1l60NDpS7ejBwMrS+iZERRGfaFOcOiamkHP1BI6xpbQ1O2Ldu3aoG3LZtDT6gkdTUJN&#10;ozssdXtjoHkf2Bn0goVuT9iaG8GUDmv8sEEYN3ggTBQA9YS+qQnsBg2GpQ0dTl/GQANL2A8dCcvB&#10;QxTXY2DdD1aDRsGiPyFk2Z8uyRD29vrYsWUCzh8bh+N0QEd3GRAytoSQOCFGsMMmqkgmzocSECnO&#10;R+BzjO1x+d4vK1w6sxTFJXlIL7yB9PzryMirRgYvxIwC0XVkFV5HTskN5JfSIZVUIDkzG95hkQhL&#10;y0MczwlJv07dRHj2bYTL9gypA9EBRRNAopjSx4piy2o+K47ASSR4EssfE0bSVzkecUZ1Dkkk7keJ&#10;a3KsuB/2r7xUAJR45TUSrr4hdAieK++U78qKYRSLki/yK3+JsLKXCCl5Dt/ch8oX/Hlk3IInYemZ&#10;cZ3HMhV/C34ZN5U1NUE5jGvKmqZrSCvJx/37LvjwehrwWhf/Pu9O2HQHqrvjnwpGqpt0MjcN8O9N&#10;LYKJ8Cnrgz9L+gD3jPDPzV7463ZPgksfH38lfH7TJXj6ECJ0TS8Irlem+FQzGkmufZDuNxj/PN1M&#10;UP2ET28mEVJ2+PTaGnjJ17/XA/9Wd8HH2+rK+qJ/7vO5z0z5/LH44/kC/PG7I+NaAC4H5eBCfAnq&#10;JSbuQkLCDiQm7lTahITaNp5jcduRELdVJcIoIV7ckbikjbWOqQ42Ap51HNtQK3m87hxxSF+ApNSZ&#10;ao/lsXhpCTBRrBTBCSVpYxjhVLUlaaUGxbFIOiiRxDmpMykQkpk5cUq10U2pK4mkqE0QKVHtR0SH&#10;iVNSKTJ0KUH0owpIhFGEgEgK2UoxexGd0GI6oYWqmhGdUh2Ivmh+LYhmwt93qgIhf58p8CeEAggj&#10;f3FEXioQ+dEZ+TKa+Uqx2l3lhlS3ERmtOCKZPfNxmQifi7Ox5af+MFFvAb0earCjgzHq04fw6Un4&#10;dIMOx3p1ag/1Lh2g3rkDHVBXGNAR6WtrEkK60NLShBbdjZpadzoYXVhZ28LAyBhGFibQNzeGrols&#10;LO0LQxND2NpZw8zUCEZ8Xt8+jHU6vTFhoA0mD7HBKFsjLJ00EpsXTcOaeaMwY7g5+nRsip4d2zAG&#10;6mGglTmWzZ6FqSOHw5rgk5jWz95ecV4mltYwtuqnbGy1HDgYRoSSgaU9dExtoG89QAGeOceMzPpi&#10;8mQLOBybjnPHBzFKGSjbNc7Jbvb/AhCPZZr9CN2PAiGrWgCZ4sQ+W/i7b0d5ZTnSCZN0AU/+NYJH&#10;pXT205X+dQVOWWyzCaOs8ltIKbmNpOIHhNBDRMlaIHFC2TcRVuuEJIpF18LnfyH0BUAq+IhUM2J1&#10;7qhWCoRUMBIAJVTRFRFAiXQ4CYxbigieBEaxWEJJ4BNO+ISUPENg8VP4yu0qKB9CyJ1ux43Ry43w&#10;cc+4QTekAlBAlizme8wYVqNsdUjJK0RVySm8vjGC0DCgK+lNgHTHh5vd8P6KGv4u7oV/iuh4qulw&#10;7pri1/xeeFugzr4xfr/Sg65FQGMC/GqkOKCPj7Xw732ChC1e2+BxviESLnXGqysj8OHZWHx4OZjv&#10;Y40PNQTPK2P29emiGONuEGT3dfDXdULtOvv3+J5P++Hfl5Px7x/7UFzsAWe/eDhGE0BJSbsU+NQB&#10;SFoZU43L8fZabePjhBCVWCsBUkL8RkqgtEFpVf2vFEtoib4e+y/VwUpA9cVBfXFWKv23c6qrL6mK&#10;3iqn9KWmpIKSRLjliCKYVEASt7ScQFqmKEIg9FUNKSJkCZ3RjwTRjwTRUoqtslBSQKSKbF9L5Yxm&#10;U7M+141kRq1u71oAo5l/LYz8PAgjd5Vk64cUqv1qJSAKcJuKSydmw65vO2h3bgN7M3MY9tFWwFMH&#10;n25tWqFb2xaEUFtoduuoxDJ9jd7QVe8F3T4a6NypAzp16cQoZgr7/gNgbm7BSNQXevp8Hf0+MDQ1&#10;hI2NBcaNGIxR/S0JGyv8OHEwti2fBYedP8P10CbsXDIZLgfWwfsw/x8vH0Xk5X04sXEezHq3Re9O&#10;rWFpZABrI30snDIBvyycj3mjR2FcPzsMtmHss7OCub0dtOiu+ppZwrrfQAwYOooOyY4AsoKWOV2X&#10;OR2dVX8Y29jBwkYXWzdPwbmTE3CcEezEXtmoKoVokQpC546aKbvb5ZYaytYKtso2i2MWOLp3AP+P&#10;z6GkooqAuUn4UAROWlE1UgurkUb3o6joJttbSCu4ixTGrpSiW0guvo3EwrtsH1J0MoxdsiYopPYe&#10;xsqMmECIMSyW8SuWgFFaKo5wiSd86grNqrZWhM3/SoHPVwBKqHpJx/MKcWzjKl8htvI1oitfIrLi&#10;JQH0CkGlz+FfJDdsfwQ3uR9QwRMeP4F3zgO4Mn65KtsxbjCe3YR/9l345dQwRtYou89zi9Jwp3w3&#10;nhZb4f1dOhuZPn/dm86lDz5c08WDqI54k9wXv+VY4F2BGR4l98afV/SBx4THQzqeBzqMaATXY128&#10;f8DIxeNPfB3Rv7d0cSdJDX9WDeI5tdP2T7Tx8ZE6Pj7kezznc5/ztau74QPP/3hHG38TQO+vEYLX&#10;euFfOi68HgX89TNuX3eAk7s7HIILUS85eTdEdSCStm4sOVn6MraDEgjRCRE8SUnbFKmARAglEjAJ&#10;/KOVvkBJWj4WH0/RPcXHi6SvUtxX+l8gqVxRbdSLUbV1Ee6zxCXVgklAVDc7Fx1NIFHRhFFU5KrP&#10;rarwzdimQGgFAfTTZxB9rfCQpQhTZtbYJ4TCAmWaX+WKVDBSuSHRf4NIotlsQogwoisK8CGQfKYz&#10;lk2jpsLXizDypJTNsZMIIULJTdYXTWQcG4Vgr7n4eZEtNNo3grmWFoy1tdC7S0f06theUdfWLdG5&#10;VVP06NAavTsTUj26QK+3GsHUDRpdOqNz21bo0qEdbOxsYWxhga5qPdCNTkhL4pueFmFkiJHDB2LC&#10;iIFYNHkkVkwdjmPr+POf2Y7MIEcUR7vC49Aa+J34BeFOO1AQ4ogbSR4oDDuNOJc9mGCtDXPtnhhu&#10;b4uhNpaYMXIQDq5djuPrVmLJ6GFYPn0iRg62g91AW0LGGL21eT5dkG5fU1jaDkIfQxN00uyF3n31&#10;oaFvzljWn5HQACNHW+D44Zk4dWgITh2Qm5kZK9syFAgdoQtSAKTa1+WkSAWic0dtcGT/WKSlhaKg&#10;lE4nTwWgNAJIgU+RgOiGCj4ETlrRbaQU3kFqEV1C8S0kcTyJ40my8bT4Ph2RqqYTTVckABInFFEg&#10;a4MkhqmgowLPM1VL2Pzf9ezLOWzrJACSCCYQkjqQAh8qVma/CKEowieCCmH0Cix5AZ/Cp/DIq4Fz&#10;Jt0PAeNbSFfE8QCCSRyRLEJ0S62GF52RbMWIzK5EZmEW7t/yxptbC/G6TIdg6Uog0Hm8pl4ZEjLm&#10;+LPCEC8zDFER0A3Pck3wz+1+dCaWdD6aBBZhcaeX4lY+3OpN18S+rJa+0Qufbqjj/dU+dFF0TrcY&#10;tW4RNnfpnGS27AEfv6eGTwQRarQVAL2/q4mP93g+Y9jflTxm/PuXryWLHj+8no43NQfh5X8ORz0S&#10;US8lZQ9EX6Dztf4bQHXg+T+UTDARQgIegZQKVNIywiVIfUmOpa4kUBJwbVfGYqXGJIASxda2n495&#10;rkgK4rVgiq2FUbzMvtU6pa+dUXSMzNDVuSNpRarCd0wkxyIY2yIIpHBGN7ohqR8JeCIUAP1EAP1U&#10;CyD2gwRCy1QQUqJZ3WyaahZNcUX+CwmjBQj2W6DEsiA/iWrzCJ85jGSzCB9GNMrPazoBxKjmyZjm&#10;PoXwkZ36BJNyW5CpvNgmwUqvNfp27wJTxieJWt3aNUOP9m0V+HRp1Qxd6X56d27LCNYeWj06Ezwd&#10;0KVlM3Ro0hiaat0wZvgQGNOdNGjUAJ0ILU1GN3tLcwwbYItZk0dj7oRhWDBuENbNHA2XnauQ4XEc&#10;V+Iu40aqLwqCz8H/6BrEu+5BfsRZ3MsJxK00D1xLuIAMzwPYwig23EIPU+melhA2m36cBc9ju+B7&#10;dCeOrV6I3cvnYv3iGRhqb4GJ40fD2tYS6gSpnqEptHQNYWxmhW6amujUoyfaqfVED119GFjQERmo&#10;Y92qsYxik3H6kHxjq2zLkBhmSsjQASmrnsX1WDB6qeKX03ErOByyx6nj85HLiy6HoMnKv4VMxjBx&#10;POnFNymBTh2AVJIbfKl0S5GASKV7ihNKYsySQrLUfgRC4QKg4keIki/TK61BjLggxi1RHYRUM1x1&#10;8KkhbGRt0BfwfK04wkn0NYDEAX0NoOCyF/AnaLwJHNe8J7iU9RiXc5/AM/85IfScAHpBSL1BMF2S&#10;3FFQZsHCMquQV5qMmrue+PPhL3Qkg3nha+P38m74yBgkdRm8JoBe04E8Z/+RKT48sAGeET4vzOhe&#10;tPHv7Z74cK8n3jM+iWOB6IYGPl7XxKdqupsrhEt1X+CqiEC7Rpjcou5TAiI+/+M9nkfX9Om+htLK&#10;IsaPj7Tw6ZaGUn/6+IDv/Zw/2+PR+OPpZgSHHsae876ol5qyF6mpexUI/S+IUr4CUHKyaHut6sbq&#10;jrcjJVVAtE3pq9yStKoIJ8D5usZU57bi4+V4B1s5579bVWG8Dlpb2W5WABQjAFL0BUgyFk0oRYsj&#10;IoSiRAIkjkVFiUsioAREkar1TCpXtJJajghGtXBGtAglnvE49CdEhawghOiU2IbTDUXQDYUHL1am&#10;8KVwrQLQfIQGcCyQcS1ApKobCZDqYKTUicQZEUZBBFGg9wxCaBrho5IKQAuxYKox9NRaw0RDG73a&#10;dUHXVi3QtU1Tgodt6+aK++nUsgnU2rUggNpCrUMLtG1SHz3btMQIG2vMnjQBfbU08P039dCqWX0Y&#10;aatj1tiRWLtwNn6ePw0bFk/HhnnjsWHmSPgc3IjiQCc8yAjCw9wQ3GObcJ7/1xd3oziU8MkNRE1R&#10;BO5l+eB+ugsqws/g3JaFmDnMGgsm0D3NnIijG39CsOMBBJ3eict71+DougXYv2Y+lkwexXhnjamT&#10;xkDHQBdqGprQ0ukLXR19ZduGbF7toNYVLenu1PW0odmnF4YPMcDxg9MYuQZAubE945jyXV9HjAhm&#10;up1aAEn954J8W+xxG7qlAfBw346iygpkFdxGNqNVBqNXBoGSWXyX7R0eyxhhRBBJkTqD8MmgC0qn&#10;0oru0imJ7hFGdEB0PkmlDxmZGMcqn9ZCSLZoPPgvCNUBSIGQAhOBivRlYWJNbcvxOtgIfKRfCyDV&#10;857T+bxQidCJFlW9QgTdUBAB5FvyHF5Fz3E57ykuZD2BM+We+xw+BYRT0SvqJQIIoJAyxjc6puzK&#10;67h1MxD/PN5IIIwkEAibu4w/Vdr4o0r2e2nj01NGqWcEw1OZWmf/OcHz2IBRicC50YMuhlChe5Gp&#10;+A9XNfGhQoPA4XkiOh9cIbwqjfCpoi8+VtEdXe1BsBBS93ieuKZbMtvG1yd8cF9ARDf1iGPPGdPu&#10;0A1d52OPzAmlQXhWZoPnNxbjrMMCbDx6FvXSUg/ga6Wm7kdqSq3SaiVjVAphpdI+Pr5P1U9WQSsl&#10;RSWVa6o75mNJe5CUSCnRrq62JDUngROlHO9mu5suapdKCaK6upQKYF8gpIpqCbWu6GsJiGLjCCQ6&#10;IwVIshRAAZQsEah1SQRRlOKQ1tTOpq0mhFYhsk7hq+iIVioKp1MKDyOECKWIUDqi4CVKjUi1Cls1&#10;YxYqES1A6kUqlyQACvFfRFdE+S5ECGEU7DsXQUpMo7xnIdCTMc2dMc11Ds4fmQM7g84w6t0dmp27&#10;Qq1Va3Rr1hzdWgh46HCaN0b7Zg0VCHVr05xwaopWTb5Fp1aNMNTaDNNGDIVG18749j/10KLxdxhq&#10;ZYBDv6yA38mDOLxyIQ4tn41NM0dh17wxCDq2CYWEz8OsUDwvjEFNXgQqw50RzSh2N9mXscsHL8ri&#10;8KoyiRAKx4Msd1yLO4OQk+vw85SR+HnmdKyeOw3b6HbCHQ8i/NwOxF7aBY8Dq3Fk9Uyc2LAUSyaO&#10;QH9LQ9jaW6KHVk+CRx19tAygoWGANm07oG2HtmjVviVad2zLx3rTBfXC2rUjceboCNVUvNw1keBx&#10;OGpM+DCSMXaJ63E6bkkAWSm3pD2+bxiCJTpWETACFwIovfg6MqXIXHybIohqAZRRLPDhOONXJqUA&#10;SAHPPcYywqfoAZIJn6TSR0gqk2n1p0giHGRHvNzFL6LoIaKKpRAtRWhVPUhZAS2upxZAsYRWDOET&#10;Qwekckcq+CiwkRXO7MdQ0XyetDEcr1NUxQtEEUDhbEOk/lNMANHtiPO5kP0ELjnP4J73gi7oJfwI&#10;ID8CyKf0DQJK6Jz4XtmVVaiq4IdF1Ub8enM63t+0YWzSwz9VhvjnhgVjlR7+vSFRyYgxTJ/gYTR6&#10;KHGL8LnC6HRDi9DQJUwIFHE0N/ncEnWCRw+fruviUxWfW8V+pQE+EkCfyuiMKul0rhFYt0Tikgib&#10;qz3pmggzvu6nu4TQI77eUw184Gt+eEAoPu+PW+k6uJ1lAfy1ldfTAqzZPA/1MtIPQqVDX9q0Q0hn&#10;Pz1DRDClU3WtKI3jPEeBVi2sVPASKO1RHFWaIh4LoJL2KuCpg1VdtFOclECJY6IvEFLB54trElck&#10;AKqrHRE+8ZS0Xyk2jiCKp9j/DB5ZrxRLcNXWk1Sx7X8WTUYSSop+RmTkGoJIBaVwOqUI9sPpjMQd&#10;RYbSIdERRTKq1dWJVM5HnJAqqgXLGiN/jlHBfoQSY5rsR1PNnBFGPnOV3fpBnnMQ5P4jtq4cDqOe&#10;baHbrRu6tmypAKZb82boQgh1aN4EHZo1UQDUoXkjOqKmaN+kATo2b4gR9tYY0d8Oam1boX69emjd&#10;tCGmjrRH8MWjSPO9iHO/LMPpFXOxk67n+E/T4L13FeHjiFspfnhZloBnRTG4mxaEwoBzKA9zxr20&#10;QNzLDMbbq6mKXlbE42kho1jyOWR578eu+VOwcd4c7F23Aj+OGYB4F76P52EkOtPJEkK7Fo7BibXz&#10;cZLuaPbYwdDT6QEdfQ2079wZXdT6QEfHDB07dkNT/j5tCKBGLRqjTZcu6NKzM4aP1MWRA8Nx5rC1&#10;Mu0u39vlcMyE8DHC+WPmipxOmONi7cbSkwfHITkhmA7oNsFD50PYpAtoSq4p8FEApESxOgmYBEA8&#10;XwrShRLF7hI+Er8IoBKB0GOKAOJFnUIASQFZWSVdF8UIoegSVRSTyCWzYaotGbXuhjAShxNf9hV8&#10;FAAROByLprsRxZS/JDgIHiq6/AUiqEi+XxjPCS59SgA9+wIgRjAFQISPB+VdKBCiSl8gkIqgC4rn&#10;z51WUIKcghiUlzjhfuVafohMwq9lQ/H7FQv8eUUTf5X0wuuinvhdFiI+oqth3MLtXvhQSVDI2qDb&#10;Wvhwk5GJkUui1r/FOnhfJnBh5LrCxyv16HyM6Yx4LOMVdERX2K/WxccrBFIVoVPZlbDqRqDx+CZd&#10;D2H0b3Vn/H1THR9lr9mzgagpJdyejMCnP5bizcstqL66VyLYYQJEpbTUIwTKEfbZprElZFJTKWnr&#10;lCrn8Y+PSk87SmCxrVWa8piAiUo5yNcREUwElLimlGQVoFSqBZG0PP4CIToiSoEQwVMHIollEskE&#10;REpBW5HUh1SqO1aNEUgCna8k65jqZuSkuP1lKYCqwC1QUtWLxB2pFCkuSYBEVyTF62gpYEtEI4hE&#10;EV+BSAUgmUFTwSdUjumMJJbJZlmBUZAfW7qhMJnW91oArwsLMHGQJvqqdUT31h3QsVkLqjHh0xSd&#10;mxA28o2UTRpxrAnFftMGaEcNMTXFqH726NCyFZo1rM941hizhtshyvk4SmM8EcZo5LB6No4unoB9&#10;c0ci8tRWFAQ44nqCN16UxuN1VTLuZoXgPp1Qefgl3E0NYCQLJnCi8eu1dLyrTsPbKyl4XhKGG8kX&#10;URp+FkfXzMWKKaPguG8TNs0bC9+j61ER4YhYx824En0RHvvX4Jdpg3Bx23I47f0FoweZo7taG3To&#10;2B4tWnZE+0690K2HBtq274CWhGZjxssG/PnbdOoAI5Ou2Ll9CF2PvbLaWQrPZ4+awvGYqcr5CHxO&#10;muLiKfZP9iOcZiI/L0VZgJihAEhcDt2OAqCbijIJoYySLxL4qAB0uxZAdELFdEG1AEoqERekAlAy&#10;YZDMSBRNIChrbAofKVskokroYPh4TDlBRPgocYzHddFKUaW0AiM6HCpKRNhE1CqSwAkvfaZI6cu6&#10;H54TIl9XTKj4M4J5FjwjeGoUAF3KeQpXOiCP/FcE0yv4FEkUe4pAnhdEJxRU/BsC8/n8vPsIz6sk&#10;jJJQkuOEVN/RKArpir8ImY90Mm9Lu+JteWc6IULjFqMZoxYq6XjEHd3RwsdrjEtV+orT+UAA/VXA&#10;8RtmjF08LpX4ZY1P5eZAsT5QSvhUGtMZGeNjOV1RBaFUTphVqGpFHxnd3l/h+14l5G7ysZf2+Pux&#10;Ff56YgP8MQmffl8E/L0KeL+CESz5EkSpSReRkniBnyxOSitKS/6i1CSOixLPIyn+DCPQaSQlOBAq&#10;Z5GceJqwOIXE+JNIjDuJhNiTiI85wT4Vf4wR7AhSCKVkAZHUm2qVrLR0RYoERIRQCgFEZ5SYJOBR&#10;wUhxQrVSAUlcEaOZUjNSgUmK2XWKVUSnRCjFiqT/ucgtfY7VRTcFVqq1SZ8jGp1QRDidD91PHYAi&#10;KClgR4QTOlIrCvsJYYxlikKWIbR2Bi0sWAUhmcYPCZA1RYxhiiNaymOO+c9HBMeDPJfgxN6JsNHr&#10;DM0OndCleXs6m9aECeHTtCk6NW6BDo3ofho1RoembAmiNo1/gKluH/TT6YuuTXkRf/sDOrVpgUWT&#10;hiP45HbkeJ9CaagTTiyfiGOLRmPLRGs4rJqCIr/TeEzYPCuKVsDypCQad7OD8SgvHBWRzniWH4FH&#10;2aF4U5GEP25kEUIZCoSel0XhdronIeQG78PrsHS8PZz2rYPHkXU4s34Gcr0PIcdjP6rCz6Mk9CJ2&#10;zx+JbTMGIejUdpzYugzmempo37oZ2rSW+wi1R5MWbdGmXUe0atsOTRg16zdvgRbt2qF7z9ZY8iN/&#10;1mPDcFap+ZjivMx+yQ3FCCDnUxa4dMoUF05Z0R3Z4bLTapRXlCC76BoBdBWZhdcInBvILL2OLMaw&#10;TIljhNAXAN0moMQtET4EkzItz+M0uqLU4vsqB0QlMIollj4hgAghOhdZwRxZ9FjZHCptNB8TRTGq&#10;KZGLTkiJZorjeaFIiVU8juRrRBBk4YROOJ1PGONVOFXXypiy6FDW/rAv8UuKy350QJ4FT+FMB3Q+&#10;qwYXJYblPmcMewVPAshbYljhWwQUv4F/KYFU8pJgegaPvAfwzH2sTMkXlvN3jz6O7FALfLhrBjxk&#10;/LqvRefDWHRH5XQkRn0oZb+abuiONlt9AkgcD91NhRZ+y6SbIWQ+VZgQSARPqS1QYgUUElIlhE+5&#10;JT4Wm1GmfMyUY3yPUgOCiY9f0VGcEcRx3aLjemyEj0/4HLm1x+8z8OnNTPx1fxjeXTFGvYqiJIjK&#10;CxMVleTFKSotSEBJQTxKCqmCOBTlxaIwLwb5OVHIzQxCTro/stP9kJMhrS8yU72QleZN+SA92Rtp&#10;SR7ITPNgnLuMWP5jxMbsU9xTisSyzxBiP43gSd3xWUkp2wmgbRT7XzkiiWeqiKYaExjFSzSj4qRo&#10;LQ5JOd5Ze0woycwbARWXIGBSFbS/jnFKEVtE+EihWuWAVJEsMoIQqp1JUyBEGNVFM6kVRdTVh/5X&#10;UisKofshiMJCVLUhFYCWsC9wWoBwtt4uP+KnuVbQ7NgMai3aETLtGLVaoFOrZujE+NWpUUt0bMgY&#10;1rAp2jVohNYN6qNv7x6wNzeGGp1DJzqkdo1+wKRBVnA/tAHlIedxN9EDkSc3YOc0O+yYYkkAmSP1&#10;0l485v/Xu4oEAiYBr8rj8SA3FM9LYxi5AhjJvPEoJwRPCyLw25U0BUC/X8vE79czaeVj8DAnAPcz&#10;fZHKuLVmsj2Or5+PZM9jCD6xDl47F+FKiAMqQ87iZqI33dB2zLPthVOrpzGiHcS6eWOg0bU12rSk&#10;22nSHN/80BDNCNm2hFAzAqgJI6fc2rVtm6YYOkgbxw+Op/OxZ/Qyp8zgeNyC7kfgYw6XM2zP9MOp&#10;wwSc/2FUVlUrK52zSq4giyAS4GSWSivwkXqQCkAyIybg+V8pAGJ0SytmFCOEkuoARLikMGaliAsi&#10;UGQdT3TRI9WsmNSDSh7XAqi27kO3I9CJ5bnidiIFOnROoXRLIcXSMsrRrYSVEjZUaMkLRZ+PBT6U&#10;wCeI5/oWPoVb3lMFPI6Zj5VCtADILe8lAcQYVvSaLug3gupXAugtfIvewCv3NTxzXsItQ+6zXIPE&#10;ohpUlRfgVtFmPCiywF+3BUIEwAPGo9td8V6KyFUaBFAPxrAeSt3nI53Lh6tSdNYlOMzxa5oO/s3n&#10;826NIVRG47dUewJoGCMY27KBhNQA/J1jgE+FlLiiYgKomI6ojCCrpKMSAF2j07qpgX9udsf7exp4&#10;/8AQv98zwfOrWnhRrosX+UaoV1mShipRaTquUFWlaagsSVWOK0ozFFWWZqKiJAPlxekoLUpFWS2w&#10;SvLjUZwbg6LcaBTnqVSYHYn8zCgqAgU5YcjPDqBjOs8LnVGMsS5FitlpAh4B0QECR5zP9q/AUyeO&#10;1QIoKVki2l5FiUl7VCDieLziilQwUrW7CSARHyOI/gtQn8HDSFZbI6qbKVPFLwHQVxCqVRQBFCGO&#10;SIrVBFG4wEdAREcUJoVqKozgCQtdgVA6ozBKABQeupgAUkUxkbgfiWjhHAvyXcRP+xkYbKVGmDRG&#10;xyaMIo14YTZvTjVEWzqfDg1aou13jF4N6SB44fZq3w5GfTTQhY6nW+e2aN3oOwwyVMfF7T+hJOgc&#10;nmYF4na8G/bMGUL42GDbZAtc3jwb99P88KokHr/R3bwqiUUNXc+Tgki8KIkhWPicVG884HNfFMfg&#10;9+p0/HUzB3/eyMYf1zPwtjIBT/LDGM98URnphB3zhuPgsqmIubQfRQFnEHpgJZJOb0JlsAOqopxR&#10;EnYW59ZPwY8D+iD81EY47VqGUXb60OzRBU1bNMcPPzRCw/pN0KplO7Ru0xYt+bu0aNEEbVs1h6VJ&#10;H+zcPAFnj49g9LKkCKETEr8s4HKaOmODi2eG4OThkUjmh1tpBeHD2JVdegXZjF4q4AiA5AZcN6i6&#10;+s//HUDKuBSqCSCJYvItEioAPSZ8apBGkKTSyaRQyVLnKaUDqt2mUTcrFiWi01EcDxXO54QRPiGE&#10;TzDhEyRRia0oqJiAoQLpcJQ+oRTCyCWxSxYfiiRW+RTJFPwzpQB9jkBxkpmw3JdwzRcAvYZ3sQDo&#10;DQH0mnGNx3lvCJ9f4Zb1Bm6pjxBcILeTvYuMwiIUpR1FSfQIOtyh+HinPyFEd3JHDR+qCZ0rdD2M&#10;TX8VqeHTNULkuhH+pXPBdWtCZCJu+Q5CymFDXPGfiMQTA3FiSltkHe2Pq54jcD90LP7InIzfM+wA&#10;Au5DPl+3kIAroisqMcH7Kl2+Jl/rhh4+3SaEHsgaIS28f6iLdzcN8Oste0JRNsqORr18AYaiKAIj&#10;CoWEifTrlJsVobgepU+o5GVF8rwYxQ3JuaICRarnF2SzrygKeZlhPD+QTsiVsek4HQ4dUNoBpKQT&#10;QlRy2n4kivNJEwBtI1S2qsCjwEgcUG1tSKkRqSCUnLKPUrXKWC2QpBUAfRGBRPhIRKtbayRbSpR1&#10;RbU1IKn9yNYQ1W1IRL8gVqbs6YDkliQiVXFaXJDEslUKcJR4FiaSY5XCQgmjUMJHFjTKdo8IuiBl&#10;39kyZUo/XGpCsv8scAGCfJZg48pB0FNrQidTHx2k3tO0Bdo3b4Z2zXhBNiaIfuDx94TPd40IqbYw&#10;0uiDbq1aolPzRmje6BvY6nWHx/61KPI9jdtx7riX7Ilkx61YP7wvtk4ww7Efh+Nq5AWCJYrOJxHv&#10;SuNQw9j1rDACzzn2gjHsAQF0j072Pp3Qy+Jo/H6VDojORwEQY9ivVQkcj8JdOtsbcZfgs285tk4b&#10;Ct9D65HhdghFPsdQ6H4IqY47GMMcURx0EhVhDji8eBS2Tu8Plz3LsXjiQFgY9EEvurem/P1+IEyb&#10;EKqt6IRa0wW1bEoAt2kNbQ01LJjVD2ePjYfTSUa9k5ZwOmWNiwIgcUAONjh/cjAcT85AYQHdOJ1P&#10;ZtF1AugqAUQ3JIXmEnFEKgDJjNjnNUEKhP4HRCV32IruMYapAJQodaDPAHqKdEIlvfIZ0iqfIoVu&#10;R+CUQBDJxlQpNEv0ihbHw+OwcoJH4FMqgHmGQMJHVjD709EEUFK3UdqCJ2xrJWNyLsETLC3lXfAM&#10;l3OeEDyPcS79Ec5n1uBS9gu6IDocQsi98AXPeUHnw7hW+BxeHHOTx3m+e4bclOwxHZbE0Bw8rXbD&#10;X1fX4a/yGfi91JwRjE5F1unQleC6tuJ2/ijsifcVMj6IjoWqnIKY/aZYY9MaE7o3xOgejTCqRysM&#10;b98U0zXaYb5Reyy3aIP94zqg2n0oz5+Bj3l2lDU+FdgxrlnQ/RgRaHRCfP1PdwgiWQpwX9YIyWzY&#10;NOCPPfj7yc94/3IG6uVlhBMUtWJfnEs+oSPHOekhSE/yR2ZKILLTgqkgRTnpqv6XNhS5GWGMYhGK&#10;0pP9kZHM56SGoCArhGOeSEo8qUSwdAIoPe0g+wSQ1HtS6XZE4oIIHaX+o9SA6pyPOCT2qc8F66+U&#10;yHMUsZ8gMY39BJHENHFAjGJSE0qI3U7xWGpByiJHKUrLFhApRMsWEFllLfvQVGuG6vaeqfQzY5lq&#10;A6yyhqg2gqmm7WXKfjlbmSmT6fqfCCLZgya3DWEbsgxRIXxeEF2S/zxl06u/6zLMGGWAHi1+QOcm&#10;P6Bj0waqQnPTZmjL2NW6PgFUnwD6oSndUXOod+qGLs3boN33P6D9d/Wg3bYpPPeuRbn/aVwNv4A7&#10;iT7IcjuIfZNMsXWIBg7OtEG68y48zw/Fq9JovCqOxOMsfzzNFwCFooZ6UhSGO4zLd9MD8TArmOfF&#10;EjopVLoCoV+vpOIdHdDr8ljcz/LGzSRnFPgex4Zx9nRWS5DteQS5vkdwN8ENxR50tuc3oSLkGPK8&#10;DqEs2BG/TOyHVWNtsXflXAy2NoS2jjq69pBbvDZG0/qN0KI+4crY2bpRU3STb9jo2gEDbNRx6sAk&#10;OJ8ahgsCnzPWjF+2dD+WcD5rgXPHB8Pz4s+oqMhHfkkFHRAhVFxNEUJsFRFA2QKi2mn5TIlhsh6o&#10;ULUgUQWg2rVAivuRCHavthAtM2ESv57Q/TxFGqNVRtVzQugJ+zJew3NqFEeUevUVUii5jYYsJAxX&#10;1vGIw3mOAALFl/DxI2D8Cp8ROs/YqoATKADKr4Ff/mP45D2Cj2y14GPilkQ++U/hkl0Dx4yHcEh5&#10;iIt0QOJ+BD5SjHbNf0HovOLzZFbsFbzyXsMt8zmc0x7CJfUuPLLuIDj/KiqrU/D3g53AnaGMXGb4&#10;u7g3PlxRY6RiPJIFhjfpSq4REqUm+DPLDo8iBiP9qAmcFqljum4TDOjcBtZt2sGa/zf9unSGXZdO&#10;GNhDDcPUe2Jgp7YY1q4+frZuiXLnEfg9bRSQPwjvc2zpgPoBVWaEkB7+qWDkYwz7JLNiN3sDtw3w&#10;752ReHH7R1wpnoOPv25FvbroJCqii1EpEoU54nQo9vNzJE6xn82WUh6TVlwSgVWUw+fnxnGMn0zZ&#10;MUiJ80ZqnC9yCKC89CDkpnshJckBaanHFAAp0/MERnLqTgUqyqyYFKIFMKkETW1B+nOxWiBEpSgw&#10;ortJYbyiEpT+HsQLcOiK4qXP86WNS9qJ2MQdiBUAKbNnUqxWuSHVzJlq6l7WDMUIfAiir6UsaIz+&#10;+bNkRixS1g1FS0vXE0FXI4sYFdHlRC5TYBQdxsdDCKMQ1YZX2XmvbH4N/onRay5iGNXcnZbCSq8d&#10;uhA+nZrKLFcjdKATaNeoMVpKneTbBlRD9hujQ/OWaN2wMdp8T0j98D00WjTAirH96UCOoCzwJGPX&#10;ZV7wDnBYPg5LzDpg20hdBO5aiIepXnhdEqU4ngcZ/gSQuJxIPC2QYnQkavLDCRUvZQbscU44XpfF&#10;4Y/qZPzGP9zfqtPwpjIRbzj2hgB6URSCmwmXCDsn7Js1CqdXzEKe3ynkB5xAScApPE7xRILjeuR4&#10;7kSW+x7qENJdD2O2rRa2LZqMnxfPhK5ub3Tu1g6tWjdDswYN0JwQatlIFlQSvIxn3Tu1h4Fme+zd&#10;NBrOpwmg05a4eNpO9S2yZ+xwiRHs3PFRBPhhlFcUIaewTAFQRlEVnVAlstnPLryKHMIolxDKERAV&#10;0Q0pIoxEMlUvxelaN6QqRsv2jP8FUA0BJNB59t8AklkyAkhuwZFS9YKSzaWyl+sVItlGXH2ruBll&#10;IykB5CNAoetRRNDIvi7ffI7n1TA6PSY8HsGDrSdhJLUf/2KVu7mU/RRn0x/jTMoDOGfcYMQq5/mV&#10;8Kf78ip6DU+6IW8CyKtIoERgZT3CxbS7CoDc0uTbVMtRUBKA3+4vwgeCRqbHPxR0Y7Tqik+V6nhf&#10;3gsfq3oRQMaMTmOQtEcfy0zqY1KvJhiu1hzWnZrDrntXmLZtDYPWzaHfull2loIAAP/0SURBVAVM&#10;+f9jq9YVVp07wqZDG4xT740h7VtgrkEzhO82w4ec6UABQVQ6mK7IlO+jg48VWnxvbXyoUieI6Lxu&#10;GfLvTgexvp2RnTgErx/sQb3SgniU5sejJC+eEKotNufGoIARK49tvvSpQj6Wx2iVQ+DkSgyT+MWx&#10;AgEPlZ8TS3AloKIwGVnifqgCuqJ8BUAeSE06j/TUk0hPl/VCe5GaRuik7WK7F2mMYmlKu4tjOz8r&#10;lYBKIWhSCSdFdEFynMi4lpjKmJbGiJUikjGBEV0PnxPPGBefSJfDSKe0CTI9T8ejTNHLzNcGjrGN&#10;ly0dmxETI7NifIyKjZFjqRGpFi9GKzNjqlpRdJRKUZHrEanEsrV0QYRTBKEja4hkuj5MVlDT9TCK&#10;yQ58cUJKPUjWCPnPR0LUBuzdMh6anRuiczPGj6ZNauHTkKBpgFZycdLpNPn2BzoFgocXqIy3+fYb&#10;6LVrjnVTh8Fn93IUeB3GjZgLqAg9jcSzG/HLMF2sGaAO5zUTcTXUAc9yA/GsIARP8kWETn4YXpXE&#10;4AWdzquyeDwvisK9ND/cpwN6nB2mAOjXqiTF9byrjMdb6h3P+70qmQ4qAo/4IXI/0RPHF07Ejmkj&#10;EOO4E1diL6E06AzuJbnhapQD4i+sp0s6gLDja3At8iICD6/FGJNeWD5zPEYPt0f3Hh3Qpm1ztGzS&#10;iL9nQzT9gY6uSUNlrVNPfsJ2b98MK+f1Y9waA6fTFgSQLVyVryuyVQrQDscnIpWOq7yiFDkFpcgq&#10;qEBmYTmyCKOcwkqqCnnFlcgnhES5hYRSQRXBdIWO6KoiqRFlEEYZyupouiK6IRWAGL9KHinrgeoA&#10;JMqoYhQjgFLLCSeek1gsCxbZZzRLUTaXEj7lLxBa/hKRV98RRO+UuOWV/4gO5Qk8CRZPgseb8qLz&#10;8RTg5D6GR84juOc8ZNx6QMfzAG65NfBivPIseKUUnh3SH+By4W1scXPCwj0LsWDXPKxzPMzXqFRF&#10;Lzof94I3uMi4doHPP0/4uKTdgUf6HfilVCEp1QOPKmbh0w1dgMBBEd1PZU+AsehjlRbeEwq42Q+P&#10;I0djof63GEHwTDbQx2CNHjAigGw1umGYviaGMT7ba/fAYH0t9NfqDSPCx6RtCwzqoY5BXTVg3aoV&#10;5hi0RtLeQXgcNBKfSkfyfRj3Kvg+5bqMdzrKosVPN/vSjVngnzuWqM7pg4wYWxzZZo561yuzUV2e&#10;iStlGagqpyoyUcnjch6XlWagtCQdZZQUocuK0lBamIpSKUKXJLNNRklhIuEjEEpEWUEyqoqTCZxg&#10;up9gFDHKFWSyn+aJlERHFYDEAaXtU6CTms6WSk8nfNIJo3QVeJLT6HYIpNR0ginjENvD1FGlVWpI&#10;dFDJnyVRTupBdcdSH1KtM1KtNZKtH4RVwjYkKVP3jGPxW5AQRzDJ+iFR7erqz2uCaveUxdD5RIvo&#10;fmSjq/RVixWllfsSqWpDyiwZFSGuSLlZv9zZkZL9ZkosW6p8V5psXI2L2IhVi/pDrTUvPoJHNcXe&#10;GK0JntYNG6IV1YIAaipOqHFTNKv/HVr8px4MOrTEnkWT4L17KTKcNuFGhAOqQs8g5/JuRi5brB+i&#10;jcOzB/F4P+4nueN+mhfBE4S3FQQOndBTAkgczUtZB1SeiJeE0b1U2W7hRwAF4215PP66lobfryar&#10;dCURbwVKFYkUgZUXhJo0fzivXYh1o2wRcnQDyiPOo8DnOG7Fu+Jumiuqok4hz3sfIk+tReqF7XRn&#10;rjj001TYaHXB6EFWMOyrjnYEUPuWzQig+mj2/TeMlo3RpUVj9OzYHhq09rPGmNABTcIFB4lglnQ/&#10;hNBZ9h3scN5hJj/8wlFYXKwAKDu/DLlF5QRPCWFThjzCKK+oDAXFFcinK5Lj/MIKjlUgl2DKKSaM&#10;BERFMoMma4bEEd1GSskdlQMifOoApKoDPUF6RQ31GKnydTwEVFJRLajEBVW+QKJso2D0klms0Apx&#10;Qu8QXvVWiVxedDbuBI4bnY6AxyNXBR1XAQ7lmnUfLpn3cCnjLi6m36PbERA9gVM6xwmmA8FRGPnT&#10;JEz4yRIj5mljxKJ+OOTjiLDyu/DOlfVB7+CU/UqZLTtPt+SS+gDu6Xfhm0zwFvH/7/FuvL9tBVT3&#10;wfvi7vi3rAdwQ59OhHAQMN0cjtA9JhirXh8j+H80VKcXzAifCZZ9sWrqOKyeMQ7TBlthfD8TzBhq&#10;h/mjB2HeiP4YQEjp8UPDvE17RrUeGNujK8a3/w4ujG+fBHqVtnQ+fB/ZvkGXhbv6lOwb4/vKzc9e&#10;DcDbh/OwYaU66sVFuCM+0gNxohgvXoRevBi96Q58GF38EJfgzws4EKnJwYxRQUhPCUEGo1VmWiiy&#10;0qXuE47iAsKnOAUl0hYmIEtqRQRQsRSns+iAMrwUB5SarIpgGRkHCJ1DhM7B2tXV+wgXxq0MAiTt&#10;IJLSjtLNnERU/BlExjogIvosImPOs3VERIwDojgWHXsOUexHxpzmOacQHe+AmIQziEukks7Q/ZxG&#10;UgrbxJPUCSQmnUQCW0UJ0soxlXSEj+/n8/YhNkGiG5W467Ni4nfw30C0nf2tiqLjtvNn2IYYttFx&#10;0m7j8RZEEmqiGHFRkQRZOOEVvkK5JUh4xGIE0QGF+K7G0jl26Nrme7RpWp8RqynaNGIcqV+fkYvR&#10;6/uGaPSf79HgP/XRgMeNv6kHHVrd7XPGw3/XEsQfW4KrgftQ4nMQpb4n4Ld5PhabdsaOSVaIOb0Z&#10;N6UgneKNl0Vh+K0qjm4mBq9KoxilotnGED5JdDdJeM3+fbqae/ykrMkNUCDzV3U6/rwmSsNvV5II&#10;rFhCKBHvCKwXBWF4yg+T+NO7sWaIOc6tmYnki7uQ53kUpQEOeF4YwteiEyIYcz32I+TgUuS4MVa7&#10;HMDMIWYwVO8CM0NtqHXtgM6tWjJ2NiNov2UMbYiuzRuhBwGr16MzRtlqw/HIFAJnACFkSRhZw+2c&#10;NR1RP7hfXoni4nRk5eZThFAuwZNfjNyCQuQVlBA4pQRSKd1PmUo8LiScCjgmd0jMLS6vBRGjGiGU&#10;I26IcUwAlFJKF1SqckCq9hFS2U8jeFLLHrD/gOfI7TsEQOxLsbryOZIkepW9UGa1gkpfILzyDaKv&#10;/orIyrccewEfRi6/4ucIqXijuKLLWXcJoPvKrTY8CCEPgsadfU/CKbD0FaPYE1xMvcHxGzgZEoLh&#10;80fBwL4tZv5kivD0Uyi8G4/4q0U87zadk8DnDc6m1eB8MgGU8hiuqXfgRQcUkZqKO7fO4+MzRqP7&#10;Rorr+YcAUrZe3NUigAiCm1NxbllfDOnWBCM0esK2S3sM0eyC1ZNGYfrg/hhua45hduawohOyNtDE&#10;UCtDTBveHzOH2mMQXZFhy8awIISGqfXCgFZNsWsUIZe/hI5rMOFjAlyhE6o2xIfrjGA3uit71JRC&#10;9JMhjIeL4e48HPUWzh2CRfOGYsPaadjwy0wsXTYGCxcNx4/LxmLZyklYsWYaVq6iVk7FqpVTsHrV&#10;VKxeMR1rVs7Ez6tm4eihjagsS1MAJCAqLUogoAKQlRqIknxGuOwgxjYvpKWcV2pAAh8FQGl0NVSa&#10;gEhxOYeQnH4EKZlnkJbtDHefIzh17iAuuZ2Dk7MjHC9SFxxw1ukkzl44jTPnT+G043GccjyC0+cP&#10;w+HCMZy+cBCnnfbjpONenDi3G8dOb8eJsztx3EHaHThyaguOndmGk+d2KjrluOvzY6ox6W/BUYeN&#10;fJ3tfP1t1HacYetwYRvOXqIubsM5to4u23HeZQfOOfPYeSuc3HbAwWUTLrhvhqfnZoJnF2IjNqgA&#10;FPkj3ZJqVXSg1yr8OMuWF+F3aN30e7RtKnGkPmNXfTSu9z0a1vtBUYP/EESEkdSIFgzrh7Or58B3&#10;03TEHZiBlLM/Ic99L/KcD2KZWQ8sNu6CwH0rGamC8CgzlJEpikCJUQAkDuhNeQxdjawDovuho5G4&#10;9bxQptc9CY3LeJoXgHc87/eqFPxxhQCqzuD5KUoMe1OZzOcnEGgRjHVhSLtwGFvH9sOZFZOQ5rwb&#10;+Z7HEMd/w8fZAXic5YPqCEdUBNMJue1C0L6F8D24AnuWT4UF/2A1CRi1zu2V2b6u8g2rsnOfv3t3&#10;/iH36tQMfXt1hq1eNxzfNQnO50YSOjYEkHxvvi0cTw6gi9yPkpIiZGQXIDO7ENnZRcjOySeE8pCn&#10;gKiEYGFbXEIAETrsF1CFRYQTx/JKBEQCoSpVnUhZyHizFkCyHaMOQLIw8SHH6HoU8NyvFfscl+0b&#10;AiNlip4Aiqp4jYCiZ/AvfqpsEo0ifKIr6YTKXiO4+CUiqn5F7PU/lGjmln2PbughvOmO/AprlMJ0&#10;MOEVQdck7img8DHBRceUUYAj3g44wL+1eavtEJGyE9WPnJFz5QTcks4RWPl0Sc9xLv0VzhI8Til3&#10;cSn5PgEkX9t8Ff5x5YiN9cSNguX8Px3I6GVMB9Qb/16RhYeMX7eM8VfBeOwY0x6juzfDOI1esGrT&#10;EjOt9fHTpIEYQtgY6ulDV0sL+nrasDQzhJGeBkYMtMb00YMx3tYYVl06oG+TVrBo3R427RthuXUb&#10;PA2bC5SNxadiAqhcVlLLCmvZK2aEv6rM8DLPArmeuji4pgN2bDVDvbm8GJYvG4F1aydg2VKCZ/EQ&#10;zF8wgBAajNlz+2PGzH4YN86cMsPMGfaYNbM/5s8bgSU/jse8uSOwa+dKRjYVgCSOlRfHEz5+yEz1&#10;RWmBFKkDkC0LElOdkJF2QtlrpriftGNITSVwFAck0eoE4tOPIzj+KC57n8ChYwfh6edP55FMN5ZC&#10;d5KM+IQkRqdExMUlIzomgZEnhpEnGiHhEfAPDsJlLw+4+3rBPyQQPn4+8PL1hqe/N1x93OHm4wFX&#10;Lze4errBzdMDLu5uhJsrnFyccdHFBRcvu+CCy0Wcdz6Pk4TbsXMnCbDjOH7iKA5T+08ext4Th7D3&#10;6AHsProP2w/vwdaDO7F5/3as370Z6/ZswdpdG7F2+2os+Wky3NxkacAJxrcNjGdL6daWE0ar4Hpu&#10;ET9VeqJzy/po27gB2jaqr9R9mn7XEA3qNUT9eg1Q/z8E0Lf1OdYAtn16Y8PEIXBdOxNpp9ci9vAi&#10;ZF7YjOrAk9g60gRT1ZvDc+MiPEgPxeuSFPxamoLfypLxB53Ob5W04YTOb4xTf1QzSlUl8DgOb0qi&#10;8aYwHE/TvemYLir1ot8IoD+uJOPPq6n462oaIZSKX3n8topOSArSfJ0XhRGoDLsA1w1zcWbJaKQ7&#10;bWMMPIfAw6tRGnISrwqD8JDRr8jvMO7QoSadXQPnrbOwduZADDTTUe6qqN6toxK5ujZtQOfTBF0b&#10;NYFGqybQ6kxLr6sOQ42u2PHzSLg7TsCl0/ZwUwBkj7MnxjA6u9ABFRM6Ap5COqBC5OaplF9QRAdE&#10;V6TEsWIFPvkCILqgAnFBxQUoUADEOFYiALrKc2SW7CbdTV0EI1zohFJLVIsTVUAS2DCC8bG0Mpm+&#10;v420knsKiFIkhl15gdiql/AlgLyKXiCw5BVdEOFDxyNgETCFEVCx1b8hlA4noOAZx18q639Cy14i&#10;qvwtYq++Q+yN3+BHt7T9UhQ2n7uEnw6ux5J9szB/ywiccJ8LR88R8A0bhPC4YXDwnQ3/3ES4E2Jn&#10;U2pwLuERLqQyxhE+l5Nvwi35GrzjryI0PByJAYtQEqSFt1naeF+mi3+uaNGF6NAVWeBOqBUW6f8H&#10;Y9SaYljv1rDv3h7zB/fDFHsLDDAxg7mJFdS6aaBd+07Q76uNQfaWGEqN6W+BCQOsMNzQEMaNW8Kq&#10;cVPYtmuEwW3+A9f5mvg3YxRQYEcIWeF9iTY+VvTBx3IjPElWw61oE1xLX4h9Ww2xaJU56u3btwB7&#10;9szDz2vHYunSIVi9ZgzWrR/PdiwWLByMOXMHYc6coZg1azCmTrPHtOn9eTwcc+eOIpCGY/vWn1BB&#10;AFWUptEBxTOCxRE4/gSQD0rzo5CXoQJQZuqFWgCpXI9MySv7ymTTq0SxjOOIYew6fnEzHJxPISAo&#10;mJEtDTnp2Yx7mchMz0R2RibjnKrNobLS0zlOZaQhIjyUF70rPDw9kZyUxMcy6LyyEBkRCVdXV/hw&#10;PJyvGezrD39Pb4QGhCAqPAp+3j4I8vXhcQA8XC4hwMeTsExCako8kuNjkBIbrbRxCdGMW5GMqFH8&#10;ZIkkUCIQGR2OKCo8KhShkaEIigiHj38Adu7cgnW/LMXps5vh678FsTGbGMPWMOpuhMORmTDSacH4&#10;9R9Gr++VAnOLho3QkAD6/j8N8B2j1/dU/W/qo1OzFphsY6ZMfYfuYqRx3IS8S1txxZdQnDkAi0y7&#10;wW/bMtxP8CNEovG6OAl/VGXgzyq6mCtpjFlxeFUei3dXE/HbVcYuRqrXZTF4w/j1rjgCz7N8cT3K&#10;Cc9zg/F7RYICnT8IoN9rQfQHX+P3KwQRIfRbVTJeF0XjSWYggvevgOu6aQjatQDXI88hy3MfUi5u&#10;wst8XzzN8UVF6EncjDqNcv/98N3/I5aMs8BAS2306d4BPdq1gnrb5ujS+DuotWqGni1aQaN1U+h0&#10;aQZbYz3oa3bDigV2cD9PF3SGsUtqQA6D4CT1n5wwFDNOSfTKzi1CTl6REsGkzSOAcqjsfFEB+4RS&#10;YZECIIlhJUWFfG4F3ZAUqcuVafx8QiijVGpAAhsCqOw+EkvvKrdrTSli/Cp6QODcQ0bZPWSW3UUm&#10;z0kvrqFUt/BILqtBcuVT5f7OfsWv4CZT40V0Q2V0MmVv4Ucg+RbIvi253cZbOqI3iKx4h2hxRIxp&#10;cdd+RQLBFHvtLcIIsZDyF1i07xT6DDaC1XR1DP9RA2aj22HGckOs32mAHQfV4OKjj4tBk3Ap7hLf&#10;6wbOpdzCucT7OJ8mdaRqXE65BtckRrj4PEI2DG8f7MRfNwfSfUjs0gYeGeLTI118umeGt9kjsNKy&#10;IexbfI9h6q0wxaYPphE+Aw20Ya1vAFsLW3Rqr4b6PzRFL7WesDI0g62BBeyNDZU7MdhqasCwUVMM&#10;atMGY3t3Qb/m3+D45E54n08Aldvi7xK6rkq+5w2+321Gvrv6+PhgHPDPKbg5j4O1fTvUW7NuPNZv&#10;mIzZ8+wwZ4E9lq4YgR9XDMeiZcMwa+5AagjmzB9BjaJG83gEps8cSWc0GrPnjMXO7asU+FSWpRNA&#10;CSgriic0ApGW6IPi3Ag6IKkBeSM7/RJhcZKwOIx0Sja7ivNJZ/ySGlBa1lEkZl3GaZfTCIiMoL3O&#10;RQ5zbDaVlZKCvPRUQof99BQCLZmvmcL3SSHYEvnayQj09cDp40dw/pwDEgmNRL5GsI83/N3c4HHh&#10;AgI93BHi5QUv9v0vX0awJ52SuzsC6Yb8XS/D99Il+F68gCBXF4R7eyEmKABpsRHIIGDSYvhJEhOG&#10;JColmooKpyLYVykxUsYjkEDYxYVFIdDHD6cczmDVL8tw4NhyAmsfYkLXEWY7cHDXZGiqN0bzJv9B&#10;60Y/oEWDxsrq4O9/aIjvfmiAb+l8viGI6n/bAL1oiafZGOHsyunIOrsVJc47kXF6HU7M6o9jswcj&#10;4tAvSD5/EBkuR5F1+ShyvE6gIspFmdm6l0Io5YUr0+jiet4xer0oilKm4CV+vSkOw4s8X0amc3jO&#10;mPxbefxn0Px2lQ6qmvCpUkFIBaIUvGMUe1Mcg1SnnfDeOhtem6Yi120nbsWcQ+LZ1biXcI4Q8sG1&#10;GAeUEj43o88g4tRaLJ1gCWvTntDR6ET30wiabVtCrbm4v+/Rq107aLRvCc3OzWHBP3xDnR6YO9WU&#10;TnEqXOh83M/2YwwbCneXlSgpTSdA6GAKypCTz7glKihGVj7jGMGTRSeUlZevKIexLL+ArofwKSoq&#10;ozsvp6pRXHiTr3GDF+cNZDN6yT6xNMawtM/ORvaGETB0QbJxNaPoHrLKbiCr/BoyywkiuqEMOU/Z&#10;viH3hn6GBEanwLJfcTHnBS7lvYZr0a9wLXwH1/xX8CSUZAd7cOlrRiuCqOIt4qp/R8K13wgfup/q&#10;13RMsq6nho8/w3YXN5hPMYTNjK7oP7077CZqYNAkbQybrAab4d9h1pIO2HTYGnsuroF3bg5f/z4u&#10;pdcoRegLybfgmnwblxNuwj0hHXdfROPjn78Azy3wqUaPzkd2w2srt2h9f0+X/ckI3mkOm8bfwLZT&#10;U9ipN8UYS2OMsrakS7dGfxtrmBqbwMbKGv1sLGFnakYna4tBVrYYPcAOttq9oN+8MYZ16YghHVti&#10;ulYzVPtMAW4SMtWm+HjTCO9v8v3uyEJHM+CJHfBmHqry58PfexEuXdyIeuMmmWD8ZFMMHaGDYaP0&#10;sJDgWbB0GEZPMEL/oX1g218DA4boY8BgQwwcYoyRY6wxelx/DBthi3ETBmHTRjogwkdm0FQRLEEB&#10;UGqCN8qkBpQZQlj4Eh6X6H5OICvzCDKzjiCDrQIiKpUQysg9h6gkbxw4dRq+IdEEUA4ykuMInGTk&#10;ZaaigLDJS08iwJKQkhCPqNAQgikReWkcpzKT4hHg7U6X46/AKS0hFjHBAYgNDkRUgB9iGMuiCZUw&#10;Hy9E+fshIsCXgPJEdFgwwv39EeDmjlBxRh5e8HB0IpRcFcikx0QiVSBDEImSBTaR0qoglEwlsZ8o&#10;Y+EhSArhe4aFIIyQ2nZwG3YeXqkUweMiNiE1lrFt0zh06Pg9GvHia9GoGZo2bIEfGjTFN/Ub4dsG&#10;jfANAVRP6kDffAvd9k2xZrw9wg6sQInLTmTyYnZePgruqyci/tgviDy5DcEndsDv0AYEH1oP//2r&#10;4XdgNYIOrUMwLXz6xX3I9TiM4oCTuJvshae5oYRQOJ4VBONVUTCe5/ngRow4oCC8ozMSh/RGQMTI&#10;JXpdKlBKxW/V6XgnAKIzknOqwhzhu30OfLbOQNypNbgbex75bttQ5rMTr/I9CD8nFPjsxpWwo0i5&#10;vB2Lx5rAULsNenZrjrZNf4AaI1hvuiDZ2d+9XVvCpy3UO7WApZEuTPR7Y9RgDVw6M50QGgy3s/3h&#10;dGok/Pl65ZWMVYWMT4SJMgtWQCdEB5RFB5TJOJaZV/AZQNkKhArokEoYtUqRW0w3VFyGQpmmV9YN&#10;VTN+3Udu0XWCrQDlFSm4QrdXUpaJAh5nlpYgufgGUuhgsuh8sstuIrv8LkEke87ompTV04+V3fMJ&#10;VW8RWvk7HLNf4FTWCzjkvqN+hWPOGzjnytT6S+X+PQHFLxFIVxR79TfEXHmLmMqXCCXAZI2QR9YT&#10;BBe/wGHfEFhMNIflpN4wGtkdBkN7wnAQ2wFtYT2yA+zGtMPUpZ3xy+GhOB/pgO2XXbDfNxr+BTfh&#10;m30dfpnV8E4vh2tcOhLygvD4/i78+5RAeDIAnx6aAHJnwsdaeP+gJ1Bjh+uhYzCyawMM6NoWph0b&#10;YkCfPphoa4PJQ+0xcfQwTBk/DiOHD8WQwQSPvRnGj6ApmTQBE4fZo3/f7rDu1gaDqBFdGsNpsSVw&#10;dS1QZQu5nxBuUfd08KFaD68yjJHjrYH7pQuQm7YO/gEbEJd6DvVmzrXFwiWDMW/RAIyZYIjJ082x&#10;ev0ELF5OCE00wKz5AzB1Bt9sUF/0G6CH8ZPssWDxJEybNRJjGA1Wr5mv7A+rKstSpucrShIIjGDF&#10;AZUzjhVmhSM/y78WQCdVAKIyMsX9HERq5jGkZTsiMPwMTl08STnDOyCUMSiNzobAySSAMpJRmpKE&#10;stRkFGXRBRFA0X5+yE9ORgkjWCkjWFlmOsqz0lHCx/PSElHI5+VLy9coIpAK6Z5KMtOQFkWARISg&#10;iGCTx3IZt/LTUpGfwvdJJNCozLh4pMfGICs+FrlUdkIcMhjDRFlxscigwxIIpUZHKs5HIJQsbigq&#10;mBDyRVSQJwKDvbFl70as3LQAIXQC8QmH6MwOY+O6CWjTmgBq3BiNG7VU4PMdXdC3DZviPz80xn/+&#10;8wO+q/cNWn9bDxNNesNt6wJknv8FpZe30P2sRuKxlQjdsxThh39GpucJpHmfRqafIwoCnRB+ejtc&#10;dyyD88bFuLBmLk4vmYTzq6fCf88SZWV0deR5QicQLwqCKH88y/HCvSQXtv50NuGMWBGMcdF4KwsY&#10;c0JwJ9Ebd1P98SQ/HI8Jryd5IXjESF0Vdg5hB5fBf8dcxJ5chxL/47gafBLp53/G/fjTPOcS7iSc&#10;ZTw7jgyPndgwuz/0ezZH1/aN0bYl1awhurRqgs6tm6BHx3bo2b411Fo3g7VxX1gYaWKgTXc4HJ7K&#10;GDYCrmcH4tzxsYywTiirEPhcITQqlIWIAqAsKpMASs/J599RvtJm5BIgdEPKeG4x0nJLkUFo5TKG&#10;FRTwb6kkDhUV/FArycHV4jQ8ue6DF3e24d2Dn/Hk2jY8uuqEG1cCUFxBGOVXo0jAVVLCyHYbuaW3&#10;CKNbkO0bckP7xFK5NesrRF79A06EzeH0Zzic9ZZ6h+MZr3EuQzaXyuroNwTQK3jlPmXUYhyrlBrR&#10;U3jnP4Rn7gO6H0a1/BsIK8jDL0d+wZC5JjCZ0Al6Qzuhj10rDJzaDYs262HJtt7YdUYb5/ys4Zey&#10;FOtPTsfsbePhnnQWZwOPYeeFXdh+8QjOBEfDMzIZkVFneJ0sRmm0Fa7F9cHHW1aEkAHViw7ICI+S&#10;+mOiRj3YtGkC2w6tMKRnBywdoY2Fo3tjrF1vTBxshZnjxmPiqNEYNtgeIwbTfNjSGal3Qt929TGA&#10;7WC11hjXoz4uL9XCHxkj8V52zFfQ+ci9hm72wV9F6ngSZwCPbS0QfN4EL2pcsPfAFMxfaYt6Cxfb&#10;Yt0vY/DLxrGYMtOI0NHC9Dmm+HH5AIJoFDZvn4mly0djyjR7zJg1GPMXjcHajQuxat1cLFoymc9b&#10;QlubgqsVOcq6IClCf3ZABXEollXTWQF0MgRQWl0EO6QoI5PxId8B/qEncPLcEXiGBCMhJwPJ6YRP&#10;WhoKstORl5uBNLqOiLOOSKM7KeDFXxAbiWi3y6gilOLc3RDr6ox0fx9k0fGk0+mEul5EclgA4ZSI&#10;gqRYxPp5IooxKysoGBGMYGHnHZEbGswxPi/YDwk+7sgOC0IiHVGUmwuyI8KQz/dIYKyT102ks4pn&#10;X5RG5xTv64kMQiw5yA/pEcFICaO78vGgKyKAYkKQGB6A0CBvnDhzHOu3rceK9QtxkRdiaooLFs4a&#10;glbM3I2bNUaD5nQ+Db/Dd40a4T8NmuE/3xFG/6mPRvXqoW/75tgzayiij65EgcsGVHhsRvHlTYg/&#10;vhK+u37EtehLeMjo9KQoGo8J+of5SbiTFYXyKA/k+zsh5vRueO38CS6b5sB1y0zEnODreO7Fo3R3&#10;Oh5fvKBe5nmjJsOdsPHBK3FFsnUjNwQP5Ib07ocRc3Qjwg+tRdSJDUhgBIx32IyEM5sRf2YTLq6b&#10;Aodlo+C9czFiz/KiTfFGrvMW5LtvwpNMF77uJdyOO4V09604vnYSLHq1VzbQtmrVFC0Jn7Yt6qNj&#10;CzqgDnRG7VqjW8vmsNTXRT9zXQy27o3DO8bB1YEAOjcU505N4r9dAIrKriiLDbMJoCwCJbOwFJmM&#10;YOmMX2kETmp2AZWPFEIoWcR+YnYRVYq0zFw69FjcqryER9d3413NPtTc2YOaym347fp8/HvbjFGB&#10;F+gdS/x5cwTe3JiJl9f2oqb0Ip7evIDqchf+necQRIxvZYxrUjNiBIun5H5AUdd+hXPxG+xOqsHe&#10;9LfYnfYGu+JrcDq1Br4lbxFc/iuj2Gt45DwjdF7S9TyHp6yIljsvVj3GufgUTN24DLM3T8fag/Px&#10;084pmLN5GAbN1MbUFbo4eGkwdjvo4EKgFU556OCcTzeEpg1Cwd3d2OHYD/sc7bB2jwUGTFfD4Ln9&#10;8eO+g9jj4oMthzfi/Nl5cNrSC66bvsWdaHXgtjk+3JCZMBP+vuPhvd0cpg3rwbzRD4g/vQy/Xt+F&#10;moKFiLhoj8VjOmKYWQ+MH9QPI/r3w9B+drDU0oZ2q0bo27IBzOhg7Tu1hn2zenCc1wa/pprjU4nc&#10;loO6bqhA6GOVDnDXhsAbi3d3pgL/OODEsSnoP0RNakADMGuuPl2QNbbumoI9B2dj9gILzJhnhhVr&#10;RmDBj4Mwd8FArP1lBk47bIeH10n4Bp5FcPhF+AWew9Hjm5CbG4srAqDiVJQxguVlhjICqRxQcY5s&#10;SpU9ZG7ITHMghA7XzoQdRmb2UUQkncDB09vgyRiUkJ6J1JwUgikVudmZjGF0MXnsMwYFHDqCuJNn&#10;kefrhyxvD7js2o4rcdFI83KH+75diHU6iySXi4h2Oo9MQiLS/RJK0uiUfFwRepHACQiA72FeVIRP&#10;Fp8Tdvo4PPftgNeBXYg+f5qAO4nwMycQe8kJsZcvoSw+GoEnj+Lyts0IOXIQKYSa6+7tCDl+FG58&#10;v2IC6NJORqAzpwglH5zYsgGJhFp6fBzdUzRiBZp0SSFh4dhzaB+WrpkHb9/zGDnCGo2ZuRswftRv&#10;0YTO5xt89/03qF+f8PmWcew/jdD8P/UwwUIbzr/MQjbdz1WvrRQjjudO5F7ahnyP/coWjHvpqluo&#10;vihPxqPCJLyuysbLinQ8yInB7dQwXI/3RWkI/z3c9iPbZRsq/A/hcbIznqW74lmmgMgLT7I88FwA&#10;lO+P51kEUrIrSjwPIP7ozwjdsRS+mxfBdf1sup0l8N66iLFrIXx3L8G5VROwf2Z/HF00GhfWzUae&#10;5zFci+D/r/MG3E1yxP3kc4TQRRQF7oXbnrkYa94bnZo1QMsWzQmhJmjT/HvlBmtq7dsod3Xs0qKZ&#10;AqD+Fn1hY9gFezaMpgMaj8vnR8PJcSGjFP+uSiqRmV9F8NSpHBmMYmmMYak5RUjOKkJSZh4Ss7IJ&#10;nQLEZ5QiNrUYcYlpjPMeeHj9GP58ugB/PrTB+6cW+Pe5Ff68Y45/ZOf2zW68IDvx4uyGj5RsYfhQ&#10;bYffygfj7zuj8PrWj7hRwQ/AwgpkFN1FusyWlUm9SL665ylirr6Bb9Wv2B17D9ui7mN/4nOczfkV&#10;vuV/Ej5vVfvDCl7R7TwjhJ7jSHAlNlyIwxbXcKx1OoGJ68fDZqo2Bs3ojWkrDLB40wBsPjkPey7O&#10;prOZhsuhY7H7eC8cPKWBkxc14RGhgYB4Y2Rf+YkwGor9560xZVl7DJ+rg+M+F+CRko0lO3diyCR9&#10;hIXOw+P8WbifaI7boV3xa4YmPhQb4N9cI/xZYE84/IIjC/Rhxr+7bDoqPN+CTw8msZ2IN1Wzsf8n&#10;Teh3+AFWWhow1+0B3Q7tCZ8WMGnWFLat6Zo61cemIW1xN3IgX2sAcIPgqZZ/Uz18uqmFf6p7q74V&#10;44kZ8MoefzxbhFc1PvD1PoB6i5da0NWYYt+R2dh1YDaOnFyKzTumYsosc0yeZoaRY/WwdedcXkgO&#10;SEjyIjRCkZTig5Q0P6Sm++OUwzZkZkWg+kouykrTUF6WouwTS4pyR2me7IoPZ/wKRHaG2+eV0Omy&#10;wpkQyso9BWevXdh/jBCIZexhFEqIDUJUqA/jF+NQbhqKs9NQEhuL0CMnkXrmIuPIZaSec0IIgZR8&#10;0QV5fgFIcLrIT/tdiDx5ClEOjsghbNyOHUZ+UjRC3S4i/OJ5XE2IhQ9BkuR6CeWRIQg4uh/xTg4I&#10;PHIAHrt3IIiPxV84h1R3V/gcO4pKiXmE1cllyxB55AjjRBjct2+F357d8N27C+XBgXDesIFj2xl/&#10;AuC8ZxcyI0IZ36IJIf7+dEJhId6IiQ6GP93Q1r07sPqXVTCzNsIPjb7B9w2+xzcNGqFBg+/QoUUj&#10;NPuuAb7/pjm+rdcYbTj20/h+iD2zAUUum1HpugFXPLej0ns/boacQnXYKdyMvYi7yZ54VhCFd1fS&#10;8ZTR97dr2fjzVhFVwk+xIrwo5XhBPO4zRlWHncHVoCO4zzhYk+CIp6mX6FTc8DSTAMr0wstsTzxN&#10;d8G92LMo9z2AIve9yHHeg4yLe5BGJZ/n7+d8AFmX9yPTdS9SnLbj4pppOPXjOFz8eSb/HRajwO8Y&#10;Cv0P4krEcTxOc8IDQuhu0jnEOq7BgmHa6NbsOzSn22vdvDE6tW6ENo3ogDp1QJc2LdG6wQ8w1emD&#10;AZaGsNTriuWzreF6fgouOo2Hs/N6FJXm0PUwTil3/btCVTFWVRE+5UjNLaPrKUNybgmSGLkSs4sR&#10;n1mGsPhsBAX7I8j7CMrSNuGfp4vxb01ffHzUFajpiU9PuuPTQ4rAwS01Xjw9gPts73RRgPTpek/C&#10;qStdQm/g4SA8rt6pfCDKLTxSim5A+VaNkkd0Qc8QL3c7rHqH8+mP4JjxBH4VfyOw8m8Elb5DYJHU&#10;eWT7xBu45tYoe7cupz2DV+Zd+GRlYZvTKvy40xQbDtjimPN4nPCYjCU7jLBgqwF2XBqBaau748dV&#10;evhxSRucPqULFw99+MeYIipnBBILlmLlFj3M+0UXK/ZY4XzQXrhEx+GEbzx2HjsLF9fN+PTvKeCv&#10;aQSAtXLnw79yNfBXqj5ehungyvkOeJPZD//cWA3XVVaY37seyl0HExxT8PGqKaPaAHy8+zN+HqMD&#10;zYYNoNnqe2g0rw/1H76BXbvvcGqREcr9x+Kv8pl8fbqbp4TQY0v8e4PO57Yun2+ID/fl5vRSANfE&#10;p+eMZ2/m0QVFIj7WEfVGjNXAjLmmmDnPBKMmqGP+EluMHK8Da3s12A3shSEjtbBs9Wicu7gZccmX&#10;kcY4FZ/sxU8VTwIoAGcd+YeZFYrr13JRUSazYanKbvrY8MsokY2tOeHIzQxAJv+409NPK9PuqtXP&#10;Rwmz83D1PsbXdkRySiZysnMRHUUAhfkiLyMFJXm5KM/NQwk/wZJcfZHpRSflF0YHE4j8wAjEuXgi&#10;xTsQBaHRSHDxQIZvENKosEuXEeLqhtKsTOQlJCL4wkVEujgj2dcXUc7OiLrkjEQ3d0Q5XUCKpyf8&#10;CJz4yy4IcjgDv1OnEObsgoqUdASdd4L/0RPw2rMPQcdPwGPvPkSeOQe3XTsRceokAg4ehBsBFH7m&#10;NC7u2IbUIB/kJEUiMyEUkUGX4XLhCPx8HZnDfXCe0W7h8iXoodEd9Rt9jx/qf496jFqTxwzDoS1r&#10;0a1VG3xTryH+QwfUpkkj7Fw2Fdmue5DjtBZll9cxgm3DVTqY+zGOjF9nUR3jhFsJl/EiPxyviuNw&#10;NYaRN8obV1LCcCcnAU9LM/G2Kg/vKjLwPC8SD+Iv4RoBVO1/AHfCjuFR/Dk8SXMhdDzwNI0xjB8Q&#10;jwmle4TTrejTipupjr2EO6neuJfpj1tpPrie6IHquMu4Tt2Kc0Wp3wkkntlKSO2jyzqI2HOMYF77&#10;+fwzdFpOuJ9wFvcSHVEdeRJHV4xBnzay/eJbNCN8O8n9rZs3Q7eO7dGhJWPZD9/Csq8eBlqZwbRP&#10;V4y1V4fD4fG4cH4a/AIOoqi8iFGLAMongEQCIioltwJJOeVIyi5DbE4xIjKKERJfgqCodIRGuPLv&#10;7yhuFa/Gk8rB+FDDmPWYYHnYmQDqxQumOy8YAugRHc+dzvh4rys/+dUYxQRAXQgmjt2hK5KC7SNd&#10;PKwchyslvkgn6JLzbiA+9x4SClXfHZ9Q/hzxMsVOyZR7iCxOLH6OQNlkmi/f8/UKrjkvcDHnAQF1&#10;C5ez7xJARbgcfh6nXObilPNQhCdMx3kvK2w73hdz1nXDyoN9seFEP8xbbggLg2ZYOr09KrJnIiSw&#10;H5zcrJFY/DOcg5fAamgbDJ2kjvX7RuAYP6xOBwZi6zl/RPPfpLA4BN6XB+PV/THAu3H48MAO/1y1&#10;wm955vg33x7/ZtniSSR//+vD+XvuhvPPA+C8VB1/pIxS3XhMxu/9gt1TdKHDv1e9H+qhf+9GWD9Z&#10;E9EO/QltwuTxCP77DOPfoTXeFlvh4w0r/HtVjy5Spvv1CG+C6KE28IztO1u8uTcDzmdGw8dzL+qN&#10;HGMCK1s1WPfrQgBpY+J0U5jbdIeuQUdY2aljxBhj2A1QZywbhEPH18DVk06Bn7ypGf5IIYAOHl5H&#10;sAQTQNkoL01RAFSYHY34SHeUF0gROpROKIxOJoTjXijMuYDC/LMozHNCaaE3nD1O4oSTI7z8Q+Hl&#10;EwpPL3/4+AQiwJ8uJSQUgaFhCA4JR3iQShER0QgPi0RkeBQjTjQVg+joWMTGxDP2xCKBj0cFhyEq&#10;IoquKhbxMXGID41EbEgY0mITEM/nxodEIjUqAXFBkUgKY4zja6TF8LlhEYgMoMOLSkRybAqiQ6OQ&#10;GByBxIAQxPj6I84/CCmBYYj1C0Qsj9P4Pkl0YNEe3oj28kFyRATSkuKRnBhD6ATB3cMJnt4XEBlL&#10;FxQWiq27d6NrDzXC5zvlK3Q60sZGel7CpX1b0blxQ3xf7wd8+624gxY4un4Birz3IffCWpS7b0CV&#10;725cCz2O+/EXcD3KETejHRmX3HE/1gUBu1Zg38zRWDbMBqsnjcSW2VOwfc5UeO/filvxQXhXGIvn&#10;Ke54EO2AawH7CaCjeEin84Lu51WOPyHkRfhcpmtxxp14R9wlnGoyPPCiOExZR/S6KhHvqlPx7moK&#10;XlcmKjc1u003LLNhpQGncD36Eh5l+uJazEUU+9ABBR3F8wwXPEm9gAeJ53Er1gGxZ9dhsF5ntPiu&#10;Hhp98x80I4Db07737t4VbRjFOjRtRHuvg4EW5rA10MYIK00c2zMRjmfnISLGBYUVVUjJp9Oh+0nN&#10;F1XR8VxBQk4V4rIqEZVeiojMCkRmVCAuNYd/nz6ortqLv5/9BLwYhU9P++BjDWHyuCMvBjqex3Q1&#10;zwifF+w/I3QeCnwETj140Ygjku8357kPCKOH6oRTF7ypNsX9MrlnerSywTU1/w4Siu4zgt1HTFkN&#10;21eIKXmJCDqi4GK5/UYN/GQTKmOX3GTeOeMuLqXfxqWs2wRQPo75EcwXFuGS+xSER0xGZGR/ePup&#10;46xTbxw8aYxT7uOw49AwTJ7QA7OGtURJjMSiNfB1HoK+Bv/BtCWm6D9RC31M2sF2kCZ+2T0eK/dO&#10;xh43R6w/44oQxtGAiNP4eaU2dq7vjWM7tJHqPwL+x7ojz5eO5CHBcdMK7wv64o8cE9xLHo8bcVtQ&#10;6jkT9wPM8MBXE2mHtOC1Rh8bh3XD5uE6mKXfAsUhi/lvupNucTz/nYwJagP+m5kz5rdC/MGWuObX&#10;E2/SDfFvmRVfn5Hs8VBqEH69bU6I2+CP5ztQXXYB715eRb2kZH9cdN4PD9pUd++D8PY/hQsuR3DO&#10;6SCcXY9x/BTO04KfpeUWXfbgJ12yK/JLwhEV54Y9+1bTuYTjRnU2KkqSUUUAyc761Dg/VMiixCRf&#10;+FzagwDKzWETzhxehBOHad2PzcDJI/Pxy7pZmDljLObPnoG5U2dgzuSZmD9lNhbOnI/58xZh9pz5&#10;iubOno9ZM+diJvsz5y/AzAVsF8zD9HlzlP7chYswd9FiLPjxRyxespRObgnmLP0R8xb/iGXLlmP5&#10;itX4afkarFq1ju3PWLlyHfsb8NOS1VjDsTVr12Htug34ed0mrP55M1av3YJVazdh3c8bsf7nX7Bh&#10;A9u167Fp3S/YvGkrNm/Zhi2bt2Pzxq3YvmUHtrO/dctObNq8E1u27cLmrTuwces2bN62DdsZ8XZR&#10;q1atQA8CqAnjRmPmbVs9LeQEe2JWP2O04adL0+/qM4J9B42ObeG8exUv5r0octuEcs/NuB7K+JTA&#10;2EUncyvSkTBxwrN4Z7itmoTV/XRwauFkDO7RAeON+2K2nRX6q3XC0oHWCNy7EVUBTgqsHidcwP2o&#10;k7jDiPQw7jze5gfjt9JovC4Mw5MsbzxMdcWDFBc8SrmMZ1k+eFkQptwr6C4/YO5nR6KmMB5v6Kj+&#10;qM7E39fS8DTLH1cYza9Fn2ccdMUjuql7/BmvhZ9Q4PM0/QJq0i7xNZ1QSXiunGyHtvXrocm336H+&#10;N98wfn6Pbl07oB0jaOeWTWCqq4WBlhawMdCFnb4aDu+cBgeHJYhPCUXRVblx2A0kF11XlEIlFdxE&#10;XO51xOWxL5tKC28iqyAfpaXuuFq+Am8ejsc/jxkjnmoSMgTMU8KErkf5KmEFQIxcCoDohB6x/1Bm&#10;htT5ic9jRjK5eyAeceyhDj4IkO6Z4Fn5MiRG70FRkS9KKuJRUF2ExNKriCi+TzGGFb9EmOJ8VLff&#10;8M57CvccKvMOohnbglOKcTkqGSd9TuKs+xIERyxEWPgEJEUPR06CFfKSNPH8zgRUFc7E0h87wuHo&#10;MFw8YoKsIFP8c5du5OUCHNlmig5t66FLnzZord4IzTs1RIs238KkX0dM+MkG60/zb/KCM+ZuWIuh&#10;k42xYo0dxo7ojfnTLPH2fgJu5hxGQQSh8GIMPj42p4sZiRt+Jjgwox5+Hv8N/A7r4WXOWLxKGYSE&#10;I8bIvzwBj5J+xIOExagKnMt/zx18DiFUPQwf5c6K1/lv9sCK8DKBx/YW8NzdDEEn1HBxVzd4HTOC&#10;1ylDuJzsBJczrRHsZYp7104gN+MSrpRnot702QMxf9FI7DmwEgsWj8Ho8TYYNd4O9oONMWKsJUaO&#10;s+DFPIoajhVrJ2HjtjmYvWgAZi8chCnT7bFkyUTkZkcRQHmETxrJlobC3Dgkxfigkn+wuSm+mDfJ&#10;AnZ9W2KoWW/0p6xMO8DSrC1M6bLMDXrCxrgP+pnqob+JEfoZGMHeyBD99PXR39AE/UzMYGtsAjsj&#10;E1jrG8Lc0BCWJsawMDaApVFfWlNdWBnrw8bICJbGfNxEHjeChZkJTEyNYGpsDGtTM76nKSwpazNz&#10;vq8RzAyM2VJ6+nwdPofnmvF5ZnwfC0MzWBiZwUSfr8lzzQ31YGKoA1MjXf68ujBj39JMHxamlElf&#10;2FgYw9bChOLPygvI2owxQn5W/kx2luZ8bwPYmRnAxtQQXTu0YcRqgFZ0QBbdO+DyrrWYaNwbHQmk&#10;xoTQ95ROx1Zw370SZX77UeK+BWWeW3Enho6FbuVxug9uRDjSER1G1N4FODNvAC6vm4mAAxuwaIgt&#10;Bmr2xmgDPUy1NIbfgW3IcTuF0EPrcSPqIm7HnMPjJCfcjT2DhwTN2+JI/FaRgLdlsYRNCF2PD52Q&#10;O2qoR0nuqA6/gDSXw3DevhKn1i/FmY2r4LhtHSLO7kFFuBNe5gUqxWxxTXcSLxBCl3A/+SLuJxGQ&#10;SWfYP4MHqefxOMOZrQsOr52KTk3pfr7/AQ2++wHf8N+gJaNYm+aNlC9itOb/5yBbC9jy39mgeyvs&#10;WD+BAFqF5KxEFFyV3en3qXtIKr2DuKJbSKT7SK98iqxquWPhI6QWFuLuHV/89vxn/PusHz486Yv3&#10;D+hoHndVXA6eMUo97c2LjqLTwWOC5jHHGbtwh4/Jl+vd48V0V/ZLcUzqQY96cozAus7+PWPcTDdC&#10;UcpQvLy/BO+eb0PNIx9kFmUSLncJnqcIKaL7KXiOgLzn8CV4PLOl3nMLMYVFePo8G7cqXZCdsRcB&#10;QRPpxgfjXuVs5MQaEgpmeFFqibvZ3fD3fTqHV1NxNXMwfru7FC8rBzFOG/JntqADmo5ju8zRpsW3&#10;aN6+GVp1b4jG7WRGtRE27PwJZ732YPGmeZizejVOupxHVmkM9h5dhk1bpuPXX6vx/FEhgl1/xoH1&#10;nfD62nh8ej4e11MtcXp1Qxxe1hJBp/SQHTAITwsX4M8by/i7L8P7a1PxpmgY3pVOR7KTKUKO9ULY&#10;YTXcjTTH+yoj/HujD3+usSiMtMHlo73h72wCh2N6mDe3JQYM+ZY8aYnlK7vg8Ak97NxliODATXB1&#10;3oxXL66jXv+hGhgxzpAyY/TSwJBRZliwdCJ0jbpAXbcldI3bYcQEXkhD1TFoFC88ezX0MWiMoWP0&#10;sHT5eGze/CMy0yNw83oBiZaBan5CFubGMr64oZwAKs4MwZLp/dCjRT2ot++AXl36oIdaH/TsrQV1&#10;dSOo9dBjLNGCWk8tjumhR08d9FbXgkav3tBU6wn1HlTPXtDs0Qvqaj3Qs3t39OzSha/TCRpqXZQv&#10;5euj1g2a3dSg0YU/G6XVpTu0uvWEZvde0O6uDp1uvaHD1xJpc1yrK8/pyud07kJ1gnqn9srXIcv3&#10;sWvwtTWV1+lBJ9IVfTp1hobyeBuod23L8XZUC2h0bgb1zs15fkv06doGut078rXbQrdne75PB+h0&#10;7QitTu2g3aUtdPgcTYJHr0cXZT9Uu4bfoXODb6He6FucWDUPDmsXwKJbK+h2bouerZvDoG1juGxa&#10;iHL/gyh224oSj2389HHC8+wAuo4AugxXlNKtxhxehmKPfbgpESXkAqKcT8Bh6zqc3LAKPkf3oCzS&#10;ByUhzgg9sZmfTq54mOaBJxmuBI0roeCFtyUxkM2n7yqT8VJWSOfKLTe8CLuLqA45i3iHrfDcxQ+m&#10;weZYOHIAVkybBFstdUy11sX5jXOR6boL9xjXngpgUi7iIV/3SbYbHmc60w2do6U/hXspDnhIJ/Qs&#10;zxveJ9ahV7tGaPr992hIffNtPXxLCDX+4T/KN74OsDZBfyt+2JjoQK97c6xYMADHT6xk1MlG/rXn&#10;SFPuyXMfccV3lS0QWdffIvPGO6RUPkNSyW3GtAg8e7Ce8LEhaGoLzdT7mq74+JSORmo+NWwf8JiR&#10;Cg94fJ8xTGbAbvSEfA/6PzfU8OEGx25xTGLZw+54f6MjPnH8/a0+eHGlN94/pWt4ZYD3L2xw78oy&#10;5OeHIr7wFkKLHiGooAbBjFwB2U/gk10Dj/R78EwuRMX1EPz5cif+ejAJb+8OwV/PB9ORDaMjYwyq&#10;sSb09IHrevinugf+vEVoPjUiMAmiJ9b4544uPshWhseWhOdUrF/eCx078EOscwu0790ErTu3Qsdu&#10;3eEb7I2gCGcsWzMLLh6XUfPiId7++RCXvR2waetyZOaEY/+Bn+B6cTlcTvVHVsRA5IVZwPVIG+z9&#10;pSFcTuigOG4cnLZ2Ioxa4cKOdiiPZry6PRIfqyci20Mfl7a1xOEVDXB+QxMkOLYhfPoDb6bjz/sL&#10;sWFBayyd2gWHtpnhouN4/LzBHEb9fsCACZ0xZaEGxsxqjqnzu8HVax1T1zr+u4Wg3sQZNug3TBs6&#10;pp3RTas1Jswaik07V2Ds1AEws++NSXP7Yf6K0Rg8xgTDJphB06gVNAwa0RENRVKqH7w8HJCcGIRb&#10;N/NQWZFOAGWhNC8GUSEuqm/WyIrEqjmjod62KXS1zNDbcDS6G05AL9PJ0DCbgZ6m09HdbKqiHhzr&#10;aT4ZPczGo7vJGPQwGQ0145HoZjSC7Qh0MxiK7gbD0EN/CDVY1fblWN9h1Aj01KN0h6GnzlD00h6G&#10;Xmx7a0t/KHroDOFjPF9nELprD4Catj1/X1t01rRG5z5W6KppgW6aVlDTsKXsodarH7r1sKU41tOc&#10;rQnUuhuhW3cDqKkRmt10FHVjXyT97mraBKQ2enRj21UXPbqI9NCzky4vPA2CSQM927VF6++/QeeG&#10;36MDL8BVEwYj3dMBB5ZMw/z+hphi1BMDOzaA5+YFyi03ijx2EkDbcTfmFC90DyX2vCCE3uaF4G1h&#10;BKNTIB6k+aGG8HhWHMNPrgQ8zoul4vAwNwYPsuWbLWJQwz++p3mhitN5QedSk+nPT7RY/HUtB79e&#10;zcLzklg8Y+S6y6h2N9YFWRd34vLG2SgNvYRDaxdjqIURRg8ahL7q6vhp0ihc2rEcTusmo9xvLyF0&#10;FrfiL+AG49f9LNld74ZnuZfoik5RZ1CT5YznBV6IvXQQfQnj+vy9GzX5Ht9++w2+q/cfAukbfpi0&#10;x1B7K7phfTpaDfTVaIwFM61x5PhmJNPZZF17jITih7zQHyDn2isU3fpA+PyK6KqniC15huv3qvD2&#10;2Wn8/ngEPjyXKV86FpnletGdxz3w4ZEaodNDmWKX+s6nm50ZseiC7vUieGRMgy2dEUH0vprPUb6y&#10;WJ3nEDjVfK27bOmGPr5gdHtJsL3shvevdPDbiyW4fTcW8XnXEFJ4F0G5NQjNrIFv9g3lfj/uKTcQ&#10;n8OY+/gA/n09gmAhaB5p82ejy3qgzWjXFx9u9lF9PU4V35MQ/PhAk+5Nl+fo4+MTHfx7VwsfKNT0&#10;xZ93JmP+1K7QNVCDWt8uaNuzMVq1b4AWbZtg9rzpuORyHOec9uHazVxen0FITA1Wdiy0bf09Bg/r&#10;i8mzLAkqWVV+Fl6eY/Dzsg7Ys7kXLpzrA08XTXid18PlwxY4sFIHh9aoISt4MJ6XT0NBoAlinPsg&#10;7LIezuzujMDz+spxops6XlxdgYuHB0G7N927zncYOKApdu0dif3HZ8B8SEc071EP3XS/gfXw5liw&#10;WhtL1+lj+55xsLHVRD0L++4YNNoQ2sad0b57UzodYwwZY063Y4T+I3QxZ+kQjJ9hieHjzWFhr46+&#10;Fh1gYNUGG3fMRmFpHDwJoLgYX9y+lY8rlZmorhQARSMy+BLKCKByXgzrFkxAt1bNoKFlhe6m09DR&#10;bC46Wc5HZ8tF6GSxFB0tfmK7DJ3Ml1CL0dGc49Ka/oj2pouohehgthCd2Ham2prOR2vTeWhjJu0C&#10;tDJZiNZUG463M5mD9ibz+Nz56Mi2g9FcdGDbnue3N52Ltsaz0cZoJtoYz2SfMpyBDgYz0dFgBjpR&#10;HfVmoHPf2eisNxudtKejs85UdNadhE66E2o1EV11KO2J6KI9AZ21xrP9MtZNawLU+kyEmiZ/Z00e&#10;q3O81xj07m0PHQ0zdG7ZAa2+q492P/yApoxbduqdkHDhIJIdd+PE/OFY218Ts3Ta4MKKiSj02ItC&#10;tx10QdtwK+IEHjM21WT64EV2IH4ticTvZXH4rTwRr0vi8aIoBq9K5JYbafj1ShbeVWUq9ZpXZel4&#10;y/+X12XJeF4YjZeEltzb50kuAVaWgD8JoHdXMmj/4/gakXRG/sqiwlKf40i/tBd3UvyR7HkWa+ZM&#10;xOzxwzFjzDA47d2EeOfDuPDLNPjvmYur4SfperwJmSC+z/9D1V/AR3H9/xtoWopLPEHj7i4kuLu7&#10;e3FoS0sLLbRQA4q7eyABQtzd3Y047u4JPPczy/f3v/fm9Tqv2Z3dndns7nnmeZ8554wyuZk/j7NO&#10;q+BzM+GwWNFJ2d85Io//g2MPfVqL9WiJ6XVs31Ei51fodGyLvaUBw/r64O1og5utIXamHZg+vid7&#10;98lnk51HQkmjxKz75NW/I+/mK7Kr3ooBPSGypJa4gmIqyiV63V3BpyeefH4iwFAi131TiQYCizum&#10;AhyxCqVvj0CGWnM+1cjtahtZ2vOp2loeEyhU/6/zXKkln8qMBFYCg2qBjjyfmwK121ZiURayTTGj&#10;RyZ8fOTFw5srSc+8RER6KdezqwlMu0lg8m38kms5G1+Hf0wqFTdO8+HRAnlfzmIx8p7qBHYV3b5c&#10;HLBC9l9sSlOhwLJE3lupxECxnU+3xTzuC5zu2tDU6MS7KnmPt1x4UjqJaaO70kXMu0PXTugZ69BR&#10;oyU/rF/Bw6e3ScuIYvbcMfy740fO++3lzPk9uHrIgc9Ci9XrprP8u0kMHeXCqjVjGTPeAjNLNeYv&#10;NufylYGcOe3M6cNDWDjVAQfD9vR21GDb5sGsX2HEgT+tCbnYm4CzHvy10Y7rZ6eSG/ctp/5zZ9m0&#10;zmL2anQ3bIm5yInPYG0GjtFj0kI7lv82mCEzLHDu1ZYxM/SYOL8TG/9y5/LVX/hj82rUfIaa0XOw&#10;FZ1NO9HVQgfvQY4Mn+zF+Nk++AwxlceMsfeSaOHZRSpUB6xddfDs1405iwepTsWfOvkf4SEXqLmR&#10;Q3lpOpUlaaoe0AqAlMv2FGdF8vPSabhZmmNl15/ubjPR9VqEtvcSNAU6mp7fouW1BC3PxXJ7oSwX&#10;ou0hRQCk5aGs/1bWL1Y9ru0hrxPQqLvMQ915rpT5aLgslOUCNOS2pqzXdJ6Dlix13OYLYKS4zBfg&#10;zJN1c+W1AizXufK8uar7mgInDVWRbTnNkm1IkaWm02w0Heeg6TATLccZcnsq6o6T6eQ4RR6fjpaT&#10;sn4mmvYz0BBgactrlKIl4NKWomU3A23bqWjZTJEyDS3ryQKzERia90RHvQs6rTqi2boNHdu2wli9&#10;tejsEuL3/EzM1sWcXDSYpa6dOS4Ayj39B3lnFAPaRG3Ibm7FHuO2xKj7aX6qhuPXRQIQiVBvylJ4&#10;WZLE06JEAU4ij/LjeZQXx4PcWNVtBUDP5PFnRXE8K4zirpiQMrziSWEMrypTBEDyGgGQMgHZw4xA&#10;iXjneZoZzOOMYBoSAmhIvU5NajBlCYGUJSmn+UO5mxWqimyJx34l49xfAhl/nhaECHyUbgFiaVln&#10;BWZHJYopZ8hOiJFdIPjgHzhJ1OrY+hvUO3WkfZt2Er9a0kVgZGeuAMgbJwtDejpZyLIzE0f35b/d&#10;24lMyyWn9gmFtz6Qf/Md2Q3PyKp9TXbNcwoab9N4L5eHDdt4qoz6vm1M04POoJjKfYGG0tZTJ5Vb&#10;IpRqVj7lOuj1tmI8UsErvAU2PjSXuvGpxIlPhXJfuQBfkYusF1BUSamV7TQKsBoFYo1y+7bYyW0j&#10;nldZUpLkTMTVqQQGnSU4uYSr6ZVcTW3AP/kmF+LruRRZKkAI5NndjTQ/6SOxTd5Lo9hXmSnvc7ry&#10;PLmbFAM+Flvyud5VgCiGU2gmMHQUCNnTrLRH3VWmz3DircCqqc5RLHcCQ3pq8pVA/JtOEmd1NOne&#10;oyuZ2fG8b37O4m9n0Ka9mgBoPc08pLYhlz0HtjB94Wg8+9rSXqMF7dW/ZuS4oUxfMJ2OnTsweb4r&#10;16PmceXqDIYPMuArOTAqszFodWyPu7cZBqZf4e3ZjtPHJhJybY7EZF08hQMJsX+priQzYqQWa9aP&#10;ZfmGSUxY4slwAc5IKUMnm/PXgcX8uW8WM5cYsm6zM2s22nLwxCQqq64QHnQetYFTXHDqZ4Khoz7G&#10;zt2x72WGY18DrH31JCJpYtNTG0tPLbpat0PHtDWu/YwZP8uTTX8tJFViwKlTOwgNPkddTZ4YUJoK&#10;QCW50YQHnlSdDSuUGLBh2TRWz57OsOGz0HeYjLYASMtLAY5ASAHN/8CjKZajLHUEQFoeAhTV/S/r&#10;NMV2NMRkFEhoS9FxmiNLsSAFME5z0XOcLcvZaDnLUoCiJwDSE/DoCpD05L6uq0BJ4KPASHmdlrxe&#10;Kcr21F1m0sl5hiwFKHJbQ7kt4OkkgOnkMF3AM00ANZ0OjvKFiS0pj2kqSwdZL+s0neU1suxkL6By&#10;mCLLiXSyGyfL8Wg4TETddiLadmPoatULLQ0BULsO8uW2Q12zHZptWrBywjCKL+0l7+BPXFo9lr/H&#10;e3Jt4wJSDvxEwZnfKb301/8AdJzbCWdUAHqSEygAiuF1SSLvKtJ5W5HJGykvipJ5nCvwyYrmUU6s&#10;ACGZZwWJAicxoeIEnhREqS5EeC87lCfF8QKgVIlgSaqpWl8Vx/BcTOpWwmWJetfFYhTIBIm9BPFY&#10;IpoymdmzsgRZik3J8x7lCHDyFatSoBMm+46Q/QXzLD+Ah5lnVAC6mXCEhsSjAiA//Hf9hI1+e9Rb&#10;t6RN69a0a9UGPS11unfWxt7ckOH9vLA37U4fD2ecrC3w9vJk5/7D5Ej8KrnzXsznHfmNb8lpeCUA&#10;kmXNC6rv3OLJgyje3f2O9429+CCQeH+7B023xCSUC/HVSNSq7k5zo3KKXSJVg8SdKmW+Yi8+5Q7n&#10;Y/ooXsb342WcL++TB/IxYyCfCrwEQLYCKIlk1WJBEtM+1otJSWRSBnO+r/XlReVEntaspzz/KNeC&#10;QrkYnsfFhAouJtVzIamB8zEVBMXEcrP6EG/vT+LzCxdVdPtUI8ApNOZ9riEvM40kBst+7veH54Mk&#10;dnnxslQAVGNLc7k5TeWGfKwSU5J4+L7cTL5fK2oTR+Nt00HVh0ytTRvadugkJtmJtd8v5dr1ixib&#10;dqWTRivGTxpAXmEs9Tdzuf2glLkrp9NOuzWtOragq7EeOw7u5MCZExjYGrP0x7EUV5wgXiKzrvo3&#10;qm3b2dpiZWVMFxNNBo/xxt6hC6OGWrJ6WT86CODUJEZPntOXnQdXY+fRidmrRzFr1XBGznZm4GRL&#10;LD06YOnSDievjoyc2I3Vv5ixeVsf1v06iJPnfmbJkhHMmTYSNcd+hniPsMVnuCNOvc0wcdZB2+wb&#10;Ohio0WuULb3H2NDZqiUduqkJpDTpM9aBQWOtOXDsFzKygzh69C9C5AhQX1tIWWkGN8rSKcuLITrk&#10;rKoNSIlgv6+ZzQ9C25GjZ6FnP+GLASmgEfjoeiyVskxilRS3pejJUk+Wum5LpHwrsUopS8ReBFRi&#10;OlpOiuVIcVFMaLHYj9iR8yL0nOaLhSgWJPbkukhgs1hgI9bkIvuSpbJeS9Zryn0NeZ66bENDtS2B&#10;mgIiRwVKEueUxxzEiOwEULbyuK2YkN1stO3lcVmn3Ne2n42uvSztBIb/K1p2YkS2M2QphmQ/RUxI&#10;7MdushjQVDStp6FjO07iWm/UNXTRbt9WdeZHQ1PyuxzFfG3NSDi+jdoruzm3ajQnlo4g8q/lpO5b&#10;R8GpTVRd2S4A2sNtZeBo8jkxk8sCiiCJYNG8Foi8lcj1pjyV16VpYkMCo/IMgUmKRKwkXpUkCxjE&#10;jAoSxHDiBBrhKvt5lCfGU5IgAJIIVp4s9hLNC9neG2W+6MwQsZar3BNQPRRbup9+hQeZV/93RQ0B&#10;l8DqmdjT86JY2XacagoPZRT9U+USQPmBPM3z50HGaQHZIW7GH6JRAHQz5Ry7vp+CrZ7ET4lcbVoJ&#10;gNq0omtXTSzFfvr2dGdoXy9Muung4eyGmaktsxYsJ0/gU3r7LXkCnrxGAVCDAqA3ZFS/Irn0LinZ&#10;KSRF/UJZSj9eVLmJndhL/JJKfVsgo7Tv1HSVYkTzHQGIRCilJ3CTAOZ95jhKzg4mentfrm/24drP&#10;jlRfHML7tKF8zHWTKOQgAJLIVWnFxwprAYE7r8v60JDck+hTLpz6y40zeyYQE3GYhIxizoYWciys&#10;mNNxNZxLqOR8eCy5uWd4cXslHx94wAsHeV9WNNeaCFwUy1E66HlK1PKh6V4fiY59VcMUPtTI+6sR&#10;25HnUCYxsVwAqgCo0l6+L2+S/cZhpNkCO2tH9h8+zIRJk1XA2LRpA7duN/LTT2vp0lUDQ2Mt3DxN&#10;mTZzEAu+HYuls6EUC1x6ueHY057LYecFQttw8LRk6aqJnDq9lTnTh9PTzYEd/26mrjaH+IRLLF09&#10;mWQx4TBJOTMmD6FfHzvathOImYiwOOph5qKBqXMbjFxaYOWpKSmqLQb27bH30aP/GBOGju/C3GVG&#10;rPvdhjUbfJg2z5cagWLVjVyOHd2J2tJ101jy3USWfj9R6DRbtGyQAMadPiOcWLBqPLOWDmXUVG9G&#10;T+vN3OWiWT9O5tvvRnEhYBthUSfZv3/z/wyoQAWgKolh5fmxRAYpvVDDKcmOYvPq2axbNItxExeg&#10;aTMWfQGQjtiNplR8dTEXdVl2tBcLkaLh8AUGmo4CCEeBgdzuJHGok8NsOkol7yiRpoNU6g5yu5MS&#10;vQQuGgIDdeupaEjpZDmJThYSl6SoS9G0FBAIANStpsm+p6FhJTHKajIaNpPkNRPETibJ6+UxeR8a&#10;sk9NRwGbAEhDIKNtK/swn0Q7kzF0kNLRdOyXpdnYL8V0jDw+Dg2L8bKv8XQyE+tRlhbK+lGy7wno&#10;yL61LafTWfZnYNWPjp100ezQHj2JIMoli/U01THV6cjxTSupDTpIwPophP42k4R/l5Ox70cKTvxK&#10;zbX/aAjdz724UzxIEgClXeJ5ViCvCiIEQrG8Lf0yd8/r0hSBT5YKQEp5XSpQknj2olgiVo6AJVeZ&#10;1TCMh9nBAhEBjsS3V1UZvKxIFaDEirlEqqD2UiB0XyB1W2LV3bTLEqMuCJAufmnoFut5Is97KeB7&#10;XZ7CK6VUSLwrjuZpocBJAVC+v4DrtNjPQRrjD3BLYlipvP9fZ/fHzbA9Zt10aStHb+UUvIlpZ1wc&#10;rRjSr5f8+O3ooquOUQ8L1m/cQXH9E0puvyGn7hW5AiAlfhUIfHJqX5JS9Yj4olqSMqOpLPyb9/fn&#10;8flRfz49UNpOlPYaGz7VGvKprodYj8QYARL1zjTlufMxcyT5p4exd5krC4dYM7+/G9/2siD76CQ+&#10;5Y3lc6EzlNh8Gc9U5crrbFfqIjwoDhxGdfwK6jL+It7/F7ZI7Pj+x9nsPHqekyF5HAzM41h4KcdC&#10;0rgSfp4HjdvExgbDQwsxHHlP9y3l/UgMU67J1eAq77EnTQKi12I9r8sVOIkl1SpRTOJXpQPNyjXa&#10;izrzUbm++u3hpF/zZGrfzirgrFy6BuXvv53/CbC9efnypep+dk4a3brrsOXPn/DzP4SrpyHdjVqj&#10;qS9m00oNzwF9GDV9NONnjsDb1wFHZxOxpSFyYGyNvn4HIkLP8/B+Ke/f1FFRFse2HavJkINPhUT4&#10;BfPHoqnXAgMTPXqY64mUtMLQXo9+I5zx7G+Ik48Oxg5tsOuli21vHcw9WovYdGDpTzZ895sLM5Y6&#10;MmSCA6f895KZl8Dff/+Oml/QLs4GbBeg/Me5y9s5e2k7x84ocyxvYc+hX/nzv++4GnaMqGQ/dh/b&#10;wP5TGzl68Q95zT+cv7xNALRJcqAf9TVFlBYLfEpSKZUfc0TQafLSIwVA0fy6Zg6Th/Sjd58xqgim&#10;47UEPe/5WPSeh3mvmRj1nIapLI1laeA5he7uk78sPSbTTW539ZhEd6/J9PCcjKGsM1Tuu00SM5mg&#10;aocx9pqPY+8Z2LiOEaJPwdp1vNB+LMY2wzCSYmwzHEPr4fSwGkp3y8F0sxhEN/OB6Jv0Rc+ir0Bi&#10;mMBGwCQm08l+Fh0dZqrAqCVgMvecgV3Pydh6jsPKbSxmTqMwdxyJqf0wTGyHyraHYGQ9WLXsIdvu&#10;KtvtZtlf9jEAPdNBaJiMFBBNRc96iux/AO3a69CxdVu6aGpj3N1A4oc+3dTbsnJif8qu7SF+x3Ji&#10;ty4gedsy0vavo+jsFhpDD3Iz8hj3E87xKMmP5/KDeJ59nZd5oQKhLxaknE5X2oLeKnGsUgAk5bVi&#10;RbLuaUGsRLIIKRKblOiUrZiKAEii1yt53quKNIlpEq+UGCYAeiHLpwKqJ2I8T7IVC7oqBnTtywRn&#10;8thLiXJvBVrKGTQVhJQ5g0qUyevDBGLXeZJ7iQdpJ8WADguADlMfe4Skk5vZPG8wA+y6YWXQhbat&#10;22BsbIyLkxX9fN0ZP3o05mYWaOp0Y9W6LZQ2vKTgpphOzVNy6l8KgF7/z4KkyGOZAqH82vs0Nqbx&#10;tG4zT0p7Syyy4FW1Ee+qJbrIUrGNz/VKL2aByW2p8NVefEz14kn4cA6tdmLeELEuN29GuXqwcWov&#10;AfwKmgqHqeay+VxhCTUuvMkTM7puSvY5B2KO9uH8P/0IPjGX57dCef44kUMnNrF+y3a2Hg5lx/kU&#10;jlxJ4fTlE+Rn/cPHR0v4cEdM55Exnx8LhB5YC3jM+VAi77FYImK9uxSl8VuBnRPvSqzEfuR+oztU&#10;uPChwEQitsTHBiexowkc3OzAQEdrli9cyNgxY/n1tw1s3vwr69Z9p4JPXX0FY8cOY8LEkXKvScpb&#10;Vq2ZS/uOX9Oi1VfYODkxatIkdhzYSVZRCn/89TObt/5IRVU+u/f8RXT0JV6/qGTfzu/JSLpMTVUK&#10;164eJFuM+OefvkW9U0t0JEJr6HXg6w5qtNRuQUexrc7GXTCz7Ya2YQu62bbApZ8uA8abMmG+E8On&#10;CeDmm+M6qDXuQzToNdqc9vot8O7nxuHjYkAu3t2xc+6Cpa0uTh4G9B5gi6VdZ7oYqaNn0IZupu1Z&#10;/v0MNvy1DFsPfRx6dsF9gDHeA41w9+nGwMFOBAedo7GuRAUg5UxYiWi5crWN/PQoSnNi2frzt1h1&#10;0cHEyAVjT7EVtwUYDfiWrUeD2HkqkA3/HedIQIyUaA74RUgJV5Xd54LZcTqQ7WcD2XUxmH1+oWw/&#10;4c+GncfZdSYM71GraG80ksmLt+MfmMC5cwEkJecTE5tFdEwG4REphIYncy0wFv+AKC77R3LhYihn&#10;ZbsXLoZx4uRV+RL2sebn3QKiUQKh6aqGZ3VHxcam08V5MtsPBRIenU58Ug5xCVLic4iOTBfoJhMe&#10;miTxM57g60qJI+haHFevRsq+wrjoFybbPkk3q5EqS9KxnUAXC1/ad9BGs317jDrrYW1uip6+Ht30&#10;tRjqbkn6+e2UC9TT931H9N+LSd77PcUX/+ZWpESY6FPcT/TjafpVXuQE8TJf4FMYyZuSOPmRKlOp&#10;KjEsTcCQxuvK/xUFDkq7T06kwCNMSqgqgj3OjVBBSTn9/loA9FIgpVw/XpnC9aVs86UYjtIW9FRs&#10;R7n/ujhWjtJxvCyJF5uSyFWcpAKbqkh8UxrC38r7eFUkr8m7Ivu7yMP0MwKgo9yI2KuaITFM/pct&#10;C4YxzNkIZ0sjNDp2xNbaGgcbC8aNHMKIYSNQ1+rBml/+JUfsJq38IRkCmczaFxK5XgiAvlhQthhQ&#10;dv0LVQN0cU01N0qPU50+UkBqQ3OjErMEHMqgx0YzAZCxGIfSk1nM45YYhoDlbZInD0LG8sc0SwZb&#10;mzLQxoofJntTG72GTxUzvgzArBTjqLblfbkFb8VCPpS78fHGQN7XTudRyQIu7Hbn759cyE75hzu3&#10;Y9l9YA9/HjjHtmPniEm+KnXhIG8fLqf5QR8Bj7UsTfjQKObzUIzqljVNVea8LTKTz9ZSop3cLxE4&#10;lTl8aZu6JbC56crHIhs+FJry+YajxEZHuDuU24W/8PROvgo2UZFRWFtZcf78Gc6dP05dQxkHD2/H&#10;1s6Iw8d2cuteFfcf1nD2/AHc5Lf1TSuJTT164N7Tm10CoFfvH1N/q5KDR3axc9c/hIX6c0MOKOdO&#10;/8GS+f0pLwwThj2QPT2X8pF//97IV1+poaHZjmGjlK4u8h326EDHbh3R6N4JBy8DLFw1sffVx8qj&#10;I279dJi62IMJC1xxHqCNbb+OTFnuQ68xdrTU+ooupvK7N1NHzVRUqmuPTuh0bouVfVfs3A3ooPsV&#10;bTS+oq2mGt3NOjJwtAteA8wxsVPHvY8FvUfYYuepjYV9B1w9DAkIOMEt+QDKSjIoF+0vFQCFXz9J&#10;XlokZblxbF2/BDMdTcn1Hl8A5D5PALSA/y6Ec/JaMPvPneNscDDnpCjLC2FhnA0K5oyUU0HXOREU&#10;KOUaJ65fFUhdEjCdxS8qmSHTf6R9j8FMX/QnRUWVlBVmU16US0VxvkTBAvlxFqqWFcV5sj5ftb6s&#10;MJeSglxKpZTkZ5Oblc3pc0F0NhlAZ7up6DrOQkuJY/ZT6e4yhhMCqqKiYnIy08lISSFTKUmJ5KSl&#10;iOGlkZ2a/KWkJJOVnCTLRLIzksnJylJBT+mbpG42HG2bUeiYuNG2fScBkBz9u+hjZ2VOVyNDyeuG&#10;DHS34/K2nyi6/B+NEQdJO/IjMdtXUHT+T25HH+du4jkepF5WzdnzIu/LKXil0r9Rxa/kLwAqS1eV&#10;V2XJqjNbrxQwiY0+Sb3O/aQA7qdcETBc56kA6IWA6ZXY0uvKTIHIlwj2VMCj9A16pZozWmlQVtp4&#10;vrTzKPB5pexLtd0vbUsKgN4I5N6KSSkN4q+KxQoKAnicc4EH6UoEO8KN8D3k+f9DxL7v2b16ImM9&#10;zfGyNaWbnjauDja4O9kxfMhgPDz7sHTtJnKrn5BYfFd13a0siV5ZdQqAFPi8FvC8Ir36Bek3npNz&#10;4w51jVk8adjBu4ZREm/EHFQ9ncUsbgt4GnrQVCtFGVJRrzQkm/FeKvXzZC/eZczk6h+e7F7hw4lf&#10;+lITPYfPldPghpdELtlOuQMfiuwFOgKDO+403bKXfdjxpsZDbGS0rFtO5Glv/ttgysl949i4fhI/&#10;bFzKrv0bKc49yIcXv/HxcX8+PxBwPJLX3JRtKf2PHlrz6b4SB2V75QK2GwKacmXMlLznEoll1RL9&#10;arz4VOLAg3h9PpYqsdGNJolnH2p7C9T+4/2HahWAEmITBAr/8JlPfGx6LQAq5fet6/Dp5cCmLd/z&#10;6Hm9POslwWEX2LNvK6tWL6ZXL2+2/vU7o8YMluf+RG5uEqPHDFdFOidnG1avnslvv86Vg+puPrxr&#10;JC7qCps2rCEtJVIOEH1Vzxs/fphq/79s/k4MX5NO3Ttg6mTAnBWjGDHVDRvPLhg7amDtqYWBYwsM&#10;Xdti4aON+wgjHAf2QMO0HfoWuhLVeqBn3Ba17gbqdO7aEf3uHaUyyMbstTG01UbXsCMWDt0ZNsGb&#10;kVPdcfTRw8ZdG59BVvgOscLJtzO2ct/Dx4xLl49xq1EBkEQwAVCZRILw66dUALpRnMz2Taux1NfF&#10;XAGQ1xw0PARAg+bxz5mrHAsI4Lj/RfwiQvALD+HUNX8O+53n4MVzHJCy/+IZ9pw/xX6/MwKgS5yU&#10;su/yKY4HhzJk1o+07T6IiXN+pSBfImBuMsXZSeQkR5GREE5aXCgF6XFky/3k6CBSYoNJjQshLT6U&#10;nNRoirITqa4o5vSZADqb9kfPZgo6TvNUp/TVxYS6u03g2IUwysvKSY2PJj4qjNjwYBIiQ0lLiCEr&#10;RZkKNpI4WRcn71+ZpjUxLITUhEgK8jIJDYvDyL4/ncwGoiUxUN/Ci/bqWmi0a0sPfX1sLK3Q7toF&#10;QxND3K2MOPbbakqvHaD06jbyzm0icfd3AqC/xX5OCDyUScSu8EwVvcIEQFECoHjeCWzeKiAoS5X7&#10;YkDFivUILAQIbyQuPUjwpyHkJPdjLwqIrvI4Q2KU2M5zpb9QucCnIksFoBfymmcCnZcKgPLCeZkb&#10;pmoLUuxKsahXJfJ85bZqwvsvjd5KBFMZV1mCvE6iWZFiTAECuIs8yDijil/lwTtJPrlR7G4re7+b&#10;xCRfK7xtjLEzN8LL2RYPRzt69+rDsjUbiM2uJbH0IbHFD4grfkhW7StyBDw5DV9KZt1L0qpekFL2&#10;hKyyGokI4dwvXcdbZcCjMs3GfWW6BzEgpc1FGevVoJxGl9u1EnGU09oSaz4W+0qFH86T9KG8K1Kg&#10;I6VGYlelmM8NF5pLnHicaMbdeFMBq6xTDelw5U2dlXxedjQkWAjEfeX/H8ntvCFEX3Tj52V6zJlh&#10;xLq1A7hbcxze/ETzE4FLYw8+1cv7qhWzUdp+Htnx+Yk9n+450lQtZlPtKe+xlwpG70rF3spc+ZDu&#10;zsMgEx6F95D37M3HW57cl/dxv3I+z+9f5VPzY/jczI7t2/h9k0TPx494/OQeAVfP8u2y2fj4OnH6&#10;7AE+fnpKMy949KSRp89uykueyfNu8fHjK65ek7p18F/u3bnB8RP76SRWo8BlxcoZREacoqEuTQWZ&#10;c6cP0baVGmdPHebyxdOMk3i3du1ijp3Yy6iJ/bByM6KtXhvU2qsJeLpi6aJLK3U19Ey0MHHWp5tT&#10;a4y922HRSwMrKX0nOuE9wgVbX0sce1tIOuiAmpbeV5hZ6WDl2BVjaw2MxXLMHPVw6mnO9MWjWbh2&#10;AkMnOWPnpYVzLz1cenfDrY8hrr2749a7B169LTl34QC3bpZR/j8AlcuPVWkDykmJUAHov9/XqIYj&#10;mJq6YqICkESwgQv488QVDl8WCF25SkBsPJeiY/ATtbwQHsHZ0FBOS2U+Gx7GmRAxI7l9LkLiU4QY&#10;U8A5jgaHMXz+L7QxGsLoGb+Qk1tIYU6yZO9kMpJjJMPGkJ4YTYHcz8tMIiEqhIToEJJiw0iMCVU9&#10;XpCdTEVJgbz/QLpaDkHHfgY6LgvRcFlAJwGRrsNk9p4Ioaz0hhhQBlkZ6WSmpZErS6VkifVkSskQ&#10;81Et48WOElLISE0kNyeLoNBYjJ0G0dFioGxrFF2te6KurY+uhia25tbY2zii362bxF9LLJXBo+OH&#10;UB1zkeIr28k7u4mU/T9ScPZPGiOPi8H48VjpgJgTzJv8CF4XRIvGx/FePus3hQIcKW8lGr0rSOB9&#10;XjRNeZHcCj1J4dn/uBN5jpepQbzICBZ4SbzKV+Z8ViJUFq/Ks1SdFp/Ltp7Jdl8I3F4qp9czr/Mi&#10;W9mXmNb/NXSL+Xxp6P4CIAU+SluQcgWO18UCq6JQXuRfFQD5cz/jHPVxhygJ3EbSiQ3EndjET9N6&#10;M8rdBBezbjgpE5pbGuLr4cqQoaM4dl7ALtYTXfiQuNLHAqGHZNa8FvN5JxASEAmAFCCpAFT6iMzi&#10;Kvn+LlMQPZs7WZ68vWHP62pj3tYbiLFIdFFGsCsdCCXWUOEgkPnS1vKpUjm7pZhOXz6X9pS4JZZz&#10;QwBVZS/gdeBxqqP8r97y/znzpNCEl5UCtXsCpgZ5vUSjV8Uu1Eaa8r7CTQUn7gzlYdFQ6gvm88dP&#10;dqyca05Zylx4MpRPdyzleea8K1HOxiltQI58vi8AEiNqrnLkTZ5ypVBfMSUf3tcJ+DItqbrYmfpz&#10;Aq4c2fa9aby5t5RXT3fx6UMGH5+X8O7xDZrePRFIVPLw/h0VKI4c3k+aHGgRGyopyaGsPJuGhmKS&#10;k0O5fbeSqhv5Ausc6mpKyMpM5PDhHfy2cTWHD2zjhx+XotOlPa3aqUmaMeHX376lvi6HD+9f8p1Y&#10;k4ujxMbmd6r98PktEeH+GBhr0kPik5PIh6ZBB7pZ6DBuVk9hQ2cB0FeSJrrQw14OrO6tcRrWkSFz&#10;jOk7qQcewwzpYqtB2y5f4+BripV7N9ScvHuohll4CEgsHHQwtlHHyrkbVi6G2Equ627dEUO7jgyf&#10;5CaaNZg+I8yx8dDD2bcr42b6MHy8N0dP7ODmzVLVpGQVZWlUyFFSMaDs5HCq5Yi8568fsOmuibGR&#10;oxjQXDQ9FtO19zy2Hgvk4KUrHPATA4qK4mJkpGp5OSZGdfu8AOdiZLjYURgXxTLOhwdxITKEo1f9&#10;ORMWxZjFG2hvMpDhU34gO6uI4pw0iUXx5GckkCvLnLQ4iUtRJEaLoUQGkZkaJ+BQpnqNVy2LclKp&#10;KMrjvACoi1iKnv109NwWqDopakgU07GbwK7D1+T/ufEFOBlppKemCnhSxIDixXzCZdtRAroEUuJi&#10;BT4SxZRLBqXGky2RLSw8BQuXsfIeh6LjMIzOth7oivF0VeKHvQPODi5in92xsrPHytoa485anPvv&#10;V24lXKT62h7SD/1M4bm/JJJJBIs9x8OES7xMC+R1ThjvxGLeCYTe5Csl9kspkEiWE8PH9FAqj28j&#10;/8DvvEi6wuusMF5lhPNU1r9QGp+LxFiKBRzlOWJAOQIgMSAB0HMB0POcINUZtnsxZ6gP2s+zZD/e&#10;F0TyoTRBjtL/a+gWA3pXlSEGlPElggmA3pXGiYEp7UfBAqBrqjmn62IPS/zaSuzh7wnYsZrtEsEG&#10;OEjMN9bDwcoYDwcLBvXzZe6CJfiHpxNf9IjY0ufElTwmQUpmzRvyb74n9+aXU++Zta/JuCExrOwL&#10;gDLTL5ESMp3GDA8+SkT6fE9goUSw++YSc8xoumFKs3IdLIk0SvsPN8SOKs1plij2Mc+J9zmOvMu1&#10;4mOZpRiJnQDZWaJOL4lxAqbHTny+6yhmaCRwF6jJ6z7XyzYkEtHow+ebAjLlyhJ1ytksD3g2gluF&#10;05japyVLBrWjPELW3fGBWz3FcCS+ScT6WKcMqbASE7MU07LjeZo595IMBFS9ZX+DaJbl22In3mQI&#10;MOsmwNu9EucCedR4hebXSTSU76OqYD+vnlcJDd5QWpRLovwOw0Ku8/btM1n3kft3azm4dytX/Q8x&#10;eoQHPj0tWLp0CmtWzGPk8IEYGXXh0KHt1NTkMX3Kl/ilqdMRIzNdTMzV6TfQiukzBzBRDKdfH1cs&#10;zXpIoslT8efD26e8fH6H2voy/tr5M259LRg+1UcSzO/8vnM8M5dZYO/TSayoFdqm7fEe05VJq8z4&#10;YUdvNu0fjW2vjmgYfYORyI6DrzU9rDqjNnySk9iMAT0sO2Dj1o3eQx0ZMMoLU4duku9aoWXYDqde&#10;FvQd4cjAsQ4CIAu8+pnQf4QtvYdbMVDgdersHm7fKqOyXGkDUgCUorrUc05KGNUlqRzc/jMOhjoS&#10;wZww856HttdSuvVZyB9HrrLvvB/7z50W8wnjkkScS1HhXI6OUN2+EHadC6HXuRQWxEVZXggPlMdC&#10;OXEtQGAUyaSlv9DWoDfDJn9HbnYJJbkCoIxYsiVe5aTGCHwiVHErMeo6SRLB0uLDyEiMIDctViAV&#10;T2F2AmV5WVy8cJ2uFoPQsZ2CrutcdF1mo+s8C13r0ezcf4mq8kqyUgUyiTEkJURJjIv+fyU5VuJd&#10;jLKMITU2TqKack2yGHKzlEbwZGycxqJhMJjuLoPRMbNFr3sXTEy64+pkj5PED0MTMwwtbDG3dUJd&#10;XQNfByuC9m+hIfocmSe3kndGABR6RCzmFI/jL/Ii5YrKZF5lhghsQnmVGy5H7ki5HcXrTIlOiVcp&#10;3L+Z66tm8ir8PJ9yxUyyo3meGsbT1FAxILkvVvq2PJ33ldm8qcrmfU3OlzFhArTnWbJN2fZLiWvV&#10;l/6jUgD4WuLfx8IY3ivxqySZd2I+7wVAH6rS5fb/AFQWL49HSzQMV3WSfJwTQG30IdLObOTqtsUE&#10;7/+FrUsn4CRx38fOAg97K9VleHw93flh/SZCU0pV4IkrfUZy+TPSKp+TVfOKwttfej+rIljNS1X7&#10;T3rFA3LKJYJVx/K0cQufHoySeCNH6idiPI+t5LYUgRENUtFLLWgqsKWpxFFgZMWHYhPe5ivFhtf5&#10;drzIsqG50kVAIeWeG823JB7dFoN6IBFOGYtV58DHIiuJR7Z8Fst6XykWpcSqRis+3VAatmW9Yjd3&#10;ZTu3BhG4y4rLf9pxO72fPEci1k1nVefFphprKbYCags5cJjzPt9WDMiBp8lm8h7saKoVCN31lX16&#10;yOs8+HB3Oh9e+vHyXrDY1W88q1rG3Yrx1Jf/wLuXZWJETzlzcrf8lvQ4dHAXHz8854OYkWJB168e&#10;Y9woT2ZM6cveXT/z4H4Zz57eITkpFjd3B4aP7E1cwlV+/XUlpmZd0eusgYW1JBpPI3oPNMfOWZue&#10;EpMixXYWzp/Kt4vmkhQfJfs7JHX8SyN4yY0cYYQ+M5eOYt/p79l9eirr/rZn/g/m+I4ywMpbE4/h&#10;Ggyepc6yzXYcuDQf94Hd6G6jI2JjTVud9rRo1wq1AaMtMHNoSzfzlioA+Q5zoudQeyGZCSZOhuiY&#10;aEh00MbIQRs7D33sPXVwcNfHd4AZ7n0NGDDSheOndnKnsYRKgY8CoMqydKLCLpKVHCwRLIVD2zfi&#10;aKCLjakzFh6z0eu5gi69F7Bx/3n2nrsg5QwXFMsR6FyOjVQVv6hQAVCwgCeIywqcxIaUNqLL0eEc&#10;u+7PubBwpq3YQBuDXvQfv4ZMxYByU0lPiSZOgJMQeZ2U2BCBRPD/lmGkxYWrlqrb8eFiS3GU5Wdz&#10;2T9UADQYLbupaLnOkzIXfWUoh/VYtu25SFVFNclxUUQr1waTCBgXGUq8vI84sbPYqAiJdmJZAp9k&#10;iZEpMbGy7Shy0hMJDQrG1sqLTp3MxHK8MTCwwsjQTL5sK2zsrXFzccTc0pLuxqZyBLKis34PNFu3&#10;xUU+q/2/fEvauV1knfqL6iu7uBNxjIdiQU8FQk9TBUKpgWJD13kuMelpdhBPk67yOvYyVUf/JGrd&#10;XMoPbeG9xK63mdFiP7E8TgjikZSXWXI/X+KaHCTelaeJAaXwRpnKVUzmjdLWI8B6lRXBh7w4mgRo&#10;5Ud+pfrkZt6mXZUKo8S+eDmaJwqIEnlfliRFWYodKRczLBUDKgzhkQBIuUBhZfBuIvau5cSGWfyz&#10;ZCw9jbVw6t6ZoR7u9BEAe9nZMrTfILb+u5/I7Dqii++TVPlUYtZzUiqekFX9jILG11KUvj8vyKyS&#10;xyoekVhym/T8MuqrQnnasI53d3vzWQHQc+V0tTJthQ1N9aZ8VPoBVRnTJND5UGUh4JD40yjwuCXP&#10;fSDPFeB8rpbnV4g9VVmrhmp8Vk7dK0MuJD4pl6/5XCdgKZHHyhxVca1JbOZzjRLbxICUi/0VC4Bk&#10;/ed6iVcNHjTXSHR6MEa2PZTmRi+JrcZ8LFdG1wsIS8W8lD5GdfKcu4Nk+4Nlu97cDetBXZCuHBzE&#10;3hokHkqse397Oe+eXOP53TPcr5hOU8Ng3t/szYtbP9H0oox3z++RnXOFqLjTXA86x9LFM1g0d5qY&#10;unzX9/IkokXx4E4it2pTuFmTKbDO4Nq1Mxw7vpfNW9apxoclJodRXJyGpVUP1dAOHf2W8jvVYPRE&#10;d85d2snO3b9TW1NIpiSG7MxkVq1awsJFM3ny9AEnzuyju5k23S074+hrxJa90zgcMJafd9qydJMd&#10;YxZ2Y/QCPeb+YMSmvb0Zv8AaC9eu8lxb1Lu2Q63VN7Rpr4HasTP/sGPfen7/dxUb/1zOH/99z6//&#10;rmHTv9+zdcdGvhdKrv5lCes2fcvmbavZsn0Vf4lO/7FtqTznW1avm83ps3u5WV8ippApESxdBaDI&#10;0AtiG0HUiN4f3bVJAKSHuaE9Fu4CIO8V6HrPYdMhPw5e9meXAOi8AMhPKnWAGMUVqez+MeESu/4H&#10;HQVAUlRLFYAuiQGFMWftZpUB+YxYKhk4n9J85UxVtMAhSKwnSMwkWMwnUMp11f0kiWLJMSEqOCVF&#10;h6gsqKwwR3XavJvlYDTFgJT4peU2Dx2XOWiJAW3deZbKihoSYqPliBBCbHSk6rpk8THKMoJEeZ/J&#10;sREkxYSRIIBKCPEnKewyOfHBZMcKQI/sY/MPa3CzsECvVTssuhhjbWGHk4s7Do7OWNmYYWlnhIlF&#10;Dwx7dKNLJw20RYu7SFk5wouME1uovLydxuADPIg6ydPo0yoIvUgK4LnEq8diRE+SLvFUDOnGsa1k&#10;bF3NrXO7eRh0krvhZ3meHMgLKQ/FjB4lSjRKCuSZgOVLbJMoJsvnAhYlmr0sjFU1Xr9STqnL7U8F&#10;UTy8tp/s7au56b9XrEigly1xTol9EtmUs3CK+bwrU9qIZF1xOM/yg7iffY3GxLPk+v1NjMTIiAO/&#10;smSYF+YarXG3NMPHyQEfRwVAdsyeNot9Ry4Qm3+TuLLHpIjhpElJLn+sgk5evViQEsHkdnrlY5JL&#10;H5BQcIfU3BJqK4N5UPUjL6oG86rMicZUIyrjuvEoz4x3ymDTOyZS0Y2lQosZPVCmt3Djg8Dn00Pl&#10;jJnYS6PEKollTSWmKkg1l5oJjAQ6ylisOoFKg72AQ4ClXNWhVKBT7iLPceFzhcSrMoliRQKvfFc+&#10;lXiKDQk46uU51QIlAdSnRnfVGK73FcrZN4FasVhOtiMPoyy4G2cutuksxUm+C1uBvr0UKzmQmPGq&#10;uDfvb8yXWPafRDD5Tu7t527lYD7d603zvUG8ur2RpjfFvHtzm5z8y7x4UyTxq4FrVw7Rz8OaQWIx&#10;+7aN5/WzU3xuCiA58hd++6E/IVd/5r9/F/LtwnHMnTWRGDlIv3/zhIf36/h766/07e1Fy1ZqaOup&#10;0W+QKROn9WTJisniOm9VxqPEu/kLp2Bl25UZs0dhaqWcRtdk8eq5jJzSj2FTbDh1/VtWbnJm9vfW&#10;bNzXi5/32vPjf9YcvTqdXqN74NhTDr4OBnzTTk2A15LOXQ1R+/6HpXz3w0JWrJnOdz/P5pffF/PL&#10;H8tZv2kZGzatYNHyqSxdO4sVP85h0cpJrPpppqrH9I+/zmDtz1P5/qe5nD23X4hbLOBRAKS0AykG&#10;5CcACqZGbp/atxVXE2X+HnssPeYIgFai7zOPzQcFQP7+bDt9nHMClwtiQP5Ssa9JtLkSp1iQ0v4T&#10;SoBU9Cuy/rLcVwHo2mUBUCgL1m2lvVFfvIcvITUtn5L8DAGQRCKJWolRwarolRgV+L8SRHpChKoo&#10;7UI5qbEUZyeTn5lCwJUwDOyGo249CQ2n2WiL/WgLgNStRrJp20nKy6tVE+bHCHziYqJIkPeSGBNB&#10;fGQwsWEBxIb6kRjhT44YRoXEnYaiRB5VZfGiLouPcjTiQT5Rx3fgoqeJptrXWBlb4eLhg6W9A2YW&#10;RlhYdcPatge62u1Vl+Qx1tBiWl9fjq9fSNaJP6jy306tWFDj1T08CNovsBEQxZzjkcS0O2EneBBy&#10;iJoTm0n4dR4NZ7bxPOw890PPU3X5IA2X9/Po2iF5zWlexl3gZcIlgZe/wOQaL9MDJZ5JlBOoKMuX&#10;mdd5kxsqYIpQnWl7I3Z1L/AQtce3UnZgE7dlOy9SAiQyBIsNRfCmMIK3xcrZuEhZRgjEgniSe00F&#10;oJrYU6Sf/ZPcgD3EiSGPdrfDzqArnmJ9jtaWOFtZ0tPRRY7cKzl9Sb6v4nskiPWkVb8QAD0jqewR&#10;+Q1vpPx/DUixn6SSe19glVVCZkYERcnbyQ2aSNi+HiSd1eNhkVT8OwPkM/fi4wNLPikdAJ8KcJ7Y&#10;8v6WVPxaZViGjcDBVsxE7KVcIlWxwKrQguYCiVXFYjblrmI1LgIVBwGKwKRUrKdUDKjUg88Cm88l&#10;3gIfKXkCniwvPuf7CJR6qRq8m8q6fbnkzU17aJT93pLlTVdeZlhwJ7g7Nf6dKTrfkVoxnifxypkv&#10;5UyYbKvBTWDlwYvSyTTfPsjHu5e4XbpV/r/pNBZ58a5RAdBY3t37laa3Gbx7XUVtdRCPH0bT/E45&#10;a5XGrfLdpIXMI/SSF3WlY2l+s4bXD9Zyu2IFb5/toqpkBxMl8UwZ31sV07IyIomKuszLF/ekPGb3&#10;nn+ZMn0EDi5GGFtqYOWsy3WJ8fCZJ8/uMm7yQMzstDG20BRrV6dFWzXMrE0xNO+GnlEbpswfiLOP&#10;hZhOZ0knLvy43YvLMavEjqZj66uLcx8b2mu3UbU7qUk9mDZtCmpGxp1xdbfC1EILWyd9yX/6mMjO&#10;bRw6SyY0podJewwsOtFZdqDdvQX6Ri3x7NOD/sPM6T/UgjETfDh86F9u1ZeJAWVLBMugqiyLmIjL&#10;UtmDqC3N5OyhbbgYdcHKyAlrz/noC4B0vWbz2/6LHAsM5J+TRzkrscZPbCJAsR8BztmQQI4HBqja&#10;e84GB36JY0oMEwAdVwwoLITF6/+mvXE/3ActJCEpR2wmi6y0WIlLYf+znS+n3dMTwlTgyU2L+3+N&#10;1EopzEoiT9TyWmCkRMxRdBIA/d/QEAVEHcyHs+GvI1RU3pBoFy9RSywnKoT48GsCHX8xHn+KpBI8&#10;rMvl1b1iPjyupPlpNZ+f1cqP/obEghL54STzojJc4o7A6+QOnLvrodepk0BHKqGbEybGBpib9kBf&#10;py3GXTVYNHUCgccP0ZguIIs8Q/7pLQKSf7lxeQfVfv/SeGkb9wP3c1+gc09gdMd/BxWHfxb4zKTk&#10;0E+y7ggPQs8KnC5T63+YzL/XEbVqGqmbFtAo23p0dTdPwgRIUcd4EnOcZ/FneJl0ntdxZ3gVe1Ji&#10;3Bnexl/gefx57kSfoSHwiFjQMW6f30nJ4c3cDzsqALvEq/Srqh7ZL/OCeF0Qwqs8JQ5e5XGWMoYs&#10;gNKwI6Se3UbUif/4Xo64tl308LCzwc3JCTuxICeJnj6uXny3dgPXojJJUsxGrCdLjCej5qXqdLxi&#10;PooBKfBR4lhaucSv4rtE5tcTnllBUGQS/ucPc3TbWGIv+gjsJfq8Gcrn+948qzHilTIT4jOBgcDn&#10;RZkRz0qM+HRboHLLjuZyS7ESgYMyCr5ILKdA4lm+lEJ5vFRiUoUYUKXcrhTLUT3HFYp70pQvACr2&#10;FQD5QK6AJ9OXTzkCn1KJgeXOErMEesqZt3rZR72A7abEtzvu8hk5CdDFoAQmLzOseRhnxJMoY7FT&#10;K97lWdMk+/tUN5qPd/5AVImq4mt8v8CWa8cmkho4kuqUiTytWihQWs6jm/5U5AUQFvAdH56egde7&#10;+fh0qSxnyf8/SaRF4POsPx8e9uLz8yGyfhS8m8HzB8spylpDQ9UJaiuCePeiirevG3j75j5vXj/n&#10;0+cPVEjkGjK6D2YOXeioL4AR49m4aR2Dh/VGt3t7YcA3uHhbYmDSWSzmK9S++kZKC75p25IOcgDt&#10;oKtBd7F5TYNWUqfaMGPBYLqb6qFvrkGf0e4YOmrLc1qpILR21ULUTC21cXQzxNG1hxyVjbB37oKt&#10;c2es7DUZPtqZVeumMXlOf0xsOwn9OuLT34Rv1wxjymwPBgwzo08/K/ZKVrzTUM6NCmVKjv8DUIBU&#10;/kBqStK5cGQHrkZiQAaOKgB16bkabY+ZbNh9jpNBwfx17DDnxYD8JMr4J0RzSeznTNgXAJ2+fvUL&#10;fCT+KA3VCoBOBPpxITSY5b/uoINxf5z7z1X1VFY6ImamRpOoXJkiNlT2HyrLL/1/FCAp7T4KiDIS&#10;I1UWlC8wKhZrCg6Lw8xlDJ1sxICc59BJANTJYRbtzIZJ9Nwr/1clmfKahDB/ksMvSby6Sk1BLI/q&#10;sml+Ugkvbogay+3HJfKDrxL4VPL5cZkcbdPkaJvD09Jw6uKO8a4iljQ58vQT4Bt16YiDWVe6qrfD&#10;vIs2S6aOIfjUQZ6UZPFO7OlJdiill/4j5+gvctTcRk3Af9QIfBoEQrcu76TB/1/qz2+iaMcSIteM&#10;pmjPKm5e3cXtsJM8jL3I48Qr3Aw9Tb3fPsr2/ibRbKnKkDL/Xkb5wfU0nttK/dkt1J76jaqjP1K8&#10;e7k8Zw6xv0whafMcio9soCpgH41h53gQ4cf9q4coO/QrRYc3inEd4VnsWZ4lX+RZuhxBMwN4murH&#10;k5SL3E+5RIOYVknwMQ78tJhR7o4YdFLHrJs+9pbmONvY4OPihLu9E/16DeCH9VuISC0jueIxSWJA&#10;SodD5YyXEsEUAOXWvSCj6omqpJY/JEEAFFXQQGhmJUEJhQRcDyUt6RCfXu+QijefR5XeVKUYcV+B&#10;zVMBwTNrPlQbcS+xhxiGxLC7SsOwwKHCWKBiJuAQyEic+lwocFCu6Fkg5iO3lcj1uVQBlFhPgY88&#10;JpU5vx/vMrz5XNQHCntDVh8+pUrJ7i9w6itw8RBYiT2VSUxTemZXC4xkX9zypdjfjGdpYjp1/VVD&#10;MJpuOPMq2547sebURRioTu2/KZsLLwPFOB5y/MQhOmu2wbpLe3pZdWKgQ3s2LLOjOO0n3j9OlJLC&#10;o4Y/+fhkhfyPE2l66MHH+zY03bfkg9LZUZl76IUbn57J//RcrE6WCpz5sIjXj77n1YNdcj+U5vfp&#10;vHqSzb6dP6sGlX/iOY33Szl8+j8MzPXR0hOoqLdk/qJpXL52jhU/LMbIshtqXysW8xUtvm5Di2/a&#10;8E3rtiIpOth4GOLQ05L2um3RNdDmm/ZqqGt/jbWjHp6DjBk+y5E5K0ZgIVAa2ccYNVsXHSzstPDw&#10;FaMZ4oJXLwusHHSwc9Vh7GR31vwylUlzemNi1w5HTx3VaNZf/5zO0u8GMWGqE4MGWbP93/ViQEob&#10;ULaqN7QSxaLFDlJivwDo8vHduJv0wFIBkMd8OnutRsN1Or/sOsuZkDB+P7BPgBPMBTEMBT4KhC4n&#10;SORSbsdGciU2igCJPZeUs2MCqVPXJYKFBLHmjz10NBmAje8MYuIzKS/KIScjTn6Qkaq2HqXxWbGf&#10;TLmvAEcxoILMxP8fA0qkMDdN1V/HxHkUHazGC3xmq4q6w2zaGQ9j9U/buFFaQlFqBMUpQVRnhfCk&#10;JoUPEqs+Piik+VGR/NBLeCtR65ms/6RErocFAp9kKalITeBjfQa3U89Sn3BaHsunSuzB/9BWlo3r&#10;x8JRvQkVS7idEcWronRe5yXyNPkqddf3E/nvMq5tnEnDNQFO4F4aBDC3BEQ3/XcKWP6k/MAKri/0&#10;IWvjFG5f3EJj0AHux5znSdJlHqVd4YHs555EpgdxfjwUMNVe/I9SsZiMv1eSsWUpWb8vIeWXaUSt&#10;GUH02mGErB7E1dWDCd0wkarzf/Ak1o8HCde5LZp+SwB0y287mTvWUnjgF+4G7uOhYlEJZwV2Ylxx&#10;J7kTeVTVZ6k26gwZF/fS16wLbeRIZ9nDDF8fD+ytzXGR+DXY2xtvJ1eGDxvLtt0niM64IQB6Ivbz&#10;lqJ7H8lteEta1TPy6l6phlwo4Ekuva+yn9h8ZVbEOsIyywlOKiYkJkfifwmPbl+iPHslIae8qEkd&#10;ywPlkjKPh/G63JqnWd3ETGzFSgQMjUpDtNLYbC3RSiChOsOlWI8rn/JcaMp1pTlfoCPG01woACoU&#10;08mTipsjdpU/FgpGC5SGy/rBYj8DaE6R/eQOpzmvn8qOKFJgJpVdOWtWaSnAkW3cGszZ73WI3dmF&#10;d6ViTfdk+4/kuQ8FXA/FWO5N50HmCMIO9KMwai/7tm+mu6GZVPJvVNOVfDt7KrMnjKGXqxlXzv4u&#10;oK2D5lyaX/9E00sB2nMBpsD280N7VT+j5nsSKx9I/HvmJMVZDoZOqn5MTVI+PXATMCmvmcCnJ4v4&#10;/OZPPn04S3TQOq5f/kfgp5zOh+evnoqM2KlMpf9AX168VoZlSFK8U4+1kwVrfljNpk1/oK6uydct&#10;WvB1yxa0FlDpGHeiQ5e2tNJoj4W9FcPGuzBhZncmTtDGyaMlPWzb0WuAC/08DQg9Ow61wSOVy/BY&#10;MGn6QCZKce1pIvDpiquPESMnuTNkvD39R8mGlOvEL+zPgmUDmLPEk/EzLBkwvDu+fQzZumU1txpL&#10;VQCqEAApI+JjQi+QEnOFG8VpXD13AHc52pt0M8fKfRb6ngIgl9n8LAC6GBnFr7t3ckaMRrEbf4lg&#10;AfECIIHPZQGP6qxYTMSXIrf94xQA+XM26Brrtu5F02wI9r3mEK0AqCRHdRYgIzFcAKQ0QoeQJeDJ&#10;To4mMzmWnLREAVAyBRlJFKQnUpyVQnFuOmFiQFau4+lgKQBSJjpTRsU7zKGt4VCWr9nMncoiHlcm&#10;87AkghdVMQKWePlxC2ieSex6UCC5PJ8miVvPa5N4WBxIc12MMCiYD7cL+HS/TCBUyOuKSBpijkBt&#10;DG+rY+XxENXUGqXBEqcksjwTc7gbfpTCM1vJObaJ7IM/sW/uAH4c7ErN1SM0Bu/jZpDA5/pu7oTs&#10;5V7gbqoPbyDp52mU715Jw+lNPJRY9lJpnE6UKCQG9Cj9Cs/yQ1UDS58mBwssAnkad5Vav/0UHNxM&#10;4d5fKD3wK5XHtnLj3A5qruznZsRp7sSJQaUG8Vzi5ePMIG7LNm9GXeB26DEqzm4m5a8FVIqZ3fTf&#10;zt3gA9yNOMTtiP3UBO+gNmwPjTHnOP3Hj1+mntXtwsyZ83D1dMPaxgIPFwd6e7vi5GDHlKlzOHjs&#10;Con5jaTXvCC+4ikxhfeJK75HTMEtAY/S6CzWo7T7FN2WdTeJyK0nLKuG8LRKwpNKCEvIIyQ6jstX&#10;ZZ9Ht4ih/kdK+Pdc2OXIjRhfXonNKH14lCudKgNTuWkmEFJmRBRLKLfjk8QwVfuO2NHnEnc+ZInF&#10;ZEmkKhE4VPUVMI3kccwIgfcQ0re5CrxdeBw+nreJAqNcgUf2ODGg0XzOGSyAEhsSgH3Ol0pfJJGq&#10;TAyoVukO0JPbcd7cTHTneZELHxsEGE8EXM+n87JhKdEXRsvByBgrza/p3lEqr9rXUvHV+UpNCzsn&#10;e6pq5YD28gFD+vVVXcDyh/lTyY/7ieY3c8T83MWa5P0/FeN5JCB9KCAS+Hy+J2C9K/u/bcGnBuX/&#10;NaNJTLCpwVjgJ//3QweabsvzHsr7eD1T0LKHWzV+/Pf3j6SlxnI9OAALiy5oa7dh2vTxvHr9gvrG&#10;SubMn8K4iQLk//15evioIKX21VdodFXHoa+lJKVudNISO5L1HradiQ2bLnxYyqmDfbHu/hUGHb5i&#10;/WIxw6Z1qA0Z7k7P3lYMHOpMv8GOOItCKaVnHyuGjnNTgWfYJEeGT3Rm+oK+DBllie9AXQaO7MrY&#10;KTYS0+z5558fuNlQQuX/AagkjQTR9uRof2okkl07fxBXs86Y9TAXA5qJvhiQukSdH7afIiAu/v8B&#10;SDkNrwDoSkKMQEiMR7Ge/4Hny1Ii2v8AdE4AtGHbIXQsh2PrM5uohCwBYB55WfGkifWkqNp/lFPv&#10;clviWEp8FBnJcWSnxJElMMpUekkLiErzM4mKTMTaRZlGY4JqtkVlniAth7l0NB3B6rWbuF2Sye28&#10;EF4KfD42JPKmNo6Pt9P59ChPtDePd3dzeHtHIti9LO5mnqUq6F+p/Bdors+k6Va+AChfbifxIPWc&#10;VIZw+UEkcTvtArXXt5N7fD1lclRrvPQ3hUd/JvPwj5T5/a2aD2iOfRdGGWqTc/I/sZt93JPKfTtk&#10;Hw+Utpu4szwJP03dhR2UHxcobFtDyM8LSNjyPcX7/qHhlBjTqR3cvbCHuwKcOwHHuHvlJK8irvJB&#10;ounLyGs8E0t9KYbzMiWU1wKbN7lxvCtK4nVhEi9k+bQonifFUdzLDuZO4jVuyv7qA3aQs20R2f8s&#10;ovrEJuovShQUK6sL/I9q+b9vhOykNuIMayaNkoqkxiyBz7z5S+jWowd2Ntb4Coj6+Ljh7e3B6u/W&#10;c8YvkqzKR+Tefk9wdiMXo0skihdxJbmMsOx6AY4yCX0j4Yr1ZNUSKvAJyagkJKWMkIRSrsfm4x+R&#10;ysVr0Vy4cJmgKwEc2f0PO38eSkGgxKRbUpRpVSuUgZ3KBGNmqmlZP9eKEVUrbTxK1FJimNLILLaT&#10;P5jmjDHcvT5APuN5lJ2ZwM5pPfh5gD5LnNqz1LkDGwZpcmKRKXFbvIjd6iZAH8nTiFG8TxQrypIK&#10;nd1TtiP2UewKN8SI6qSy3fYS0+nL5zvKEA136tKHcHJ7LyYN646BgEe5IkprtZa0/KoVrVppSNGn&#10;5TeadOiozpmzx8gTs+8rBmSu05Klk8woSZooEWqEFIHda9mX0gXhscD0oe2X8WZ3xfBuCoAEPp8b&#10;lJH3Al9lUjXlskNiRTwVK1KuDnJXrOilWBEr2ffvEJWxGhtrY26th4WVNt0NOrBrzxZ5vJlnz2+x&#10;Y9cmPLxtOXZiPwcOHUBLR59WbQWa7dvSWqMddu5WAq5ObP61L2cPTmVq3/YUxSqj86eLuX1L1NnB&#10;TO/VmvSAL5cFUvMQFXJ164arR3ccXLpgbaeLla0OPXtZ0mewPf2GW9F3uAV2Htr0HmJKv6HGDBhp&#10;wvjp9syY58HUGT78/vtq6moKqShT5oVOVxlQksBHKbXlGVy/eBhPC+UsmCWWbtMkgq1C03Uea/46&#10;TlByGpv37JIoFoS/QOZKXDRXxYD8BTZKo/T/WZECn8tx4bIM54zQ+cz1ADbtOoq+7UgsPacRFp1G&#10;ZWk+OZkJqjagZIGOcqYrW4rS8JyTnkC2LPMyElXrc1K/xDHlzFlsTLIAaBwdzMai4TxPDEgsyH4u&#10;ncxHsnLVBmqyY7mbG8iH+jgBSqIsFQgl8KYhmbc30/l4N5N3t1J5K+uaK8MI/G0KyfvW8iI/jPe1&#10;mXy6lU1TXSL30y7yLO+aVIoUXhVcodJvMyWH1hD14zgClg2h7PhGHsWepDpwP7vnj6avelu8O7Yk&#10;QD7fBgHQowixDcU4Ik+I4VziRVogt8RYagIPUieWFLx+Kd87mvGDtSkXxg0lbflMMpdPp2DNXKo3&#10;rqFyw3fU/SmmdOQAbwTi7+XzfHT9Incvn+TRlTO8jgjgQ3KIxJAoPhbHo4w1e1kYJe85kqcZIdyP&#10;OkfD5Z1kigElb5pJ7clN1Jz7k5pL/1B9ZRu1wdupExNKF+h5mxni6ezGxt+24ubRE2sLK9Xlkfr1&#10;9FQByLeXF9+t30hwbA7FNyVyVb8gJOcmgSnVXIgq5Hx0gcTxYq4mVxCYWiWlgiAp15PKCUwuIShR&#10;gU8p/pFFnA/N4fSVZE6cD2P/4UB27zzLwW2LuVc4VezDE9XMhsVGAhqpfJW2NCsTjJVb0HTDSoBk&#10;y8cSWRY48jG9J00Z07hzbSYbB6mzzlef1d7dmefQjalW3ZlsbchUeyPmOhmwwEGP5e5dBEZmbBrS&#10;lSOzevA2ZoZENYk2qd58zpDo9X+N01WWYsUChQYPeOAu9ustFbMNmt+o0bbt13TS7ICtoxWW9lJH&#10;HHtgYmNJB209vm6lnDH6Bn0NTcYPdCb0zDIqU5cLPNaJQU3g8xOB52sByFtHMSFHPisx7IGA544y&#10;H5K12J7ss17+N6XUiYndFBApc1orszO+EjAKqD7J/U/PBcbM4MKRQah/rUZnnQ7od++EvoEW7TVb&#10;cu7ScT7zluZPbykozBJBscTYQp+26q35uk0LOupo0M3cAH3DrqrpXH2ctHj7cCN8/oGa+P7Ux8n2&#10;n8vn8VRA92CYhIcBYmSjpa44ozagvwUDBkguH2zHwEF2DBriqCrzF45hyfKJjJqgXA3DUYoTg8V2&#10;Rk90Yvq8Pkyc6SEQcmbWvP78+ff3VN/Ip7wsk1JlXuiydLGOK1ICqClPJ/TqCbysumHa3UwMSADk&#10;vYKOTjNZ8ut+wtOz+F0AdCrwGv5R4VwVAF0TAAUowIn+XxEQXY4JE1uKUJXTQQGcunqJrftP0sVu&#10;JKauE7kenqgCUEFOCunJMSSIAaXIkV4xIFUbkNIzWkpOZrw8R2JYdhJFuSmUFmaQlJiOk+dkOhiP&#10;Rt1JzMdhHp3s5tHRbBRLl/5IZXIQjSlneVUhsao+hldVUWJD0bwREL29mcqHO+liPxl8FAi9Lwvn&#10;9JrRRPy7XI5AuXLEK+JDQ4bobxyNCWd4kiMAaojjWfopCk6so2TvSi7M9uHs3L7cDz6oOvWdeGQL&#10;s10tcWvZEs9Ordi1eBJlF3dw5/p+VQPwrZCD3I05xWOlnSf1EvURx3kYe4lXcdfI3r6Zw6OH8peL&#10;DRGzRlO4fhFF6xZSuGA6dasXU7PmW+rXr+b2n7/wYM9fPNjxJ4/+2cLdPzZya+vP3Pj7B8p2rqPy&#10;yGbqz+/mQdApnsq2b4Uep+7KHqoEOGnbllCwfy23BDr1AQIdsZ+a62JBobupjz7G4V9W4mltw48/&#10;/sr8b1dJ9HLEy9WTvl4+9HJzxd3FVqK7D6t/2khKYZ2qsTmq8C7XMxsITq8nILGCS/ElYkNFYkPF&#10;KhD5x5XId1/MlfjiL0t5zD+igAtheZwOzuBYQAIHz0ew81gQ2+V3cfzwTzTmr5DoNVzilSPNJca8&#10;LzBSdTpUhk8oHQebaiz4WCXxTIlguf14HDwQ/7WWbB5uzqju7Zhqq8dMRwPGmukzxqwL420MmeRg&#10;zCxXCxZ727DC14ElHtZMNenESuf2xPwmgMmeLABy51OKVLYsMZ4CTz4WCYCUCe/rPcWG+5F5wRfT&#10;NorxaNBJR5M2AiCvQc6Mmu2CU5/udDfvgkZnHdTatsbQ2JRFs8dz4K/x8H6HKi413+/N+5sSn54I&#10;aF478PmN/D+vJEI+sZXfm8C20VQ1DclniV1IBFTau5qVa3fdFBApw1Wey/+rRLdH8vy7SjcFuf92&#10;BK+ffM9/W4ZjLtbdQVOdlhpt6KDbgQXL57Dl398kfs0kPiGWfUd3YO9uhq6BBupdO9FWtx1a8ppu&#10;5jq0b6XG6tlifq+WC+DE+hTzqxXjEtNCiYVK1wT5HJRpT5oLbVE7Kj+0Eye2cPLkVo4f3ypqtZUj&#10;x7Zw9vxOzvvt4sTZLZy4sIUDots7D/zEqQt/ct5/FycvbOXgifXs3PsDu/duoqIim3IppYoBCYCS&#10;YgJIjLpMtdwOv3YKXztDTLobC4CmSARbRkfHGSz4eQ9RWbn8tnMHx6/4q06/KwC6qsQwBUACpADl&#10;1LxYj1KuyBE7QMxGaYQ+5n+evw+dorvjKAHQBILCk6iqKBa4pJOaoHRGDCZJAJQY/WUYhqqjoBRl&#10;IGqybCc5PoIsMaISAVBKUiaevjPoaDxGNSWrhtMCtJwXo2E1gaWLfyA/9By1sUd4VhTAs7IgnpeH&#10;8a4+gXeNKSoAvb2ZJhaUIUefXB5kX+PUuqm8ygmDO6ViP3m8r4qVWHON8tBDvCwKFfKHCkD2kntk&#10;Dff8/8ZvyVBC18/iZtARnqRcZc+3k+gr2Xto1y5McbRkWX9X0g9tpfHaIR6EHeV28F5uhx/mftxp&#10;HqWc55ZU+nuxSkOwnwDqAnXH9lO4ZQOxy2eTtWEFNTs3U73lZ0o3rOLGb2JC65aQL1m+bP50KhbP&#10;o2LpAsq/nUPBkulkyL6Tlo8nbNEoTo7rx+8+Tmwe4MaZlRNI2b2GohO/Unpms6od6m74AW6G7uOm&#10;WE9j+D7qIw9SHHiYBcMHMXPSbLbtOsbgkZOwtXXCzdEVTyd3fD08cXG0o9+gwfz69x4K6p6RWfOM&#10;0NxbBKY3cD21VizoBv6J5fjFlXIxplhAVMil/5XLUvwlpl0KE/iE5HAuJJuTQWkcDYjn4IVIdp66&#10;zu7jARw7fJgLOxdRFS4xpUZimDK1arEFb/PMxHjEFGrEAhqlotR6S0yaQFPqXPyWW7HSQ13go8ng&#10;7gIce2OmuVjSv4s6fXTaM8xQl6mOpgw31WCOpyEzXQ0Zb9WV6bbdWO6iz1/D9XgUImaSJtBLH86n&#10;9D68TLLgQ4FATwGQ0iDd2Itr/9pg0VaNr8UWWnzVkq++7oi5gG32Gh/se4tNmLahq6k6rTXbs2rV&#10;PLGTWt49/JePTyby+YUHzQ+tBUAmqu4FvJb/4aUA6LHEyHtiPAp8qo2lghvL/yxwqZJIVimmI9an&#10;9PT+JMD5/EKAIwb0SYDw6Z6BAEi280psrUn29fEk40a7oNtNGy2JX90t9TCw0sPIQk81Zc+lKyc4&#10;H3CKbmZ6dDHTRaN7Bzp1a0c7eayrRC/N9l+zfqHA7cUCiXsCeQFhc40AWLnu2S1laIvSV0o+/3Ix&#10;MImoauPH9WLEcDdGjHBj2AhXhg53od8AW9XtkaPdGTbKgdGT3Rg/TfLqjL5MntWXkeN95b4PYya7&#10;Mmy0E2u+m0NlZQ4VUsrLMrhRnklaQiAJAiBljuiIwFP0cTLGtIcxlu6T6NJzBerOs5n9/Q7i8orY&#10;uGOb/IAu//8BKECJWwILf8V8/h+AwiSahagAdOTSWbYdPasCkLHEJ5UBlReRl5UqQIklNTGK9JQo&#10;UhJCVSU9IUo1fUZGSpzqsTSxpByJYMUFaaQmZ+DVawYdDEah7bRQALQQTeelaFhOZsGclSRf3M+N&#10;8P3czzzH3RwxjepI3jbES+xK493tTN7eyuT9nSya7mTwoTperOQy74oT5YhTLOajjFC/Qk3oTtnG&#10;EflxJPAi14/6kH/IO/YdL6IP47dqHHF/reBe5CmKzv/HhmFuDNZswep+Pvw4eiCj5ejr99NyMZAj&#10;3Is4wp2IgyoA3YuW6JRwijtxAiVlsvqki9wJO0v9KXn8wB5eHD3EowP7xGr+omH/Lm6d3EdzYhCf&#10;4q/ReHA79/bs4NnRAxRsEIPd9hu1AqqCzauJWzWdHb1tWWPVg+9d7Dm5aDqFcoAqPvM7Jae3iIEd&#10;5plyPXl5Dw0CovrgPdQH7aQu/BD+235hcv8BbP19N1u2H2PAsAnY2YoBSQxzEwB5Swzz9HBn4PAx&#10;HDwdSFGD0ufnPsHZN7kuAApOq+daajX+yVX4xZdyIbpYIlkRFyPz8ZNyKVKimUS0y+EFXAzO5XRg&#10;Nkf9MzhwNpndR6L4Z/81/tzlx19b9rBl5SSO/dyNm7HKmS45Cpe60Jxvz7tMa95l2PIu256PeQPF&#10;4oaze4IRK1z0mGXfmZFmnRllacxQky5MsjdlkphPf/32jLboqnpsvNj8VIfujLXRY6xddybZGTDX&#10;Vp+VrprsHG9I0YGhfEiayNMwJ96kK+1MUiGrBHg1crvBjXfVo0i7Nplls1zpotFWQNRaIk1XFqzr&#10;Rd/xRrj260HPQeY4uJqzcF4vbhRtFkCspPmxgFRpr3nmyPvb5nx+KNt76ipAkgp9R2DTKHZTYyVG&#10;J/YjsKVEgFfqRJOYRnOpGJBiQ3clir1w4tNTB5plG813u8v2xEre9JWykGO7h2Jk0A4rRyN6WHSh&#10;dcdWtGjbinbqAuBRQ3B0s+abdi1Qa6lGB722tNdvTWvdbzBxMcJK6ri2RLIfpgvsHk0XE3Pho+yz&#10;ud6WplqJemJi1AmIKwWaAiBKBECe7sZ4uBvh62NJz57muLh0x95eT3J7DykG+PQxY8hIJ/oPtldd&#10;PbVnXwvce1rKemv6DLKh70A7Vq2dK/aTIxDKpUJi2I2KDNKTrhMfeYkaAVJk4Bn6OBpj3NUIc7GV&#10;zt5LUXedycQVf5KYX8Kv2//l0MXzqqEWXwAULT+0UC6EB6ss6EtRQCQRLCZC4tplDpw/zo4TZzBx&#10;G42R40iuhsRSXl5Ifm4aRfkZqtPrRXnKbeWa9WmUFmRQIveLc1JVo+ALJaopUSw/N5G01DSJBNNp&#10;12M4Gi6LxM4WoOm4GHWLSfy6fgcpAqDiK3+rpha9l3WZZ+XhvKyOFQClC3hy+HAvXyCUxYfbWUJ9&#10;KfVpvKlQrlaRJJEqkLtBuyk8/QfvK+J4XhLNw+QLlJ/bTPHJdTwIFgj/vYTboUd5kXaVlP0bWOtt&#10;xBwrbXbMm8Cywd44aLdmyQAvgcBOAc8x7kQfEvgc40HMSR7GKzMlnqIx7jj3Ui/yIO4Sty8fF+Ds&#10;pPHPP3l34CiirLz28+PR5fM8Dg3gcUwQ98Kv8jEtgebURB4GBvBWQH/X/wxFu7ZQ/PdGcresJ3+X&#10;RLTrfrxICBJgHuPG1T3cDD7E0wTZTtxZMbb91AVs42bgDhpDdlIauJdfF0zhp+Wr2b3/At9v2Emv&#10;AWNwdpH41acf3h5eONra4eTgzJiJMwmOzSWn5rnEr9tcz2ogMKOe4MxGAsSALidVSPwq5bzA57wA&#10;xy+qQEq+yoDOh+eLAadK5Epk96l4/j4YxR//hbDxb3/WbD7N2t8O8fOPSwk4NJ7KqF68yLDiQ7Yl&#10;n7LkSJ8jFSDPm0/ZEo3S+1N3agDrPVsyQkuN0QZaTBSbmSbxYoqLBaMkCo0w0WKkqRYD5Eg/0lqf&#10;KZ6mTJbKOc5KAZWmGJLEMtvOzHbowmzH7syy7soy27ZUHR8g2x8EZQMEAkoPaqXzoz2fFAjdERg+&#10;nyCRag/fLR5EC7WvpX71pd9YJ3RN2tF7hA2DxjsxfJwbf/3Rj9KM6TQ9GkvzI6XxWOnXIwBRjEfu&#10;f74rhqMau6YAyIZPZQLbIolneXa8iTfldYzANlH+Z6VvkzJ+7bbARuDzUUDUrFwAUZmsXzld/2k6&#10;+bGTMNNUo903AheJhWrftELt61Z83ULiWKuO9DDuxpIVizl64piIyGQxnq6YCohNbDTxHWiNlkYr&#10;2orVzeqjw6eGcXxWjf6Xz/yBl8DH7MtE+9XyPqrE2EqlFLuh1q+/HX362uDbywovbzM8PE3ktrkY&#10;kDMjx3gwRIxo7ARf+cH4MG5KL3r1t6HfQCd693OgZy8b+vRzZvnKOZSUZVFVla/qiKhcJz49Oej/&#10;ASgu5Dz9Xcwx1DMUAE2iW6/ldHCZyqhvfye99IYcsf5j17EjnA+6JhAKEfiEcCboKieuBHDy6hVO&#10;Xw/kbJAyMj6Es8FBHL10QYB1iv3n/bDzkQ/NaQxBESnU1FVRXJxNWXEulSV5qjahirICeU/5Eg1z&#10;Vafpld7SpQWZlKueJ5GxLJtCsbABg2bTzmAIGu4LUXecj44yIb7ZODav30t2wFHy/DZRHbaPh5n+&#10;PC+L5E1dshyFsuWLLKDpXoHq9ptGsaDbeapG5xflsTzKkooedpyoX+ZJpT/Pp/oM1TzMn0oTCd84&#10;n9RtC0n8aw4Z+9bxLP0azzKuE/nvatb1MuTnQdZsmT6EoTY90BFdt9PvyJVf11IfeJS7URK/Yo5w&#10;P/Y4DxPPyusucy/5DHeTz/MgxZ87wad44Hec27v/o3bDbzzdsQeCQiA6muaoSF6ESIwMC+VtbDQv&#10;IsJ4FS5GFxnN6+BA3gdd5sPVi7y75sfzUD/uy3dXF3SSurCT1IcL5GJOCfROc1OiYMP1vdy8toO7&#10;YXvF8PZybffPrJk7lf37DrN933mWrf1TDlijcRL78e4p8LF3wMHWFlsbe+YtErPMrladZg/Lv6UC&#10;UEBaDVekXE6qIiCpksuxZSr7ORchthNdJBGsiFNBmew+E8ffh8P550gkWw6EsXFnIOv/DeCHredY&#10;sfkEy37cRNz19Xy+t1y0f6AcbSVqFMjRPktKhoAoW2JMtjfPwgdyZKox043bMM68MxMdTBjv0JXJ&#10;rgZM97JgmIU2wy20GGSizgBjTXr2aM8QOTiPcujMQKNOjDbXZ5K1HtNk3URrbaa6WTLXy4nJPVri&#10;t8KC5twJNBf1EiAIKMRAVGPMVINWpSLe86bp4Xqmj7HhKwHQomXLcOvlTjuNr5m9xJc+I6wZP8OL&#10;iPC5PKydJ8YyQtXI/OGuREiJYErs4plYhNLYXCtxSznTVSsAKhe4FDjzJNaSO9dNqLtoSunxbrxM&#10;lAhUpXTCdBToWNB0y0ysyZbPDwRkrwQG7yZz4DdbjNurYdq5FZ27tKGD1je00/yG1sosnjp6OLhZ&#10;kJmbIpFQWHf/FiMnj8FA4uiUKVZs+6s/304zYahzB/5Z2UMOvn35fMNEDrpiXHcEQDeUmQiUSCjv&#10;uUKBj9hooTtq4yb1ZvhoTzEAa4GKDXMWDGPSdF/GTnRn5tz+TJ7Ri1FC4rETveVHM4JxkwVGE3zo&#10;Jc/18jHH29eaRUumUVqezY0bBVSUigFVZpGZGkJM2AWqlTNiEZcY4GJFD50emDuNo6vvMjq6zWTY&#10;4j/Irr7LkQuXOXb5Kldi4wlKSSYkPYXQ9DS5nc61xFSCUzNUt4NSMghMShUdj+XktSABUxxO/eZh&#10;aD+Oo2clbmUWEBWXRGx8MvFxKSRLtEpLzyEtI5e0rFwyswvIzMonIzOHzJw8+TCl5BeRkl5G3yGL&#10;6WgyUjUSXksZD6ZMy2o6nskjl5J24RAlAX9Reu0/biad4WVltGTwdDGgLAFQvqo03c0TC8rlwx0B&#10;kFjR+5pUIX4yZ1fN4ODU/lAUyceKBKkQ+bxID+W3gQ7sks819Le5ApMzfCiN42GqPykH1vHXOHs2&#10;jbLj+xESV4y0VUekTnJkWTG4F4Xn9nArdL+q381diV73U87yPPcKT7KucDfJT+KfP49iL3L/mkDo&#10;7FEeHNxLxabfaPh3O+8v+NF0NZC3AVd4H3idT2ERNAvUP0n5HBzCW79zPD1zkEfnDnL/vMSri4fE&#10;csSwxKruJVzkdtxpWZ7+0tkw9BA1gWJZ1yV6iQnlXT7A1pWL2Pzzz+w/co5/D/hJRfoZrz7DcPPp&#10;hb2TA2amplhZWGJlZcPCZd8Rn3VD1ccnJLeRaxm1XM2oE/up/n8AuhQvAJIIpgDoTFg++/2S2H48&#10;Uko0247H8K+UPwVCv+0L5WeB0Pd/XmLNpmP8+886npaskgrvq7oMDzckitRIxVfGfeWbCojsaMr0&#10;4FXEGDYM0me4cQeGW3djjJMhM3yMGW2nwVTvHnw7yplvR7ozXeLohJ4CBF87RnqYMUgOCj7dNOnb&#10;Q5sRZjos8LFgqmM3Jik25GjIVJOOnFwgFbtgvoCnl2pYh2pSNFU7iIPEEbGS6pH8950LWm2UPjTf&#10;8FWrtrRs15LeA8348fdhDBjlQN/BNgT4TaC2cDi8HibRyVls24bmJ7KtN2JVr9z5dF/u1xjxuUpM&#10;plpg1OjOsxx77iUJiKpG8bF6LE+z+8h3ZMjrHPksGpxpqjdTtf+gWNRTL9muI29uu5AX0YfM0FkU&#10;ZPzGmVNLJPEY0WeoGca2hrTSbI+GHAR/WL+S0htiof5+mFmZ06NHCwoyNwmS/qH5wVwelY2h+Z4y&#10;ba0nn6rFwvIVMH6ZceBDgdhQqZfApyefC5TrsokBDZEPeOAwF/oOchAQeTB30VCGyI9/0EgbRooG&#10;jpnoypSZCnQ8mCgGNGf+cKbP6i950ImBQxwYPd6X1RLByiSCVcsbU0Wwykyy0kKJCjn3PwBdpr+T&#10;GeZdjbFwHEMP3+Vo+yzGdMAiJi3/k0FT1+I7/lsGzFjNgFmrGDh7BUPmrmXw3HUMmv09Q+f/+KXM&#10;+1F1v9fkFbiPnEffyT9g6DWfzgIMC6/ZWHtPwsJzLJZuY7B0GY295wQcfSZj33MS9r2n4thnGs4S&#10;tZz6TJEyGYc+k6RMwbH3LLrYTEDbYSaarvO/XDVVmZDMcho+Aszw/f9SdmUbhZf/oTHhBC8qxBjq&#10;U1QAUoCjGFCTxLB3d6TczuXTXSmNeZJ389kxfQTLRFNrL+/hdXYwz3MiqA8Tqwg8zlNlcGjaFfnB&#10;BPO+PEHs5SK5pzeyb74PPw+zZLqH5HD1b/impRS1r7DR6sC5X1dSJ1GoLnAXDVEHuJ18gkeZl3iS&#10;qfR6vsydpAs8TLrE/YgzNF46xMPLx3h89giP9u/i4Z5dPD18gBcnjvDk6CGeHT/Ko6MHuH9wDw3/&#10;SMTcvoW7R7fx2P8wty4d5F7IaR4KfB4ki1UlS7xLucCtmGNiQweovr5LALRNjGw75f57ufzP76ye&#10;t5g9B07LASWUPadDGDdjBS49B+DuKwBytMfYSGK4oSHWNnbMX7aW6MxyYiV+KQC6ml6jMiB/AdCl&#10;xEpVI/Sl+FIVhC7FlnMmtJBDAZkc8s/i8OUMDlxKZ8+FVP47m8TWYzFsPBjGht0hbNh2nt3bVvA4&#10;bRzv84x4kduFN0WmvKu0pkm5BLPSMFsiICgbyqvYRSzz7MZAgUl/Yz2G23VhgpseM3p1ZsMCX1ZM&#10;92RCP2t8bbsywM2ccQPcGeHrhK9VD+x1OuAjAOpvqM5YOz3G2ugy0kJdopkG37oYsam/GdXnRvE2&#10;y5emIrGOSolKyrCMu2IAD4cScciFbnJQ6diiFQbGpuh27U6bDi2YNs+WP/cNxHuAkQBbk91/u1Nf&#10;JAewl32kuPPxnsSoxwK0d1KJ30llfuaomnqkucxYDngCojoxvBtOYloDJP6MlPgzXkAznpd5njzP&#10;VtpgxMaU6UgeyXt5qURBD5oeiFU9kPuvJRY2zxGY/MnHt5dY9+NgBo2yVs16aOFuipmjLgbmreSA&#10;Yoa6VkdVB8Su3Vvgd3aGvO5HMTKJm0/dxNRsaZZo+LneTf5vOz4p3RDkM/+Y58Ln/D58zpFomjuY&#10;pjRP1EaM8WK0RCylDB3lzoBh9mIDFkJiU3z7GdOzjxGDhtkxeKiDxDEnJk7uw/hJPRk30ZOx472Z&#10;PXe4vNFFFBdlUHOjSNUbWolgWelhRAaf5UZJOonhlxgsX6CpXldsncdi4LMMHd+VaHvMoZPtJKns&#10;M9BynoG262wBwAwp09ByV2AwE3Xn6XRymv5l6TgNTeXKpS5y22Ey7ZXpM9y+Rb/nGvRcF6qugqrr&#10;Mg89p7noOsySMhtdxzlo2c+ik90sNOS+tqoo1x+bRif7KarJ5zuppuGYh6bbIjq5LJSyQPY3Hz37&#10;2ThbjeTExh8puvQv+Rf/pD7usAAonNd1iRK50nl7M/v/Qei9xLH3EsGaBUJNjQKhhgKepYYS8/cP&#10;VPvt5kXyVe4nX+NFQayocyHN1am8KY5GuR7Xe7GjewlnyTv9Gxd+mMgyX/nse7Sji3Y7WrXtQMsW&#10;bVUj5Sf5OJF9/B/qgw5SF7qH27GHBAxneJR2iUfpCijOydHvgmzrPI3BR6nz28cdvwO8Ept5cmI3&#10;Dw5v5/GxnTw8/B/3DvzLk+O7eXhkJ7f3yfrTEjEv7eNWwH7uSORS+ho9lEh3N/WyRM8AgZw/N6OO&#10;UB+8ixtX/6Xmyt9U+P1N+qn/+HHGTDat/4uT/tGcD0tn+9GrTJi1EnefQRLD+mFja0O3rt0wMTLC&#10;2dWd5d//orqeerTEr+CcehWA/JX4lXwDv4QKLieUSSlXFb+4MvwEQn4x5WJDJZwOKeRkcD7Hr+dx&#10;8Eo2Oy+m8M+ZeLaeiOGPAwGcOLSZV3mLxDrc+VxjJ0dgB/kuRPsbpfKLAVDly4e80Vz83pURuh0Z&#10;rKPNWGtDpnuaMcldn/nDjVm/uCeDvbvgbKGHi40xzjaG9PGyZ3AvD3o7mmOt14HeZl3pa9iJyS4S&#10;2ySWjRMAzbDXZI6NPmM01Qj+wZrXST58zHUXS3ESMxYQiWnwoD8P88awaqIReu3UMDLoxoSpE5m1&#10;eCQzvjVh7+mRzFnch8kTepEYtoQPDybT/FhM5ZkXH2478EbpTPlA/o+3sk7iEwKPT3XWvFW6GpQa&#10;qdp6lDFnVaHm3EmTx++PpOlGTymy75tS7ivmIxB+5kTzQxs+3jfls9gVb7zhYy8+vV3B+jXuWEi8&#10;MjLXo51+GwZLUpqysB/TFjmxdO1wOYiY0LLNN6jrtcbFuQ3xQSNUfZOUaU+aH1ry4ZZst1pgWSOw&#10;q5bbRU68zZR9is29Thgh8JnAp8xhqPUf7Mjg4a70G+RI7/529B8s6jfQBndvA5SLmvXqa4WHl7EU&#10;E3pLTOvVy5IBA+WLGCYwmtKHWbOHs3zFLPLzU6ipLlQNSFUAlJMRTui1k1QVp5Eac4XRvjaY6Ohi&#10;6zgS494r0fX9DuW678opeWV0vDJFh17P1ej5CEx816Df5zv0e69Fv9cadHoqz5fH/ndbx3uFPFfW&#10;yWu0fFaLTclrvFep7uvINnQ9V8k2V9O5p7xe4KTjtQotr7XyurXoesl25Hna3svR9P4Wba8v155X&#10;91qCuvsiAc8C1Wl4dZdFaDnMwcF6FAfXf0/qid/Iv7CVyrBdPCkOEgAl8Loh7QuABDpNd4tU5dNd&#10;AYtEsaabebxTpuOoThP9jJMffaJ8EWnyw8jm8+18+SHm8+ZGOi9LYnlbES9QCudBwjkKTm9h/8JR&#10;DDPsiJVOa7p01aZly3aqQX8tv2lBt/Yt2f3tDErP71ZN0XEnZA93oyUypZwWE/LjXup57qYIhFLO&#10;cy/2DA3XxFaUYRbKxGZH/qDu8BZuH/uHe8e2ce+4QOfsLolcAikpt/z3USfbrFdG2idc4IFA7Z5A&#10;7a4y2DTvOo/TL3Ez4jDV17YLgLZTcXk7xRd3sXPVQqYMGc3ho/5cDE4jICaPLbvOSKVairvXQInq&#10;/bAXAHXV08dMLMjDw5tla38mNKmQqLxGgrLquJIm0SvlBpckfl2MF/AkCoQkhvmJAV2MVXpHK2fE&#10;ilQ9pc9FFkskK+RseBEnQ/M5HJjJgYA0dktE23EylIMHf6cgcDSv5Qf/JtdUDMSKT2VyBC5z5V2B&#10;g1QAZ26ccmKuzTcM1NBmjKGBRCk9xtt3YbpXD9ZOdmbpVEe8HHSxMzfEzMQYGxtThg3uzdB+vfG2&#10;M8ehuy4unTXp3UOD8dadGSUmNM5Ei4lWHRlr1oY51p1o9JcKWT6Y97lONCkj62+LfTS68Knmy+n4&#10;5ruL2PGLF5ayjUtXTrPtyFpWbfLFL2gdI8a44+VuQFHKz2IpsyXmCzwfS6S87Shx3ZD3VRYSdRSI&#10;KBYjkHmsXL3DhXdiGx9vWMvBzYcbYVZkX+jKuzJfAa8rzQ32sk8p921pum/Nx9vmcvAUI3whkHgn&#10;23rbE5rmc3p/f3Taq/H1V1/zdQv57bX9hm5mujj7mLN8/WhW/zIFvS7adDfpgq2XKQ4Oeswc0o7E&#10;E7JvZbK1O7KvOomaFdaqNikq+vMxfzCPogT8qXMlnhoS+nNPcvcNQu2PravY/McKftmwhPW/LGLD&#10;r0v4ecMifvx5Put+WqBa/9P6Baz7YS6bflvGxg2LWfvdLIldM/ht8zJ+/2MNGzasJD8vhdqaIlUE&#10;qyxPJy8rUgB0gsrCVNIEQGMFQKY6WgKgYRj5rkCn9zoBh8DAazmdBQj6vqsEPHJf4KOjFOUxBUS9&#10;1qqWX8C0WkAi0BGIfAHJKgGOwEWBkYBMgZOWPEdbnqOrwEx5ve9agY0AR0Ck66NASG7LPjW9lgp0&#10;vlyfXkMA1NFzIepK/HKeh5bSAC0mpAxIdXaZzJFffyNqzzqyxU7KgrdzLzeAN/XJvLup9IDOEQBJ&#10;9LqplDw+3ynks9jQR7Ggtw1ZvK1N5UVphKrhuqkuTcAkz5eopsDqbU0WTwujJBokS06/zp2o0yTs&#10;/oWJctS1a62Ghb4G2npatBBN//rr1vJDaE37b9QYbmlI2J/rKDu9lfpLf9IQ+C83o/cLdE6LDQl8&#10;BEIP0y7ySIljAqE7IWJCV/ZS47eTqlP/UnX0L0r2bqJg5waK92yk7PBWqs5LpLp+kFtxJ3mQ7sf9&#10;9MuqM373c67wKP86j7IDuB1/ksbQ/VQJfCqv7qYs4CBBOzYzqXdvli35joCQdK5E5hKSXMLBM8ES&#10;2xfQp88oevkOwsHWDkMxIHNjExwdnZn/7RquxeSohlpcy6wlIFWilwDogtjOBYHNFeVMWHIl52OK&#10;uSDFL66EizFFAqFCzkUVcTaySAWicxGFnArJ5ZhA6JB/KrtOBXHk4AaSL/ryPMuWdzkmfEztwftk&#10;Y54mWPIo0oLnoY7cvTCQlRIpBouVDzfrwSirLhKl9JnTy5QNs3rR37EjdibaONva06aNOl17dGXM&#10;mGH09vakp4M1jt07492jO4OMuzHcQIdhXdQZY9SFcYr9WHVg4whjiRuLaSp04UOJvUQjqeC1zrzN&#10;tuJ1uhHNyiV37o/jde0GhvU0YO1P81m5eSwXIzbx93/yO9Zqx3erpxJ9bbFEo+USu/pJdOstBy8x&#10;mHKJWVVWvK+3kN+ehUQoMaBnHhKpxGBeSPx6ZsP7m7Z8qJMK3zBAoODB55sCAwHPZzGf5qcOvBfw&#10;NCvtQM/c4b3A7b0Nn14M4tqhXphpfEMLifytWot5t9SkdZs2OLm5odfVAEPr7pjYG9CiVSv5TDTQ&#10;1P8K8+4tCfhvHGkn7SUhKMM+5H1UCRSLJfIVefMicazAeBLRf/Rk63ADhnRQY6aJLkvs9VHbv28D&#10;e/f8wu5dP0v5he3bfuSff9by99+r2fbvd/y3Y52s+45t/6zhzy3LVLd3/vcT//33I7t3/8w/f3/P&#10;bxtXkpuVRF1NMZWVGVTfyKQgN4bQq6eoKkwjOy6EKf3cBEDa2DkPU0UwzV4/oCnw0JWiL6DQ7b1a&#10;oCQGo4BIYKNaJ/DQFQDp9/qOzlIUqOh6r0HL+3uV7egLRHQFQno9v0fPc7mAZpnASEAl97U8V6At&#10;oNP3WaUa+qEn9/UFTIptdZF1up5LBX4CLbEwTTEfLSnK9eaV689rKp0RJYIpt/XMxjJ/wkLCdmwg&#10;6cBa8q7+wxMByruGdAFONu8EPh/uFfHmVh5vG3NUZtMsUaz5jkCoUQyoXrlAoHLJmmA+1CTLj6hE&#10;nl8qACqRbWTxpCRGtV6ZU6c++Dh/TBmOWUuBj0YrTMV+OnbqwFdqLWnRsj1ftW9P29YtsW3bgn/G&#10;9CNnz3eUn/mFG+d+lTj0F40CoUfJp7ifcErgc57n6Vd5mnqNZ2nXeZEerCpPlJkRo/0ESqe5FXic&#10;+6ECrahzPEr0lwh3jcc5ApucQB7mXONRXiCPpTzJu8rdxNM0hO6jIWgXVQH/UuK3g7iD//DL7JkM&#10;6z2cv7af5nJ4HlfjionMFJiEpTF68gIx5/4MHzwKBys79LV16dJZDyNjQ6bMms/JK/GECYAup4v5&#10;pFZxIamCM0rHQ4lfV1JlndjPebEeBUAqC4pRekcXcz6qWABUwtnoMs5ElooFFXA8KFviWAIn/M5S&#10;mryVdzfG8UmZQF6xjXJTqQxSSQukAivtKaWDqTndj5l6bRkqVtZfbGaogS4Tbbsyt48Zvy0ayEAn&#10;fWx76KiGQWhq6uIqFXDEiCF4uTjgbNwVu84a9LcyYZBZd0aYCnjEoEYY6kgMM2a8mNCFNUqv6Ck0&#10;5UgFv+ElAHLhY7YdTSkCgnylc6CsfziJtKtDGTukC3OXD+aPg3M4c30zPcQ2NLU7s2fnJn753oe3&#10;T3dLNNogEWcJ3JstIBsphtGTT4/caHrqzIdHEqWeCNBeCeje2PD5nVT8VxI9lbNkL+R9KGPEHsv6&#10;/+sBrYpubnx+K7c/9BL78ZDXS4S70Y+/F5mj97WaaiBpy5Yd+OabtnzT+htatu0kQOqM2lfKJXy+&#10;xrBzG75f6sKFg8MJPj6Q51Uz5f2N4m292I987p+LneT/t4GCoZSeGs239uoscepOb/WW9O/SlpHm&#10;moww0kVt0GBrhg6zZ+BgWyn29OlrweAhtgwZasOgQZaMHevCuPEuzJnbl4mT3Bkx0pZRoxyZNNmT&#10;6dN9mTTRhwXzxwhwBEB1xZSL/dRUZ1GUFysAOkllURr5yZHMGOItEUwHWwVAvQQOvX8UA1Jgs1pg&#10;851qqecrMUyJZB7L0HWTeOS2BB23xWgpl8pRrtelXCfefjbtlWu2206mg/UEec5igZAAyUvA5LGU&#10;DgKPjnZz6GA7lfb2k2gvz+lkNZEOZuP+d033MWhYjkPdYqyUMXQwH0kb42G0NRkht2W9bFvbdTEa&#10;Lktk2/JeZH/dOzvzw5RRXP13OXVJZ/ignAG7mcUbAdD7e8qUHGWSo4vlaJQr0PkCoU8KiOTxZrGe&#10;9xUxvCwM5lV5DJ/vF4kCl/LpXrEocy5PyxN4ValcxyuUzLPb5QfdlW7tvsGquw4Gepq0bS8K/FVb&#10;vm7Zka87qNOmVVts27Vmsa0RActHk7d7OcV7V1F24kdqA//hQcxhHsQe437MSZ6mXOZ5RiDPMoJ4&#10;khHM08xQnkt5lR3B25wosYMo3udF8TZfAClL5bI8j/NCeaBASCLXo/wgHmZf4U7KWWrC9nLj2jaq&#10;A/6i6Mxm4vf9wpYFk1i/eDFTJy3g4KkwAuMrCM+sI0IAFBCVxdhpC3Hz7M30yTPo690LzU7q6Opo&#10;YmxiwJSZczl4PoTraRK5EkslflXhl1zFeYGOn4DoUmL5l17QAp4LsYoBlXJJzOj/AHQuSgAUU86Z&#10;qHJOhhdyLCiHY/7RZGedkYq5XGKAVLabyvADWdZL5axy4HO5p8BHYobEogehk5lj1p6BuppSIbQZ&#10;1EWT8Va6zOtrwra1o5g/2gm7bh0w1u0kMcyMIf18GdjTlV4OlrgZaOHUuR3D7Y2Y4GLKcHNtJimd&#10;Es00GGMska7b1yT8K6DLmyj768fnUl/eplvzIklsJUcMpMCdj4XDKL8+kHWL9Fm5pieTFzkxeakj&#10;U+b2loPNV6pLeFtb2zKgtyW//ziKbRt68+8Kd/YucyZst7v8vqZL9JJ9PFesx0fsRyq8CkDyf75W&#10;OhYqsBEQvJLI90IgrDyurHsnMVDA0ywQ+tQkEPsoEHtkw1tl6pB7IwVov3D+6BRsTL5cK6z1N3Lg&#10;+/prgU8bOrTX4mu1FnTv8BURfnMEXgLF17J8OAoeCMgeCtDuyWd9RwAo8as5XW5nT+b0tw4MVFdj&#10;iE5HhnYVUIv9KJ9Z327qqI2QD1ppUB43sSejx3kxerwnEyZ7M31Wb2bO9BHouDJvfl9WrR7FjFle&#10;jBhlxYDBpowYbSfFnmEjHFny7STVVRYVAFVVZHGjSgCUH0fY9TOUSwTLT41k5ggfTPT1sHQciqHY&#10;jq4ASEtgo+08F23HWVLxJwkoxqBtOw5d63Ho24yju9MkzLxmYNFzJpY+M3DoOxfXQYtw6j8Pr6Hz&#10;GTd/EyY9BU7OAioBkL7HYhwGr8Rz+Ao8hi7Cfdg8fEYtxnfYfPoMX8Cgsd8yfOIKhk1czrhZ3zF1&#10;wXqmzPuRyXN/lHUrVZPbG3krY8Fm0cnlWzRcxZAEZgNkW398v4aYMzv40Jih6vOjNDy/Vc56CYA+&#10;PCjmvYDlo9xvvpnLh3oxn8ZsmlRjwJJoqlImcg+TuBXG+4ZMgU8hn8SSPooBPS2LV/UZepwdyMF1&#10;C+je+mtMuupjbWpCZ61OtOsgR6GvO6g6g33dXoO2rdrjoqvDMkdzdg9zJmLNaIr+mk/hzkWUnlxH&#10;g5jQ3fA93Ik8zN1YMaHUywIeMZoMAUpmiGqis8dZYTzJDONxRpisC+WJ6lLN0TwpiuFRQYQASMAj&#10;ALqX4c/t5DNUBO8k7/xvFJ7bSP6JdaTt+4Fdi8fQ38aA8SNGsHT1r1yLLCAkpZaonFtEZdcJjPKY&#10;OGsJ/QYOZ8XSFcyaMg1tTQ20NDthbNwDd29ftu4+QWiG0uO5CP+USvwlhl1IEPCIAV1QIpdiPQKe&#10;/1fEgJR+QeeV+KVASGmUjq3gVEQxR4LyVA3gVWUnaXoyQSqoIdzqIUWZfsNedc31phtSMcukIlaO&#10;58al6Yw2akc/fXUGd9NhaHct5nmZMae3ASvH2bN2uhee5h0x12+DtTw20MOWkT3t6WvVA6+uHehj&#10;pMFIm66MtNJjshzZx9voMN5aRyCkzXjDtqTtGE9T5nRexbrwIMiUFyGWvM9wFQPryZsEL9J22bNh&#10;UhcmT+jGqJmW2Pdtj9PA9vSTOuXg5iyVvy1qLTqi3kGTzsrnJr8LdbVWWLTrSNhRsaBHq2m64yW/&#10;N3uaGwUiyoUZHwtgnkn0Eejw0kVAJPt768qnd7LundjQG8V+nPn4Uj4L5TnvBwnAhvCqVKBVoYxT&#10;GyBQGQ9slzr7J/19zFWDS7/5upXqWv5tvmqhGkA7Z5Ce/I6/FfCNkEjoTHOtxK46B2j05mOlxD/F&#10;OGu9eBbfi7CfbFlo2Y5J8jlNlKg7RH67g3Q18NFsg6dyQcSRoz0YP9GXKdMGMGlKPwFRL5R14yZ4&#10;MWWqN1OmeDNnXn8WLBzE7Dl9mD7DR+DUixmz+zBlei/GTvBh/vwJpKfHUV+nXJpHAFSZTUlhkurK&#10;GOViQEVZscwZ3UciRWcB0DCMegmAJF6ZDlrLqq1n+PnfU/y64xTb9l9k79HLHDkVyIlzwZy9FMbF&#10;q1FcC44nIjaNxLRc0rKLiIxNJSg0htKqO0xasBl1qynoiDVZ91/BeVHxkMgMwiISyC2oICe/jLz8&#10;YlXJySskJ7eA7Jx88guLKCmroKi4VEoJ8YmpXA5OwHv0UtooE5O5LEJbIKQMUF28Ygs3igp4XieG&#10;c7eQ93fzeHe/QKBTLEsBz6NS3j8oklydx8fbAiaBzNvaFN5UJfC+Ko4PYj5vSsN5XhTG2+oUMZ8c&#10;mpQ2oupknhRH86oklprI80zp6URH+cJtjEyx7NFD9L+jHAk70kp+iC1bavCVZPJ2LdtIBejMd172&#10;HJTv6fxUT2KXDSJz4ziyt8+i8vh3NAb8Qd21f2kI28ed2JM8TL7E49QAHkp5mhmkujrqA4ll91Kl&#10;pF9XAehRbqSUcIlfIdzPuqpqA7oTd4LqoJ1kn/yJzCNryDq8hrQ9ywnaOJe5nia4ignoi9VOnr2M&#10;uMxaEvPvEJN3i9i8BoISChg3YzHDR01i3Xc/8dO69Rj0MEBdvSNGht2xkqP7ZAHUpchMLscV4p9Y&#10;puoDdD6uTKAiliPw+f8F0P9FMAVAKgiJCZ2NLZdSwUmJY0dD8jkiESxM6Zx58yc+3x0CyuV1bnYR&#10;ACkT0Ev0qRMjqnThcbQvf47XwkfjGwZ016NfZ03GmndnrrcFwyzbM7ufMT/M9GWQm8QzVwOG9bRh&#10;Qj9Hhjob4t29E966benbtSODjQVMBh0ZZiJxrFsbJjh0Z6qztVQyDX7t053y3V7cO2fBqzCpnOli&#10;CMX9+JTjS3PSEO6Ez2X9Eke8+nfEc6gx5p56WPfriO0AXXqN8cbK2Y42bTvS9hs5CMn3royKb6HW&#10;HZ123Tj5zzxelK3hQ0UvPpU7SZzzFMC68qFW7KpBubSQMs5LTOeJwFbpsCgmxFtPiWG+NN0TKCkj&#10;098pp/YXEb3TiayjLrzM6csLpfd0uTLMQ+yKi7x5mcbs6aNo36EFhgYSV/t0IdRvPncLp/GhwefL&#10;6fxGsZwacz5XWolhevCpyI0PebL96mHkHu/JfEs15pp3YqylOtMdejBK4m7Pdm1wb9cO5/byf02f&#10;MYCx4xTT6cu06YMEOv0ZM9abMWJDE6f4MmqsO2PGu6usaNJUXyZLmTDBW1XGj5fnje7J1MlDSU+J&#10;o6G2XAwoWwCUQ3FBIhGhF2SZTFFOHHPH9sOkc2dsXUdhrEQwjyW4jvme5PxqCgUE5VU3aKivo7qq&#10;nIoygUNhnrw2l7zsdDJTleutJ1GQnUpGcizJ8dGqq52WlBSzcNXvaIg56XktwarfQkJjcygrKxPz&#10;yqGyWICTnkKWMhNizpchGukpMSQnRBAVfpXoiKuEh1whMuwqGWnxJKdn02vUQtrZTEBL4p++3XS0&#10;uvVk+z97eXmvRoBTytvbhXx8KHHrkVjPw1LeSfxqelIuECrhg0CpWUD04U6OaqqOVzfieFMZK/YT&#10;qRqE+rw4jHdiRO+VWFabxitlaEZpNMpVR0/+ugbdFl/RTUsLN0srDCR66bRvQ8tWor5tNGnTuiMt&#10;WremQ6tv6GvUlR98HTg2xYdLc725MtWJ0HmuxH/Xj9wtk6g5upracxuovvAH9f47uB96mIeRx3kg&#10;5XHcOR4n+KnafJ6kXuOFAOlpeiCPpTzJvM7DNH/uJp3jVtQRGiRy5R5eS+a+ZeTsXylH7WXE/rmA&#10;f+TgpEQOxQYsDAzo0t2cqfMETkU3Vdd2Ty5sJDAmh9GTF0p8n8PGn7fy364DDBk2mnbtOqArFmRn&#10;bUO//sP5d/85riYUCoSKuCIGdF5gc0bpfKjErv9B6KLYkHL70v/agFS9o6OLBD5lnBELOh5exDGl&#10;hOVy7GqgfLdbqc8ex7sqsZ/6rlJJ5AitTEJWba6a9+dVUk9i//Vmmq02Pjod6K2vyUgzA+b3cmCW&#10;rzmjnTszsacxs4c6snzyAKb0c2Gok4FYT0d6ihGNserOcBMdemq3YLBhJybYdWNAj46MsujCMMMu&#10;DNVtz299dag70ZePkf35lDZYKmZ/Xmb24n78QLLODua7mSbY2LTE1kcDay8jOlt3pYdHJ+yH6OA5&#10;SJ+hI404dmAVg71N6OOmy9RxHgKfjui1/ZoZ/XQ4/as5d2LEOLJdeZFiJdu25UORO00SMT+V9+Sz&#10;AAnlwom3BH53XHhzw5KX+WJhZWI+T5R5hNZy+m8fHFqosWaoCQ8LfuBV+SxelU3lccVSUqOXcvjQ&#10;MuGANy5exvLdGRIepIBpHTztKwdPU96XimUqHSzLlJ7eytVDBHgFEvuyxLRKJnP1VxfmOXdkha8B&#10;o8UmB/doRx+ddji2aYW9/C/WcnBVmzNHPmABzeTJvZg+rR/TpvVl8iQfpk7tJQDyEfh4MHKMi4DI&#10;lcnTfBg/yZPRY9wYJx/I6FGujBzhxpRJA0lODONWQ4UAKFciWA6lRSmESARTAFSWn8TCiYMw0tHD&#10;3mU0xr5L0XGdh9OQxUQnZ1BRWUx5WYFq/FZCTBDx0delBJGdnkihgEO57E1ijDKxWDjxyqVvYkMF&#10;TPGUlhax7Ke/Jb6NQcdnKYa95nAuMJrKqlKK81LkddFEhsgPMuyK6vXKZZvzs5JIS4wkPiqIuKhr&#10;AsmrAqBr5GcnqyxpoMSzNpYT0VLagIwG8+O6v3l+s07iViHvlN7OsvygNCQ/LuP9YwHP00op5QKk&#10;Il6LAX24X0jTw3yBUAbvlHmDqmJ5IebzsjCUFwIgpR3oZXmcqt3nTWWcxK9oGlKuMdTRUjWBVw+p&#10;0Fbd9eneUg2Nb1rQplVr1Ntq0L5te1q0+grt9i0YJhV/4yBXjs/uTeDKAUQs6sn16baEzLIhdpEH&#10;metHUrF7CdUHf6D2yK80nNhC3dmt3L2yk9sBu7l9/QCPIs/wOOaCAOkij2T5IPYC92LOcjPiKLXB&#10;eyi/8Dvp2xeQ9OcM8nYvJm/ntyT9tQi/lWNZ6t6V5X1sGeVogV337uhqdUbtm45MmLmErNJGyhuf&#10;ExSTy4Tpy+V3tZStf+xl9/5T/P7XLiyt7OkoIO0mv4UhA0aweNVvXIkt5GJkrhhQFRfiyzgtcDmv&#10;QOd/5qMqAh+/6P8DUCFnpZyRGHYqpowTUaWcipbXRUl0C8skNGgfFcljJQpIBay1Us2H87nGiGZl&#10;LFKptZiIBxTNI/LvcWJAHfHSVqe/fOaDTPSY6m3JEJsu+Bh0YICZFkPks3bXbUd/I02GSBkuZYqT&#10;EaMlUvjofc0Qkw5iPl1U9jPPzYIR+q3ZPtmRl4kr+ZwznvfJg4nfYca5H8w5tNqctVMN6OnWHmOJ&#10;JRaOErW9DNA00aJ9V3W6OGph56PF+nU9Ob5HrKVpG8UJc7iRNluM+V/WT7Pi2n8jqYwfQ3mEJx8L&#10;etOUYcWzyK7U+elR529M/VUT7oaa05TjwMc8Y1X5kGPJi8QevIzXgXLFhH5gy3qp2/0csDUwRK9N&#10;a8b0t+fssWnERC5j/XfODO3XHlMzNVp1VKOzmJ6ZuRb+pyd+6ah4345PtbZ8LDQTAJrzIV3MS+lk&#10;KABqzpH3nTFINTfS2t66jDHTZX5Pc8ZYdqWnXltctNviqKuJg8iIr5WFGJDEqOnTlNKHWbMGMHV6&#10;H5XtTJ3Ri2kzZd3cARK3+gl8fAVI3gIiBUZiRULGkaM9VWWqmFNs3HUaG8upVAFIGZSaTnDgaYry&#10;EqkQCC2bMhwTObo7OA3D1HcZOu4LsBskxhKfIcAop0Dgk54cRYTAIlbgEBNxTUARTWlBFkW5GbLM&#10;liJmlS/xriBTiqwTaH23eZsKQFpiQIa95nL26hcAKdNypCTFER8n0IoPJy4xnEIxoKLibHk/marB&#10;qflyPzdTsSsxpMJMsgtLGD51FW3NRtPBcgL9hs2iprSYN7eKeCPR6p3A5f2DfN4+Ehg9LhEAif28&#10;qKLpWYUYkPK8XD7cEwuSxz/czZYolsyHmgTelkXwJP+qGFC43I7lWX4Ir0vkdqXEr9JIzvzzk2Tr&#10;r2jz9ddoifXodfgGvXYt0GjZUiprKzTlaNFeyeBfq2EiX+DMnhZsHunG6Xn9CPt+BLE/DCdyWT9C&#10;ZrsQNNWasJmOpCzvTf6PIynfNIPaf7+leudK6g6so+7Qz9Qd38ztc9u5d2k3dy/t4falXTT67aDu&#10;wl9Un91M0YG1xG+aRuJvk8nbPp+C/+aTtnUmwT+M5Z9RDqzwNubn0XIwcrXAoZuumFp7Wn7dUtVu&#10;0XfwRHKK60lILmLqtOUsWLCef7efYv8xf85eDmP12l/Q0+kiJtcOF1tHMe6l7D0RzPWkEs7HFHAu&#10;RgwoophL8eWqvj9KQ/QF5fS7lHNKA7RA6ExEHqcj88WASrmQWIVfYi2XE+vlNTViXmlUFJ/k4515&#10;Er8EQA0Cn3o7AZDEhCrrL8MxSpS+KdO4/osHvm3U6NmhE16aWgy3NKC/sTp9jLXxNdCkX7eO9NPX&#10;kSO3PqOt9Zno2F1VkQabtGeEhZ48X4pVJ8bYiqE4mTPJrDML7NpQe2myqgH6c5a32MEI0k54MthA&#10;DbvOAt5u6pg6dcXCs4fqyjO2tl3QNWilGlWu1V2TWbNtaHq6hfcN4/hwuzc8+P8wdRZgVWX/12ds&#10;pbu7lJCQEEQEA1uxu1BR7O7u1nHGGUfHGMdxjBm7A1S6u0O6BAWla71rH+b3f16eZz/n3nPvPZzY&#10;389ea+co4DMVS+E4lAbxfdok2kluSz3QnmolAbUjvj8qnpki7jc1xP6qhaiftfDlDUGQZI9WAaBI&#10;QjjaAm0RelQmI3B51yBoK8jQ9UzGAr/l+KGrrDTJvIWjMlxHMg3vhaHjFTFtgStUdBT+bwJ6TwKy&#10;Ik3U/YwBxDLVqX3RFGmOrx8M0ZJkR9i74nvoILzdZYfTEw0xXFlGqmMbbqCFkcbacNVSxGAzQ0wZ&#10;6gEPu34YbN8XMtOnDsLsmV6YN2cE5swezkwzFHPnj8D8hT7cDseCRT7S6xkE1BQqo8lTO63XpMke&#10;8J08mPAZjrkLRuPF63vIL+wEUHZWDFKTQ1gS3ZAAlJkQjDWzJ8BCTQ329qNgMUR0PAyAqedC3H8Z&#10;jKycLCTEhiImMhDBH19LU2WEE0bJMSHITI5lhoqVVrxITYxGeko80pKiJYuVSgBtO3wain0nQJUA&#10;MhmyGNfuvEQuj5ccF4OYmDDExoYgPpbgSQiVoBUTF4akmGDuC0ZsQiRiokMQRfWTxGOnJKZizrRV&#10;0NYeCh3NIfhx/1lCJRN1BdFoLCFgKlJRV52IJqqdZtqwpmqxQmUampgaRR2QBJ8kaaL6xqII1OUG&#10;oSknkFbgDSri7qMxLxgteSGoir6PuqSnBNAbpD/9HaP6m6Ab1U/vrgQQlY+mbBcGdQ8o0m5p9O4J&#10;fUUlqAvV0L0LH6I81YcVjvu64tZSH7zaOglB+2bgw+6Z+LhpAt4GDMazBfZ4Oc8WQbRlH5cMRMSK&#10;oYjbOJ5A8kXC7hlIOjAfKYf8kHzAD4mHlyHpxArEHV2C2CMLEbp7OgIJtZCtvog/PA9xh+bg405f&#10;PF7ng2uL3HBotAV2j3HETl8PTHMxh5OxBtTkeqJ7ty7o0q03M2pPuHoOw/mff6eyXow1a/fh2Onr&#10;uHD1Ae48+oBfr97D4qVrJdWkIkvl4T0aAet24s7zEKqbBNykrbrxOg5/Bybg9jvRCVHAJ55J9P+h&#10;6nkpZktMlMaL/RP6CfdCC2ndivBvcBEBVIAXISGoKb/IAPX9rxXMEO2FVD9isKaoKBX9cXKc0Bw1&#10;DKmXh2Kblx7caWuGaWpjpL4+hmgo0FopYLC+BkbZ8DMNFXgbaGK4pRqGU/WMMNXDZO6fYKEn9R2a&#10;6aJPIPEzWq/R2t3x7xZXNIVMQ2uwG9rDbdESJ8ZELcXeADvo6veAjoUmLAZowtyuB0YMkcXZQyNw&#10;6bcJ8BmpCWVZGdy5PBloWEboePK8LdCcZwIUi7oWW3Rk26JVrGVWTHtVbIeOXAsCtrPHcV2iDarD&#10;nZByty/+3dMHIT/TfqYSXnm0Y9nO6BC9o3MHoi19CWa4G0ClTw+o6+nC0MQKSqpa6KkiB9vBFli+&#10;YxKmLh2AVTvHYsuBACioKBJQ3dCzqzJ6E0J+ow1QEjuTcCcAs8ykoRZilQ9IvcwHoSZwNJb364Vx&#10;qjJUP0oYRsXoSgjZKfXEICMtLBhHzkwcjREernCyNofM75cO4Mrlw7j822Fcu3oCv18+gsuXD+L3&#10;35n42W+/7MWFn3bh/LltOHd6Kw4fWIGDB/zx44/bcP7HXVJfoN17AvDixR0U5KciXYwJowISSzQ/&#10;f3qTAApCVmIoNiyYAjM1KiA7H5gTQFoeq2HksRB/3n+D3LwcJBIMiYRCfFxnXU04QSQmlI8Ifisp&#10;objIYAIkkpYuQoJVcmwkUging+cuQtV2MtQHrYChxyJcvPEEubnZtGDREoASEsMJrhgkhH9ACG3Y&#10;2zdPJQsX+OE51c87pESEIDsmEhUx0aiLTMCxaQEY0tsGkw08kfrvU5ZAmQBhg7I0dJRnUvWko54W&#10;rL6804a1CBsm7FhFMhpFPVC1qAuiSioIQ312EOqy3uBr6nNUJ72QBqk25n1AWeQ9NKQ8x+eIh9gy&#10;aRg0CB+5bt2pcrpBpacM9BR7QkuBUtXCEP5TJ2Kcoz0su3fDQPlemEipvmu4I36ZOwx3Vo3F022T&#10;8Hb/LIQfX4yoI4sQumsaQTQGgauG4N0SFwQudkHw4oEIlbbOCFvmjghCKiLAE+HLPRFC5RS8ejg+&#10;rPJG0MohCFrhiYgNIxC/YwLCNo3GK373kb8b7vq748+lg3B2hj0OTByAI7OGYaFXfwy00IaibDf8&#10;QAXXQ4FKSKFz4TkdQz3a+LnYvvMITv50Az9ff4y/n4Th2t23+OPv51i0aCXk+yhCS1MDQ4Z6YfGq&#10;jbjzIho3RedCWq6/3nU2vQvlc5PwkUD0Oh43X8XhVWwxXsWV45+PYuqOItwNLsRdvv4rKBePPoag&#10;NP8PPq+VhNCwzuZ4MQeOCOLCAQya/tKkZLUf+T5lNh7udMWg3jLwUVfFUCUCp48K3JSpiDSV4GVC&#10;26CpDhdVeTipdccIM22MszDHGEMtDNWSxTDDXtJoeW89FThSUVxeIwZZrgcSJqI9ykkafd8aJypp&#10;Z2HTMmto6Mugn6M6vEeo48KFEchgIIuJu4BVKMlYjn2rTJHwehzwlQqj0gGthE+rGOlOELXnmaE1&#10;0xRtol6r2B7tvJ4Wft4mJp7/TDVSTQB8GU5gjcej46Y4PE0dQT978/r5P6o90FHtzuNOQGl8AJzN&#10;5NCValumB5WPTA+oqhJ+WhowtNbDWAqQwWMGYNhYDz5DXX7eldaf6rubGuRk5KTxa8dXaON7hmfn&#10;HEQVvL8VvNY83s9sd8RfdoWvugyGqdK2snDyolJ0M1SCDZX7EBtjzJs4CkPdnODh5ABHq36QOXRg&#10;GQ7s88fB/ctx6OAKHNi/FPv2LsbunfOxd+cC7Nw6BxvXTpHSlvXTsXIZffuSEdiwfhq2bp6HdWun&#10;Y+mSiXj6+CYKacEEgEQltLQ887NbtE9ByE4Kw3b/mbRgirC08oLx4BXQHLwGem4LcPHPx8j79AnJ&#10;YpqMhDBCJVoCUOj7zhVMYyICJWsm1lqPiwpBZHgQwkPfISb8I2IJmP2nf4GG/TRoDV4JPfeFOHnx&#10;DnIEgOKiEU1bFx3zEQnRYsHCIGnd+LDwznWuw2m7Ul4+QPz+I8jZtBslqzah3G81UkcxmAf4Imbo&#10;fNSe+QmNT/9G48f7aIl4zRIlnP43WVp8sLk6iwqI9qs6Gy0VGYRPJuoJoyZhzcpi0STGidF+1Wa8&#10;Qlk8FU/6G7QXhaIm7QlKQm+gLuE5Lm/zh3EP0bTZGyrK6lBmxjejDHexNoWzrSX850zGj9vWYpq1&#10;BbyohKarKsJPXR6Hh9vjj+XjcG/zFDzaOQ0v9sxExMllSP5lA+LPrULE4fmI2DMVkVvHInLDcESs&#10;9kJ4gDtClw0kgAYicrk7Ipe5IdLflRBiWuGG8JXuCF81iGkwwlYOwnt+/pwK6hHT4xXueLjWG/8Q&#10;TGdn2eEc7fmp+SOx3MeRANKCfO8fpLmBu8pSCSn0wA99foCGFm3MoMFYQrXzO5/x9X+D8NeTcNx8&#10;HEGb/B7X/35KCzAf+lQaw30GYOnq6bh8+zIefYjEvaAsgiajUwHRkt16k4q/uRX9gO69T8X7lM9M&#10;X/A8ukJSPnc+5OPvDzkEkBhBH4vXfM7xsZdQkLoRVSnjUC96IyeYoTHKDN9CjdAQbYqOZAc+T29k&#10;3hyOo5OMMEK5C5x/kIWXsi7cCB1bJVk4KahglK4hvFWVpUnJ5tJmTTIRg1cVMMZUmTBSwUhdVbj2&#10;6IKlAxWR+88UdNB6tcV6EEJOaI9hgCZZ0yqNxrZF+rDv2wsjvbRx8oANmmr9qXRGoVX0mRGtVd/H&#10;oLV0Ir5lUzGJgaKEihg82yZGuIshFGJt+wxzqhgGej7VzydrNGcbo01MsfqV3//aX+oRjS9jkPF4&#10;EnyoQJa4yLFgJcwavNBRPwRonY30aD/MnGQOWYWutFY9CSJF9O6pSnVmBg1dbcjQknbp000qRKR1&#10;v5g3xbpfXfldI9WuuHp8BCpSZjEvexOEVFXlDnzNa5TUJQvte56YbCwHh949MEBdGU7Mr3YK3eBC&#10;SE/ycMKYQU7wcnGAt6srzLQJONHBcP68IZjLTLVgfufrhQs8sWj+YPhxu3jhECz1Gyq9nz3DFQvm&#10;utOuDcTcuR5YvcoXi/1GYjZLwyeP/iSA0v8PQJlp4RKAEqIDpdVRdwbMhgkDqK+tN4w9V0LdYx20&#10;Bi7C2d//xadPBQRQFKIJB7EkSGjwG4S8F4sIPpesWAhhFMLXoVRFIUwf+P7D2xeIjQrFqV+uQXvA&#10;TCqgAGi7LcShH/+ipcsmrMLxhkrn1euHePvyOV6+5uu3j/Au6BmCAl/j/btnSL76GyKcBqPA0AaV&#10;2uao0TRFoxGJbjEEHWZDUWs5BCWOXijw9EGBz3gUTJ6Byg0bUHfzBtrjQ9FRlgLU5KC9Ogcdn7OZ&#10;AaiGyoX9ikLdpxB8z36Hz0mPURn/L2WyGPP1ErUJ91Eedgsf/zwHOy1Cp6cKg7A/LKycpTFH3s7W&#10;8JsxHotnT8GKmb6YbmeB0XI9sIBwWqeqgs3KsthtqYk7fmPwYvd8vNw3D6/2zEHYcX8k/LIJKb9v&#10;R/LFjYg9tQSRB2cieu8kxO+bjLjdkxC5eQzCCZGIdSMQtmYokxdC1w5GyOpB+EgAvSdoXi9zxfOl&#10;znhBUL1ZMwTvt41B0N6JeLXXF7c3DsOlpQPx+/KROL1gBFaNdICXpQ605LujV8+u6N6rJ7oRlL3k&#10;e8LUxAAOtnaw4XX9dPFvvApOxp+PQnHreTz+fhGP6/+8w7mLf+LIqZ3Ye2Q6jp6bgGM/TcPvd4/h&#10;WVgE/nmfhNtUPncIndvvMnA3MAP/0HY9ichDUFo5gpIrEZhUjRcxFXgQRhsWlo0773P43WwqqBTa&#10;tHA8ef4H4p4vRNlra9QH6qI13BwdiVQLGaIvkD0a4xnY8VQNUXPx8thQTDHqjoG9GSyqqnCmMnNX&#10;U8NQDXVMMNHDFGt9zBlgiKWDzbDIzQKLXCwxXKMnRqv3wVTtXgg9M47wmUPlw7yTPBBI90BThDka&#10;Io34v7yQ82IiJrv3QtBdPzR/9UdDlZjJ0ByNufoEjykBQrtYx3P7aoHWSv6mypqqguomh+qN6qI9&#10;g/vTxYRefJ9pxWNaoZ1QkpRdJX9H+LQU0K6VOeJzzDD8tccCOa8noT7TG+0Vbjz2SKBjGf6+5k1b&#10;PBAr105FLz4vGRkBFyX06aUJFVVd9OwtSyvdCaCuXXqgW7c+6PJDb37+A349S3XWsZl5nteYb0M7&#10;aEdFSTsoLUNNBVY8mOexEnum9CeAusJZRZn3kAUqlfHofuaYO2wwhtr3w1ACyMXKCpqyCpAJWDEe&#10;KwLGY5n/GMLEh8AZhgB/H/gvHoplS4ZjxTIfJpZ2S4djCWG1hEBauNAdixd7YfPmGVi7birmzffB&#10;/fvXUViYgTQxGp4Ays6MwusXtxEvAJQagV0r5sBYTRH9+nvDkApIbfB6qDsvxNGfbtEy5SOFNik4&#10;8DneB71ERFggIgieyA8vEBXaOZm8SLGRHxAV/l5SMeHBgYiLCcev1+9Az2UOgbYCWu5+2H7kMrJz&#10;c2nTIvHqzZP/APQCr189J4AeEkpPmF7x/zxH5q/nkenohAYDylotfUBTD+26fMgGzKAGrmjTdUGb&#10;Dn2znhsa9Qbgu74Dvurao7KvBypGTUP5yrWoPnEcTY/uoT0xhJI0mQ+bKqgoBt/yQ8imt6hKfoTv&#10;ac9QQ8v1NeERKsPvIOP5NcwfPRyqSgYwtfKBpcME2PQfBnsTS/i6OeL4lnXYutQP48QifrRdfkpy&#10;BI8yDimr4JSyEk4o9sZlBkDQxjkIObwUHw76IfTUSiRd3o60q7uQcX0n0q5sQeKFVYg+tQCRx+Yg&#10;+uhcxB6Zi+h90xG+YzIid01B1F6qpL1TEL7LF8HbxtG+TcTHXRPwfo8vQg5OQ/iJuYg4uwjBZxbg&#10;Bd/f3zkWd7aMwtVVo3GeeWXNCDuMsTGAIYGj1rsXS9I+hFAfyMr2giUBNNDODv0sbODg7Il7jwLx&#10;hLbqxuMY3H6Vgqv3P+LqvRfYfWwr5ixxwuQ5VBlzFbEwwAFHft6OJ1SsT8IScZ8guv8+Hfc/ZuJZ&#10;9Cc8jc3Bs/hcBKWKtcLK8TquDI8JpYdRmXiVWIFH4cW4SQX115s0vHj1FDkfV6MpxhFioUBksXDJ&#10;7S8tGNiaTHuUYsMA4md5Q6hSfJF0fTg2DlaEl5IMbVg3DFHvQUsmwxJdG76mWphgqohp/eSwwFoZ&#10;K120cdDXBOfmGiDyx5GE2wKqntFSK1BTAvNPlicaIyxRH2EgNVMjdyQe/maB0gQGceNwtNVYSVOp&#10;CvXQRHslhkrgGxXONwsWZtxWEDBFfdEqAJTL76WLqVb5WZrob0PwiIm+sqiORD+cYgJATFKfZy4t&#10;w9NW5EwFReB8G8Zj2KMpi0D8NoUKaDc2BgyArZ0KFi7zhfcwN8jKCcvcHV1llNDtB2V06yKLbl1F&#10;g0JXdJHpI9X9dJGhirHURU3pWaBlDloIvbZsU7TG90N9FF+LWR5LeR8/e6LkwwhMN+uFEeoKGEIl&#10;6U4VJJK3sQH8Rg3FuEEDMNrTBdYmhjDU0ITMnDlDMWO6BxbO80HAsvFYvmQ0li4eTgCNwPLFBM+S&#10;kfD3G0EY+WAJ9wn75b98GFauHosVK8diHhXTpMnuuH3nNxQRQFIzvABQRhTevLiLuMh3+JQehf3r&#10;F8FMQxlm/Txg6ElYDNkEFaeF2HXiGrKy8qTK5QjC5eOH11RCtEsEUNgHqp73z6h2HuPju6fc9xLB&#10;hFJoCD8T/YGC3uCXK3/D0HkWNDxWQs1lIdbsvkAA5RFo0XhHoAkV9O71C0LoGV69uI9nz+9TDfH3&#10;Ye+QfuEM86UNmg0JHR2WHtr03Hp80PqO6NCnFNZnyaE7iPvd0EEYwdAV0BdAckG97gDU6rugysQd&#10;JU4+yJ80G5UnjwHJISyFElBfEIqv6a9Rk/gU31KfoyLxIb4wFby5gZ82rYa5oS0MbSfAxHE2bJxm&#10;wtVuFDzNbOCuo4bxDtZw09WCa7eumKUgh00CPkqqOKekgissnW8pKeOiiizuDrNDzL7FiDq1CuE/&#10;rkPKtd3IuLkXaX/tRsqfO5H6x1YkX15HZbQCsT/6E0aLEH1sAaJF5TK38ScWIebkIqqlzm38uaVI&#10;urACqVfWIfXaBiReWYPwn5fi7el5eH16Pl6fmoOHhNNfGybgPPPCGjGHlLk2bHiOhn1koSanhJ4S&#10;gHqgr6k+M60pHPrbSH2ZPL3H4/WHZDwUTesvEvDn0yimEPx8/U+c+vkQTv0YAL+l9vAZow3vMebw&#10;37QA529cwfOIGLyMFvDJwZ2QWKw6cQxHb/6J4NzyzkUM4wmh+Dwc+P0aDv5+FY/CkvE0vAj3XyUh&#10;XAzKTZqHNjES/RMD5JO9FMQtTGKViA4GTkcRLURhfzSJ1VFplSqfjUX4T164v9sNW4apYq5JdwRY&#10;a2GUYhdMNeiB7cN0cHisOp7t4bN/PQNtMdPRET+Byor5JMFZmmSrI4kBT+Agi/lFrMKRbkswEBKV&#10;g9Fc7IiWElPaLMKklP+zwh6tBVa07P2kuX2k8VpUPyihtcoXgS7AKdand0R7kmjq5jZFjO43owIi&#10;qEQrX75QSszD0npn5mgptKYSpzoR48NKHVD03piF4njUFhyAl5MhunaXQR9VWT4Td4ydNAS6Buro&#10;TqXT9Qd5qdd9714K+EFGlu/V0L2rCoGkCh1FJdykQm2rDOB1+AC8b8i0Q1ucI5rEiPfPA9BR6Yqy&#10;D8OwdpAqhtLiDVGTwwCl3rBXUcQQMwNMcnfAaDd7eA6wgpO1GVxsrSAzc7oXpk3xwLy5w7B82Tis&#10;WDEBy5aNwVKCZwW3neAhkPwJIiqhpf58vWwEAlaMxSK/4ZgkZkv0dcPff11EaWEWstPjJAhlZ9KL&#10;v/gHsRFvkZ8Zg32bl8JURR7GFgNhNGQFdD03Q8nJD2sOXaFqykB6aiwiosPx8b1YQPAlt0xigUGm&#10;0EDCh7ZLACg89DXCgoUle4ZAguXytbuwHDQTagOXQ9PNH6t3/4rMrHxpStbwsCBC6CXTC7x58wzv&#10;Xz/D27cvEfjhvdTCln7yKDLMrQgdPjwtPkydvmjRpdzVY2bVceF2IMHDTMTX0CWM9D0JJm+qIyZ9&#10;emqRDDzRZOSB72aDUWrvgfzpk1F3lSVFWiCacz/gS8pLaZXUKlqvyui7+H17ADz6DYCxzWiYuSyA&#10;7YC5cLYaA1dtGwxSVodTn66w7SEDJ6Zxsj2xVEkRO4XyoZy9TAv2t5oqHqmo4omqEm5rKeD5GCfE&#10;HFiCuJ+3IP2P/cj4ez+S/96D9Dt7kXVrN9JubEPitY20ZuuR8ttapPy6Bkk/rUACgRRzZjEizxBK&#10;5/wQc24xYs77I/HSGoJrC5L+2IzYK6sReXE5QplCLq/A63ML8XjfVKnu6ZflY7BuuB18dWlTFJRh&#10;SzmtKysHRcp6VUVZ9DM1gJWxHkFkgN59hNTvjmlzliM4Jhf3RcXysxhcfxKFey/jcPfxO9q001iw&#10;2JMA0sLl6xvx7N0vOHd1B3ad2Yxbb17iTXIWzj+4BZ9lo7H5wn6EfSojfD7jY3IZXlLtBhxcjjGL&#10;mPkPbMS7uDw8fZuFyLB7qMhYjcbsCWjJHI2qD2b4/EofHakMliJCoZRKpcQGbaKTYp5oqqdyyBlK&#10;mzOK1mwkKt+MRv7tifhw2Bu/LDBAyk1ffA9dgO8RE2iBJhMIw1ngDGPyRDtVT1s8ARI3EF/eeOL9&#10;T3YojxjFwmgaFYovVdYotGYzaEsHoPWTOfOGDtpzTSHN0VxiJU3e3lIkBpDy3MSyyvmEpKR6qHJ4&#10;vu3xA9Eaw7yYyDwppjNN+s+CUfUgh0BLN+J10crl8HdipPsXfl4tKqudUBZlhOYCHzy+OA66cl3R&#10;SzyP7mJwqRycB9pi7sLJcHaxlmyX6ErRtasiunVXQY8eaujZRw59+qigF9WQVk8Z7PDrh68ZC2gd&#10;J9ASjqPyH4u6WMZH6SBCVQx8nYriD2sx1UIerrLd4a6hCkfmVRddRQxmYTXEyhQDTPWo9vXhaG4E&#10;mdlzR0o9oGfNGY45VEF+i8cQMFRCBNHK1YTR8tEE0khuR2F5AF8v95G2fpTg08X0rBOdMGHCQNy4&#10;fgFlRTnISotFFgGUkxWHN6/+JYDeoTA7Dge2LoO5Ki2Y7WAqoABoD9oIZeclWL7nIpJT0pGaHI3I&#10;mDBChyqHNknU84hey5FiYUEqIpFEHVFslLBhbxER/Iq27ANu/PUQVoNnQ911GTQGLoXfJqqa9Dxk&#10;piUgPj4CH6iUgt6/pup5hpcvHuND4FuEhIUgMzYUqes2IF/PGG3aegSQLm2YDlq0DNBhwNKK6qbj&#10;fwDiFnos4QyYOY2Go92EyYgZT7wnkNoN6InNh6PFyAnftY1RaGGJ0jXz0RB4DTVJj+jJH6Em+in+&#10;PbkDLgxIRxtXuA8YA6d+Q+Fm6IzBKiYYKa+J8QryGK/UByPlemJ4z+7w7dkDS3r3xAEVBfyqoYI/&#10;VVQIHw28VdVBsIYOPqpp4DFt7WtvB6QeXclgOYLM2weRee8Qsu8eRN6dA8i4vRfJN3ci/foWpF7d&#10;gPRrm2jRNhFWG5ByfQOSr69D0tU1iL+8GnGXueV3Um/tQOq/VFEPdyP5znbE3diIiKvr8eHnZXh5&#10;VKigubjMwmmLszmW8LzmKGnCW14FZj17Q7t3H+jwOsx1tNBXTwfmBvro1Ysy/weR5LDjwHmEJpbi&#10;3ptkWrFk/PMqHg9eh8FzhCdsBqhgypy+OP3zPOSU/IOczw/5veO48vBHBCYG4dLDXzF703j89vAi&#10;4goL8SGlAMHpaTh8eQdmr3PGsu3u8JnRD7/eu4GwlAoEBocg4sMVJH44gbiXVIB3bfAllIpCNBuL&#10;YQTFtDaifqVA1KE4o+WTLZozaGXS+JmYuzh7BOEyFoibyPdTaXcmoiPLg79nnsgmBMQk8+lCodij&#10;I9MVTUmEGZXKixMWGGcuA/+Jmji5zQFBNybh+anBeHdJC025zFOltGn5Zvierkt7RHDQNgkl0ywU&#10;TBFVWa4tz4HHpnVrjeex49yBWNq2yKFoj/Xm+0GEEIM9w4H/1xod6QROogl/Q1smLJmoE6qxpVrh&#10;Z1UDgC/8boUH0t8uhLOJJrrwOXTtqoMehJCxsTGMTQ0xftIwuHkOIJQ664W6d5On+umJHlTh3bsy&#10;/SBm5ewKDbkemO9rjpWztbBpphaO++ki6jpVWC7PK9cZNZFUXgW78dPasbDq3hsD1dXhqUcYKfWE&#10;l4EmPJn/Pa3MMJAgsjPTg8z0WT6YOmMYJk/zwpTp3nztjfl+Y+HnPwGLlo7ha0JpySgsph0TimcJ&#10;FZE/S78lVEtTpg3G6LGOGDtuIK5e/QllxbmSAsrKEH2BYvGWAIoJe4OCnDgc2r4ClgwWG7shMPZc&#10;Dt3BtGAu/li49WckJWciLSUW8QnRtFxUOUFPqYAEgF4j9MNLhAXRdonE1wJAoj4olFZMLLFz6+5j&#10;2HnPg4arP7QGBWDe+pNISs2lCksk2GIRGv6BMHuNoKC3ePX2OaJCPyI+MQYFPE78lBkoUdZEu7oq&#10;oK4IaMijVVMVHTosSQxYWtFudcKHGUBvMPd5EU7eaGVqE/AxYAYVyZAlofFw/o4PW9MCTZoGqNDX&#10;R84gR1Qf24L26CdIvH0BM60sMMTIEuNtPDBdxxbTlLQxVVEFs+TlMZ+l0nzZrvBT7oNFyoqYr6AI&#10;P0UFrKadOajYHRcpZ29TBb1Q1sJHZV1EqukhSV0PiQTSG4L9tacN0g8tQ/Gdo8i9fxTpD44g6+Ex&#10;ZD04hox/DiHj7h4k/7UdyX9uoT3bTJu2lWppO/fvQvb9fch5eAh5Tw4j7+kxfHp+EjmvTiDt2UEk&#10;3tmBJAIp9s+tCLm0FoHnluPhoQX4bf5Q7DDXwhbawwAlDYyj/bLr3RuWivKwUFOGuZYm+hkYQY9g&#10;704wdenRGz9Q5surGODClQeEUDkeBWXg3zcpeBGSjmt3HmCwjwsGDtWB52hVLF49AG8jTyL38z8I&#10;S72GwJjrOE1LuHCjG478uhJvYp7i4oOrOHp9L05cX4j5q7Uxf5UapvkbY/5GX/x2/x6uPnhBJRWB&#10;+/df4+m/vyPhXQCac0YTPIQLbQryaGNyGDwlVLw1bmhnsDYX0voUUFmIjnZptDvxBEIKn+snAR4X&#10;lvr90ZxAy5ErLB2DXcz4J9b7og2CWH0014X3bhTm+2hgYH9NGKhTGVLNbp5ihtLkqVQ4zEc1BMI3&#10;KqHPhE6hCdryjNEh6oFyaKVSCY0UMZSBeS7FoxM20cxf0VRdUePRESXqmajAk5kXk11pxxjwSVRK&#10;cVTxmaI+iKqugudcKZrneR21tEli3a9aN6S8GwlHo66SverW1UiyV52qRwZytPgeI1zh4+sKbUM1&#10;dOvRhzBSog1TQHeqn25iLFoXUTktAPUD+vCa5Pi7kVYKqAqehWYqv9qPZqh6w+d2yhkLHLVg30v0&#10;fFaEk0Z3eKjKwUtbHY7KCnDS1oCbiQGcDDUhM2/eWCxYOB4LF43D4iW+VD+TsXbdHGygB1+3cR7W&#10;bZiLzZsXYhNfb9gwG1u3LMDW7fOwfecirFg5BUv8x2PevNESgEoKszsB9P8poMjglxKAju9ZQwAp&#10;wNZuMEwJIH3PrVRA/pi8kqVTQoa0kkVycpzU/yfs/TN8JGxCCKNggkcsrxwhOidSEcVEvkdE6DsJ&#10;QmEf3uDvuw/hNGIhNF2WQmfwSkxefgixiZkSgBKSxIT0HxDy4S0iQ4PxPvgtj/8WUcGByP/3byQN&#10;GYavqloEjxoBJI8ODVm0ayihXVObwKH0NWBGkCDEzEf4dCbaLl1aMR2xJfX1h6HDkCWTsTdatF3Q&#10;pu+ANkNKaC0TNKsZoNDGBnX7NuLKOE8slGOw6tvCX9MSGxS1sF6uF1Yq9cBK+W5YS8+8WqELVvP9&#10;BlrVrepq2E75epAZ+KRyT/yi1B13KWVf8XyDCaEoTT3Ea+ogk0ooTUMDwQToWyt9JM0bg+KzG1H2&#10;6CTyX5xBxvPTSHtyHOkPDzMdQuq9fRJQUm/tpErai8x/9yPr8VFkPzuOnJcnmE4imynj6VGkEkxJ&#10;f+9E/M3tiP5jKyKvMv26Efc3TMapQeY4rKeMIzzPjarqmEKIDuT12KsqoL+WOmwMKLOpBDXVWeKy&#10;VO0hz0zfR/Q76Q4jc0f88ywcoQkleEIIPXiXjjcR2Th//Qam+fli4hwPDJtojeG+lrjxcCvuvtyG&#10;Yz9Px5GfpmD+GnMsWG2N5dt9sGDLKGw46Yv9v4zC5oP9MNdfGVMW6MNndj/0H2kJ14kjcOXBG9x5&#10;lsCC6i0+PjuMmswZDFLnzuEZWcaECLelYuAmn3U9bcQXMbOgDVpEHVEqbYzoaUyFg3zmgxw3tCUM&#10;QNUrc3x574jaCOaDLCqkIhZGohI414gQskLzp9lYvcAEhgY9oaWmA21ZZfy8j9BoW4qORsKrkUBo&#10;ILQameqodj5bSRPFS5aLVq41lueRwO8nDUVblBfaw0eiI4zqK3Q8X48ikEZRCTHfJfB7iY5USX0J&#10;IcIvm8cSi/8V96OdI9SqLdBRS4X3jWCqdUVD+Sz8fWkqtAgBGUJFpCkTx8HHe7A0AZkAUT8bA0yc&#10;OgpmNqaQoXL9oYsKlPoYQUNRDz2790GXrmKUvgILE3moyMni1GYWwMVr0BRtTQjx2rLH0eZOxiIL&#10;GQzu2QeDWRg7aanSihE8inJwVVWVVFF/FrgDFKmKr1w6jCuXjuDq5SO49vtRXL9yDH9eO4Gbf5zC&#10;Dabr107iCj/7XXRWvHQIl347iF9/3Y1fftmFs2e34vjxddi9axmuXz2Pok/pEoAyREtYZizevX5A&#10;cLyQLNiZQxthpaEMGxt3mA72h/7gLVBxXYFx/sdovdKQGCuWdY6X1muPCaHyIXSEwhH9f1Lj+BlT&#10;Umy41BlR9G6Oi/6AGMLlnwdP4DGO8KH9EgpojN8eRMWnIz0tCeHhHxEY9Arv373Am5dP8ezVfbx6&#10;eg8xj/5F2ppNyDazJTQM0cEg6dDSAEjmDgZ9u4Y6Orgf+nYEDksrAwLIkPAxFHU+tGJ6bgSQO9qp&#10;itr1BxNA3BryvY4zLRtLTUPKZx1zdGiaolbbFEX9bPCXriYOUCVsVdTGenlVbJTvg83KvbBZpQ+2&#10;qshiK19vUemO7ao9sF+lN46ryuOsujIuqCvhEtNVfuc27dkr7gtX10AMzzlJUxNZ2trI09RAAc85&#10;T00dCYRppJ0Z0heMQ/nZTah+cBqlL35EwbOz0trtWY+OIe0+QcSUzpTx8AhyXpwieE4TVvz8JV+/&#10;PossAint/gHE/bUTsTeFCtqHuF+3InSvP+6OcMIvBmpUZYq4wP+9kxBaoKSA4fKU3CxkHLXU4Gxs&#10;BBtDIyjLyqJrd5aesj0JoJ7o2rOz1cXZfSRefkxCSHwRHgsl9C4NLyIy8DIiBo/evcOLj0HYuH8N&#10;rN0VMGaWNpZvcsDFPxdg7c4B2Hl8BLYcHku164qjV2dixip9rNs3APOWm6O/e3cMmWiIIdNMoWmj&#10;BP9NO3D/bTz++DcI924cR+KriWgvcpeWZe4Qg1MLCI4Cawk67ZVURjVUHFVuaC6wQ2OqCVpE35sC&#10;qmFh29IGoOGDOZo+OiHqogM2j+2Jf085oT59KupT7NGUSgAV2aLh03xMG6MFTe2eUGcBcuHEdnwt&#10;/J2w8SN4eJw6a7TVmqK9jtAQMBJz+JTboyWZ+SaGqiZmGCHkg/aoEWiPHIXvr7zx/dkItAaOAsKp&#10;4KiE2iIJpXiCL2kg2sUk+6KiXbTwfSIAxWqk5Tz2VxaiAj51juio4bU1TEFx8kbYG6tAjc/KQFMW&#10;O1ZNRVrYb/jt2FS4WdJ2EUKaqiqwc7ZETxaGMlQ9Kgp60NeyRO/uVERdevN50sJ160XD0AVPrkyn&#10;4pqBtgz+LyrE9lza08xRSL4yAvPM5DCA37OX7QMX5ncn5gVneQXaMWUMkO0FN+Z5mY2rp2NNwCSs&#10;DZiMTWumM83E+lXTpbR25VSsocpZvWoKNm6Yic1bqIy4Xb16MgICfDF37nCpHmjq1MG48NNhKqDM&#10;/yqhoyUF9D7wCSKCX6CAduz80a3or6MK636uMPdcJgFI1WUlhs7Zi/DoTgBlpMUjPSGcsAlGbEyw&#10;1PFQDEZN4DaWsBHAiYn8iPCwQIQTUtHh7/HwyXN4+wZIANJ0D8CIeTsQGp2MzIwUhEcIAL3kebzA&#10;O4IokDCMoiJLvfYHUgeOQbMBH5wOvbMWIaTH0lCXflyoHyqKdm1d7qOSMSRUCJ0OA0/CR9gwgkY0&#10;0VMZtRtSIhM+0HcnkPiQdWzQqks/bsRSU78v7Zgl2nT6ocLQEv+oKOCIiiL2amthKwN3nXJvbFaQ&#10;xTYlRexWV8EeKoc96n1wSL0Xzqr2wm8E0zVleane55aqGu4RMPeV5fBcqRdCCaRkBn2ehibhI5Ia&#10;Svm+iu8reP7FGlpIZSkTS6+dPmMkKk9uxNcHP6LmzSWUvvkFuS/OIf35GaRQHWU9O43clz8i99V5&#10;CTw5b84i7+VZZDxmsBJAif/Sht07SLt2GDGHVuLZpKF4aKSPJ4TdfRU1XOf/OaymgjXKSpiqJI+h&#10;PDcPHQ046WjBnBlNvUdPyPagdO/1AwHUjXasu9SzVkDIdcgYvApJxIf4Qjz8kIaHH9PwODgVL4Iz&#10;8S4yG5uO7MDI2fZYsmUgjl+Yht3HRsNvTX+cvrwESzcNw6rdI7H15EiMW6SJeev6Y8h4TVi5yMFj&#10;tDF8ppvBZZgFxk6aiVv33+HCH3/h6k97kfZ2AZpzB6Etlwonm8ohkyDK4jOjFWvO6YfWYioIAaLP&#10;bmjJoxrJJXwKqGwz+DqmH9qCaXVSBiL3qQ/WTNTDolFm+G3PQHyOmEz4jGfAz0Dqh2lwtu0BAxNF&#10;mJmrYd6kQfjj5Dx8ipyDjooxAK1e+2cqnmpjtBNE+MbgreD/TGXwRjBPRdFyxY8jaCag6f0ofH7g&#10;ha+PRqL+xUh8ezkYbSFUQxG+6IgZSQBRhaW5oCPTgddCsGWy4Csl1KpFhTbhI7WqEa4VtJbV3rh9&#10;1g7mtPpnd65CUsgFvLkzl9ZsAqEcgNRXs7FtoSMsdftArqcMFPoIpSQD2V7dIS+p1y7o0qULrZuc&#10;ZMmsdHoiO3QFUD6cCo7AK3OisuR55NA+Fs5B6GUPbByqhMn6PeHc9Qe49ZaHs6wibHv3ghPhM0hH&#10;DjLLl4zFkkVjsGzxOKxcPhnrVhM0G+Zj/dpZEmRWrZyENWsIojVTsHbtFG4nY5k/7doiWrcFI5l8&#10;MHWKJ87/dAjFBRnIzohHZloc8rIT8THoqaSACrIScPHUbtjoKqKvqSP6DV4BXdEM77IK7lN24F1E&#10;GuIIoMzkCCQTPBEh76QK6JB3L2nHaLWCXiOcdiuMlkzUBUUQItHhbxHG7z15+hI+U1dD23U5dDzW&#10;Y/C0zQiMiEdGViqVUgRCqKRCwmnrCCPRhyiLFixrzTZUmQuYCIXDh6XPUlCPD0jXlDAyoH3SQbuW&#10;6BMkbFinAuqg0ukE0BC+FuAhdAxFxbQA00DCxwwN6qqooQL4RqXXpksFZcDSiMcvNDDDBbne2MSb&#10;vpOfHddUxQFNZeygpdpKVbNfuQ9OKcnhDNOPBNElFSXcUFHG35Sr95geq6jipZoaPuho4j0VULCS&#10;LOIY9JmaWhKECqmIygmCz5qd6Qv3VxNCxXydpaWERGM1JI5wROHWBfhy5QC+P7yA2heXUfzmIgre&#10;/Irc178inykn8AIy3p/Hp1c/EUoXkPPqZxS9/AWl908j88hKhI5xR5CpHoL5P0V6yZLyLuF4TlkN&#10;W+WV4U9ITqPPH8fzHMzzsVdQghlLPDGeTbZ3d3TvTQD16oaetGS9eokM3RUDvcfh+cdEBCcV4snH&#10;VDwMTMbT95l4EZqB/eePECRilVANeI9Vw7AJmpi2xBwb9k3C1sNLMSdgCGYEWGPCQkN+T5OvHWHs&#10;oAADC2WY9VWDla0aBnv1w5Xrx/Eh8De8vbcM1UmzWUq7E0C0V/n90VbI4Mzn8xcL9hXb0w45oSWf&#10;iohAas8XlcvOaIm3RVOssDnML+m0YlnOaEibiuNbPTFrki+mjR+Orf7meHnFE0nPF2DDDHMYqcjA&#10;zKQrhg8zx9xJQ2DaWwYLPPjc/rVGU64tWgt57DILwo6FXrE5WkXHwjgeO9qHFmskLRbVTrQv6oMm&#10;ofDeRAQedUbmtTH4/nwGGgOnoyVoCjrCCaJ4b7Qm01KmOqGNKkyswYUyJjE8o5IFYRELwRxjtOab&#10;EhLuuH+uL3zt5bB1mjPSX64grJYTIJPRXuJF1TccTZ8WIi9iOX7aNRgzBxtg6zwXPLu+GivnWsPJ&#10;ShXq8mKKYFmmXrTZsihP3sH/NYXH5/+scqby4jkU8nURY6LIBw1Jk1AWOAen5vWDK+/BADllWMn1&#10;xNB+GhjRTxcya1ZNQ8AyX6xYPomwmYp1a2Zh1w5/bNu6CKupiDZsmIWNG2diJUG0YsVESf34E1oC&#10;QEuXTICf3xjMmjUc584dQNH/ASgWuQRQyMfnUn1OPvddPrMP/bRlYWHsgL60Snpem6DmugZO47dJ&#10;mS0mJobqJ4JqJwzBHwMR/P4tQt8QQO8ID6bQt3zNFPrmBT6+e8UM9RpBr5/j6ZMXmDB7AzQIIC3P&#10;DRg4ZSNehkQjkwBKiItGYOAbBH18g1DRihb8Fql3biFt6Ay0m3ijw5glh7EjQWFHqFgzkeK6VEJS&#10;i5ietE/q+yMgY8hE8Eg2jK/bDd2YmGFEXyE9B7Sq66CeQKmldapR7Y0GTRU06hii3qgvcrQNcENe&#10;FvsUemIjVcAOxZ7YQ/l7XF8NP9Ku/KioiJ/l5fGLsiIuqSnjJtXFv2qaeMQgf85Afkv4vKcSiuTr&#10;eB1tJFLxxFNNpaqpEkAaVDzqKKd1rOKxqgWA+Lsapq/cL/Z9JuwqeW65uupI72+OT2M8UblhEb7+&#10;tgc1j39E9fsrKAn+A3mh15EXdh0FEX+ikKni3W+our4fucwXkQPMEKejjhweN0VDhzZQE+9ElwCe&#10;22+KyjiqqIqdtIMrCJ+5tIETqY68FVXgoqiEvsy0hgpy0FaUhQphpNarJzRFv6HesujWpQ+cPUbi&#10;/stQBCfm4/HHFDx6n4KXYWnYdWIfhk0ywLRFGti02wkP3mzA3dcB8Ntog8kL7LHl0CzsOzMPyzaN&#10;hMtwNbiP0oajpw609Huh+w8yUOnZFVNG6SMjbi+VwGk0lwQQOGKiMtrkfHOW+kJ5iJ68fP6iIrlE&#10;tBixYKl0of0yR1sCVRKhUxdJZZHCgiiLzzqTSjfDBg0pE3B4nS2mjXPHtAkemDRCCUtG98GmiWrY&#10;PNUYv+4bied31yIt7gqe/3MEx3eNR+zLJagrGI2W8r7SpPBNpYZUJqIpXvR0dkBb9GC0hvP8YqhI&#10;osegJUxUOi/Dq8MjsNxFEVfXeCPvnwAU3ZuJin/Gofk9vxdJmyasWBzzZaIbz22ANOi2JdccjdmG&#10;aMwwkK61QwDpC/Nw3XRUZS7CX6fc8ctWM3z40wH5YQ6oTjVDfbYVmkQrXxHVV+Vc1MRMRVPyQgJq&#10;M6oSFqMyZS/O7RwFPeWu0hLMykxbCabcjxNQ+NGav2c8fKZ6KyQQxeDZct7PUhbSlRPQluePTRM0&#10;YP3DD3CUVcYgLWUMN1aiAvKf0AmfFVOwkjZsNTPblk0LJQCtW0c7tn4WNm2ag1WrJmP58gkEUSeA&#10;li4Wvad94S8qoeeOxJlTe1Ccn46cjAQJQDlZ8Qil/fofgG5cOAp7IxUCyB593ZdDf+hmaRpVu1Eb&#10;8OyDUCtxVD/hiAx+j8C3L/D29WO8ef0Qr18+wJtXD/HuzRPuf4agd+Kz53j78gnevXiEF0+fYfL8&#10;TVB3XQq1wWsxwHcdngVFIFvMCRQXiYiIEMInGOFUP4kRQSxFriDbfizBMRStxoPQKhSOHiWxnoAQ&#10;S0JJBenSmlEJGfKhGfGhCvhI9T8CQHxtPBgdRrRgBk5UTg5UPyxlCKB2PQO06OmhgaqjVrUPqlWV&#10;UaVvhBQG63PC5RaBcIrbLYrdsFFJBkdVeuEqLdRfhN11FQ0mVdwUqkJZGU/4W6F6ggiYMAIpigCK&#10;oypK4/dzdbWRRyuXQyDlcl+RhgpKCZkqLVWqHw3CRwPfCYp6KqNvtGbfmer53XotddTxu9WEXAFB&#10;kWPfDxmTvVC6exkanl2RJiQrDfuX6W9UP/kZOVRMMR42SCMoi6i8yni8QnVtZKhpI5bH/8jreUq1&#10;9qeCPK4QRucIv0OE0Cb+v2W8ljlKKphIGzZMSQFOtGf9aSnN5XrBghK8X5/esKQqNJKTh0KXXrCz&#10;ccWN28wviUV4EZJKVZSEFRtXYoSvDmYsksOqTYZ4FrgWkWn78fjDEpy86IuTvy7ArmMzsPOoH8bN&#10;dIJpf0V4+lhjzCR7mBgqwFDuB7z7w4+QWY+2T1QLxXzupd4EjSvVAFVNFi0XbVd7NrcETmsmn79Y&#10;deIrLVrBALTG0YKnOqAhxhmfAwegLdkTTUkW/A2tdrYvbhwyxYktFvjtuAMe/D4QUQ9GIv3ZBFRF&#10;zWIQbyJkzuD8vjHYt24EKvLOo+PbBqCWAVpPlVBHRVXLVEXlU2SNllR7tMd4oyFwGNoIHgGhlggf&#10;WqyluLXdQ1qjfoieMhYO1kPYb/Pw+flcNIdM4Pc1AL0PAAD/9ElEQVTGoT2Kaom/RQKtT7ILWhKt&#10;0czrackmeEQv6Srax6+2aK9hXv3O/N4+B/XFG1EStx1NhdvQVjYdraVuaMyxQ2OiGKLSl9dKu5no&#10;yMLJArURNjwe837hNDRnLUTEP7OxfaETBpvIYaRld9w+YIHE25ZIuG2E0g/OaE5x5r1lYS56en/m&#10;/a1gQf5lPIrDfLHdVw1zbRQw2aQPJpnSmq9aMY3QmS4BaM2qqdJWAGnr5vnYu3cZNm+eR9UzjSpo&#10;lqSCli4dS/CMx4plk6icJmHZ0vGYP28UThzfgcK8VORmJkgqSHRE/D8Apcfh799OwYEAsjQhgDyW&#10;QW/YZqi6r0e/oStw/1UUkhITkBIXjmTaJjHzYVJcCG3ZeyqjIGnNsfj4UCSJtd3T4rmNRCqTmF4j&#10;5MNHLFy5Hxoui6HhuR4O49cx8yagsDAPn/JSkEso5hbkIjcnD0V5mSj/5x/kDRhH2AwjRKiC/gNL&#10;hyEfjCEhpGeBDm19tFO9dBj0J4D4UI34HWORBIhow0xIdSOhjOwJL2YiLSMmfb7na31TBr8SvlIF&#10;VXGbr6WJCKqVFwTFWzVdPOF3L2lr4Bg/P9SnC07I98ZlBu0/ekZ4oq6LR/IqeKSkiGdULO8IoTAG&#10;dSyBkkSAJBNOqTyOOGaprh7K9fVRqkWrpaZEOCihSlsNX7Q08JW/+U4QSdCRkgbBo4kG/t8mQqpZ&#10;XQXNtGnfNfVQQhCl62ujYsMyNIc9YyZ5iKqHF5E1cxwSDfRRwOPXEjRfCJUybR3kausiS1MXKZra&#10;VEGq+Eg19pLq6zbt4zWe8y/83nHaxj20ZhuVVeHPa5lNyzhOWQ7etJuDmNwInoGyPeEq3xMDFXvD&#10;UU4ORl3kYK/fH9cu3kVcfD4+hMfg3tMLOHh6BFZv0sHsBQrYf2wYwhNP4MaDWTjxiw8VkjuWb+sP&#10;z3F6cBthhOl+3tC3kIeNswZcB9IWLuPzy99O1TJaai1qindAU9pAtObyGRYwoPLd0JbZDy0pxhCr&#10;d4pF9FoYOK0lfK41XrQjLvgebwPED0PKr4YofGDJwCKgqjxp03h/7lsj/YUtisJtCW0blEQ44kuy&#10;O4PUg4CbjJC7M+FKNTbGXgPhdyegONIRDZ8YjLUEQb2FVBktmsnF+uztGYRSHO1UyEi0ho6hshmD&#10;DtqwtvjJuHfIHmP6ysOkG8Etp4T5brrIuLsU3wKn4ds7H7RFUrEkEmzJLBgJoY4kJ6mPEMQA0XL+&#10;r89MX3jeXwiHMjcUxI7Eo0tD8ODXIcgNmYiiyCGoTGR+rmA8FFD9pVijMcGays9SWketNYPWKpOF&#10;dDqPm+sFZE9CZchUJD+aivw3MxH/px3Sb1ng3UkVBP+ii9Z0LypIAqyI8Kvm9VXxGOWMo4phaE7z&#10;Qfnbcci8Mx4pt8ZCZt2a2Vi/djY2rJvD7QxCaJqkhNauno49u/xx5NAabNuyABvXz5EAJeATIADk&#10;3wkgoaAWzh+N48c6ASTBh0kooLDglwj/8AIFfH/v9x9hb6gMS1N7WA5aBl2hgNw2EkCrcf8tofWp&#10;CPm5uSgrLkNZSTnKiopQkvcJ+Vk5yMvMRWZqNtKSspCcmImouASERMXgY3gcnr2NhP/Wn6HushTq&#10;nutgPXYjLv0bjsBoUYoG41Hge9x+8g5/3HmNv27cQdCew8h39UWryQgCRfThEYmlh5GAChUNVVCb&#10;FjOktgkBRM9PBdQJIGZaY2ZaIyZjMUyDD1WyaGZoY0BCx4zqyQYtVENNWjqoo/X5QruUzmAPUpHF&#10;K9qSUEVthCrr4p0OQaSvw4CldZHrgeNUBTc1tPBe3xwhmgZ4TeXwikopWFkJUVQWSQRQJkGQyW0a&#10;1VEuQVSspY3PVFxfdZkIsK8ETjVBIVkwQuE7Ux3BUEcgNBE2rTx+M4/RRPXUxO+38Bw7+L/aNXXw&#10;hWolx9MV3x9eRmX4v8jdE4B4Ay1U8LNaqrMawqaSvy/hb4qpDnP5Op1Ay9DVQaq+HmIIpjeEz32e&#10;802e3yWmc8oqOKyghB1UR+sJoCXKfTCTyVdZFmMURGfLXhgu3wOjFbphDIE0QlYVA7qrwFFDDz8e&#10;P4j7VGB/Pw7Ag5ezcPGKN1avs8LcRVbYfWw8ZviZYuIcTSzbaoqNhxwQsHUwxky3woptw9F/kBo0&#10;Dbvj0uVVKM3eh+aciSzNaa9jTNEUaYGaMEvUxdmjLZ3PL5sB8onBT+vRSgC1Z/HZp9AeMXjay5gf&#10;vo3Ct4yBKH1ujeI7/QgwT9oKFlbfh6KleCjvlR2+JTiikYHZnE7w5FC9CJVVNhnlcdMRMMEQsrQp&#10;q6cwGHMWElp2VDumtIJUW1W0+jViECpV1mcCL9eZEBmCjsiRVDbD0RE9nhCaiO8fR6AyaDpe/TJT&#10;mpXRXKYPnBR64PQ8Z5Te80P965lo+uhL+0YlFDccbTHu3LrQPtqiLY3XI4ZzFFOxFVijKbM/4u/r&#10;Ye+i7lg2rhsh5I1Xfzgi8C97lCSMpTUcjrpCG3zLtaUaIojEEJBCV3SUeKAxbQA+f7RAQyTPNcEO&#10;rYQ5soahXajCcBfk/GWCD2fUUBVKQBXzGtJ4DHHfCwbyntGaVTrR/jJeRP2QmFAtk9/7NKJTAa1d&#10;PVOq+1kt6oOW+1IFTZYgtGL5FCqhhQTRUsma+S8ZD7+Fo7Fs8VisWDIRy5ZMIJAmYBEBdGj/RhTk&#10;pvxfJXROZjzCQzoBVEhV9O/v59FfTxGWxv1h7rYYOkNpmwZtggFt09ZT/+LyrZc4euoyDhy5jD37&#10;f8HGrSewfO0BzF2yDZPmbMDoKWvgPW45vMYux6BR/nAZsQwuo9fAdcIGWPmsg7bnWmgM3wA9vrYZ&#10;txnmw5eSG7NhOHA2dB1mQtPRFxYmLlipYYMKp6lo7TcabWaUuEY+BM1QKiDRnO4iqZ52HaogXZZQ&#10;QhHRanUYMeMJABFSouK5Q5+lgS4zr35fKiZ9tFIVQOo9Tf8tmu4NWarqm+EzVVEcbcc7td4IJBCi&#10;VdQlNRRGIEUSLMEGZviXSkZUUP8sJ4t7apoI4+/i9I0JHnVaLhUk8TcZ3J9DiHwiAESlcy7Blc/f&#10;l2nooEbbEE1UXS26xmilimqhKmqgQqqnOmkkgJoIrSbatkZdNTTraPHa9NFGdddG9dPB34PH+6ap&#10;gkxLfdSf34e6uz+zMHUhZORQraVC+GgSbjqoIjTLCbkSWq5PPLdCbT2U8jhF6nrIpv1M4LkFE3BP&#10;VdWlsWpXFFXwi4IyTisq4jCveSeveY2qHBaqyGMmoTRDUR5TCKbJhNAMeTnMlFWBr7wSPNRksGSu&#10;Df5+uAIfozfh0Yu5OHZ8KM6dW45LV/dLs/Q5DlFGX+ceGDlNE6Oma8JxsApcvDWwfNMQTJpti0Fe&#10;6ijOvwy0HmPA+1DhsHCIY7DH2XA7gLaKpTEDqi2Z0BETfOU706q4spQXY5toG2L6oyWJiqF8JEvv&#10;qSiLdmYwERBlDMZa7v/uQQC5oDVPqAYqj6qRTKP/S1MZwFMRdH8Mdi2fAEdDFiyPl9N20ZaJ336l&#10;yiqzR3ORGANmQZXAlG9Fa0eVEE3lFO6D1kgeJ0HU71ABCRuWMhnIWYlPr9bitN9gzLBRx4K+3RC0&#10;fTDqH0xF2/sJVEG0mNGjCVqqs2gX2kbasCRLWidTwsOAqsaA1swKjUkDEffIEf/8MhAvb03FmrkK&#10;SAlZgcYvO9HweT7QvIDKjNtvCwnIaego8kZzNpVi2iDC0Bb1gTz/CJ5vjBXvUX9UvtZBS7gzYn/R&#10;QeINU9SLe1vO+5QneoUzlsQwkk8ENJVlC0HfUcR7wGtvy+B1E/Yyp45vxrlT23Dm5FacPbUVZ05s&#10;5ust3LcV58/uwPkzO3Dh/E4cP7xWmozsyMGVOHtiPX7ib04d3YgTRzdw33qcPbmP0EmgBRMAEmPB&#10;4hAZ9gahQU/xiUB6/OcvVEAEkJENLNz9CKDN0PDaDg239dChetFzngWVfmOhajkOqmZj+Xoi5Kwn&#10;QqH/ZCjaTYOK42yoOS2g1VoKLafl0HBeAS03sVChWFV1LbS9N0NrxGZoj9gIzSHrpPmGtIeshY7X&#10;RukzoyErMc52Au7aj0NV/7FotRopVUTDkFbMYBjh4kW4uBEgQtn0I0xEEzyBItUBEU6SAhpE5SNG&#10;yIt+PpS3hE2bNhWQBCtmbANmSCNh5fjazAlfaMliFBUQqiaHKFFxTDWUoKGAZKZEJQXEqWsi2dic&#10;isgQ1xTVcElWDo9osZIMTJBvYIk8TWPkqFJxqGgRONooIjSKtQxQSGgUEAIlahq0XLqEixHPxZx2&#10;0IxbJkNTXoMhWqh0GqmKROtcg5YyFZAaraI2z1+XwBKJmUePsCKcivX5vaUzUbFsOlIttAhPedTw&#10;N7Va6rRgolVNE+VqKqhg+kzgVtKmVhI8IhWqayGHx03R1Uc4ofaK1usRFdAdpmtKSrhIG3ZGWQEH&#10;VBWxiTBaxX0rqO6WEs6i5/cSwmgJYTVDoxs2zzTG1WtjkJR7FCUVNxAZfgJ/XtmJyxfP4OLl89h1&#10;aDXGz3WAl68ppi0dCDPH3jCykcUgHwPMXeqG/vY9sYOKqL35IjpqFkuAaM1ihk/ls0p1YmCKuh0W&#10;NPF8tklUCYks5dPd0J5HxZPLbbIT6j/a4MtrK9SECAj5or16NIHjiPZK0aeGJfg3AqiQKkBM+l4x&#10;EO1fBqPtC/NGJUv6cm+kvXfHvasT8O+NY5g10hZpwcvRVj0CzV8Inq+j0P51NUG0nbaE8Cgl+KhO&#10;6uJZiISzsIsi9CKoDkQHxEjCJJwBHUvFkDiKqsEPzfErUfgsAMEnhyLptBuqb3mh5Q0LUQGgWNq2&#10;eP4uhQpdzIAoLJCoaC9m/iyh+qC9QpEzvmQOwcVjfeE/WwfLFxnj/GlXXPrZEg9uDcL5o044sN4e&#10;p7a44OZRZ0TecUAFLea3WCt8C7VC+WNT1FH5IX84GmMdUPXKGF9f90fuX1SI0SPQKiqiy3nfxFxB&#10;2QL29miMNqadM6Di5L0rI8jLrXm/zdGW1A8yV387gmuXOpN4ffGnPfj5zHb8+uMuXDy/Fz+f3YkT&#10;hM9xWrHD+wJwaB9t2b7lOHloPY4fXMf3q7FrewBBtAdZ6fHIo/WS+gFlxyEq4i2C3z2R6oCe37kC&#10;FzN19DWyRV/3xdAbtgUaQ3YQFDuhMYjw8NwIXcLCkGAy8t4K4+E7oT1sK3SGi7SlcztsJ7S8+H3v&#10;zqQpJR5j6HZumYZth9qIrVAfvo0w4utRTCO30e5twgAHP5wZMI+2eDyVLzNaX8JHnxlVz5tQGfof&#10;gPiwJRUjWsSYuUS9kJFobhe2iwASTe96Tvw+b7BoATPx6KyINmYyEf2CuI+Q6hD1RhbuqLMcgBRC&#10;IkZNCUm0QhlaGsjV1sAnpixaslSqiUwGdJ5xP0QY2uIeVcM/tGQhDOB8PStU6NmiTNsCxWr6KGGg&#10;lzGVE0JiW0Z4lVIFVREw9QRNO9UP9AgeUYdFeMGAQKI9bCfMWgmLViqhVp5DC/9vM1MrVVIbFUub&#10;6HzJbYOwWRamyLPg/9JWwTceu1pdA5UEXQVVTRX/Xy2P842w/KZtxNeGtHq6+Ex1VEb4FBNK+UzZ&#10;/E4SFVuEmhoC1dXxTFUVD2jxbhBGFwjXk7SPh/nZfqq73YTQLsJ5u6oCAtT6YPtYQ1w47oZbt0fh&#10;Q9Bq/PXLYqydORBXDmzGw6tXsWfneuw7shJ+64dgqr89Zq10YxnQFX1dFeE9wRSuQzTg4NAdKdH7&#10;gZZDDPRJlP60zyW00YWETr6YkpTBmcjnGu+M1hhbfHnfl8mG9oolNQGFTJb2KZ74/t4VWX8boSmF&#10;z76CeaWSoKgQHfpYyNQORksBCyFRn1NO9fSZz7ySz7xkEFo/DUL4Axfc+30J/r11Cj8fWojsD/4Q&#10;q4a2fqVF+7YDaHzF8wtDS90RNJd7SdPFgvavPc4BTRH9pEnkm6MIuEhX1H60QkOwHVpCeOzw4WiP&#10;nwAkzwGiZ6Dh9SjUPCD83o8hpKbw92MZ1N5UH6LlicFfS/DS4rVUiWEZhNFnnrvo8V0zD9dOjcT8&#10;Sda48+9mXLgyBj9dcMHP531g3a8XVBW6QqVXN2h1k8H9C7SDX+byeJ5oLx5CJeWNlvRh+J40CFU8&#10;r3rar+o3DoSQM6oC+6OJqkeswdaWY4vqMHPCirCJZUruS2jx/or+TlU8l5K+hCQBtHHVLGzfNB/b&#10;xJCLtTMhOiauowVbt2IK1q+ega3cv5zWa/mScQhY+l9aPAYrFk/A6mVTpQps/8WTcGDvRsl+fcpO&#10;+L+OiDGR7xAS+IQKKB6v/vkLziZasNK3he3AJTDyXA9N17VQG7gZqh5boUY7pu6+Aaqu66iKtkj7&#10;ld34ftBGps6tGkElkjLfKw1aDxWPDf+l9VCmChJryqt7bYGq1yYoeKxGH88AaLksgUe/BdhuPxOZ&#10;7ovQokWPrNEfHWbCStFaET4dYmCpETOZqOMx5AOiDRNWrEN0QhR1QGK/qIAWYCFk2vm+w4y/MWeG&#10;MubxTPlgzfkdAkkACKbcZ+6KUm0TpDIAU7XVkMZA/kS1UkLLVaKthSIdTeRRmeQpy1LdaKCQ1jTD&#10;qC+CFOQQJN8HCepUPIRPlaE1aqikanRNGPR6VCVUPfzsi4Y2qhjI1QRYrZoyGjXVCRMdKjODThUk&#10;ICSGhBgSpAbc6ppS/RhIleVSHydCo11bU+p42cbzqieEqnW1UKnDYxMqdfxuLW3dd0KtXs8EzYbm&#10;aKZlbOS+Rh6rSYf7CaFv2ga0gQao4vcrNHSZhCLSRDatm6iojuG5hqqKVkBV3CGArvOcLxNov6qo&#10;4WeRaCeP05btMOdnW4bi8V/TcePSCJzc6IAlA1QwvIcMZmmr4vSiubj+027s2DcdSze6Y+kWNwyb&#10;qQXXsfKYu2oA5vo7wsL6Bxw7zABtu0CFwaD5zIKlks+qkCongyWuGFmeYE+1QJXzgcESQzWbxoBK&#10;ZBAnuKIxivZCjPPKIrQyxuB7GAMujoVOllBIDmgT8zB/EQE8EE2fCAxRyVvK44vK2xI++wJP1KUP&#10;xbubg/HP1fV49vAyDu+aj5vnRxAGS9FUvQiNVb+hrS4FDV9Smf5AQynhUc6AzGehl2ONtk8sRCp4&#10;HmLqkDRbdHxyQGuGHcpfE/rveO4xVOzx/H8J3Mb4oC1sBNojqKpixjLQqeoThqA+wY7nx2N+ITDr&#10;nQg9HoOqo6WwH9WWHb6mzcHJ9aPgZKmDyXMHY9hksaxSf0yfPwDaxj2gZ6wEDVpwPab0uNMATqCj&#10;YSnt5zzUF89CecIkXD8si7j7zsh4PAivftRC8G+GyHjQFy2pVIKZjIccD9RHOaI+gvdIrBOfLxTZ&#10;AJ4XbTCvt6OC6rPEBjL7ti/Bnm2LsGPTHGzfKGA0izCaIW13bp0nKZ7tm+di9XJfrCWY1q6YhE1i&#10;ilbRUzpgOtYTWqKuaP+edVRAcQRQIrcCQLHScs1h758jj8rozYPbGGimDTuDfrB3mgFDp9nQsZsF&#10;NbvZUGVSZ1KxnQkV65nQsl8Iddv5ULefCw0mTUeR5jDNhuaA2bRg86A7cCH03RfCaLAfDAbxtccC&#10;mAzyg4nbUlgOCYC19zK4+vjDb9AS3HEKQC4/b6LtghqDUcWUsGBJaEi5KuyXcacFg9SxkITW580y&#10;plykneowEM3twoYRPkLdMLUZE1qmlMRmI9FGddQmWsRMOkElgCWAVKtnjWwFqhyW8jkM7HwGfaGk&#10;YGhfNGlxGPylmqooUJFFnqIiVY4RvhrbodjIEhEKioiQl0MmVUIxf/fdkA/WmCUZLVYDf9+oaYh6&#10;TX3UMcDrqGy+09p9V1NEs6Yy2mj1OoQiolIRrXIwEiAV9VJMor8TlZVUx0XL1qFvgnZdQ7QaGaHB&#10;RB/Nxvq8NmO0mLJ0suQ9MGcyZWAYCYspbJ0xf2/ELWGmZ4xWXQM06+ijUYfnSGX2jbD5RtX0hcqn&#10;ggAq4fl9IpAyuT+W74O4/wkV0H3C6J6yGm4pqeAPJTX8RkifNVfHjYWu+HH1AKybpoPTC52xQlcW&#10;qxT7wL9PH4yX/wEb5rrh6JmZOHZpLgZOkMOQGQoYv0QLK7e7YN5CG/x0NgDt9S+A+p1oLxnCYLOl&#10;IrFCU4YZWpPMqR747Kks2j7YoeIRQRrLZ1pKYJWOR0sa4RFhTSgRAonMA+kjUBPsgeY4FlKJojNi&#10;P9oLBnU1VW6NkzSJWFse4V5Ke17O/FPEZ5/rgdIID/xFS/Pqn9PYsn4ppk7wQmb8ZeQmrUBt2Uk0&#10;1LzD+7eXkJH6HB1tUfhWtg0N5aOohITFY56rsafN43MS2y/8f9+YvhIgufZojafyJijFkjtizqGO&#10;RKr2BKqiuKFUc1QoMTyHuIGoj7bG93jmlTQWFHmWDHRavzxbVEZq4WtMX7y44AiTPjLSQggy3btD&#10;pmc3KGjJspxSh6JeH6jqKEBJTQE9Zbtj3ERzHD7sjFPHLHBynw6OblPD+f0m2LZEFhf2WODHzXr4&#10;abMGzqztg9Sno5D9fCgyHjqj4OUANMTTNeQwzsR80cV0FgUO+JZkjOYc5qdKXt9nO8js3b4YOzfP&#10;J3xmE0JMmwmeLTOxf9cC7N2+gHCaj2MHArB/px8V0gx+dx52E0wbqY4EgETP6RXLp2L3jjXISusE&#10;kGiC7wTQeyqgp8ijAnr35A6G2OjAXs8AE8YswKb9P+PXGy9w5fZr/PT7v9KqCReu3MfPvz/Atb/f&#10;4o+7Qfjj3jvc+CcQf0qJ+/55jev3XuGvh0H4+8lH3HkSjDtPg3H3WQjuPQ/FGR5n5Y6z2Hn8dzzg&#10;+/RXkchYfgTVtjMYWPTKRiwNjPpRBRnSMjmijQqmVSgfKbHUE5ARA1BF87qhA+EjAOQqWaoOIz5c&#10;qqAOUz50Yx8CZzR/44NWfRJfdFY0FgAifAitRgZ7KW1TAa1IpgAQlU6Zrj6ho08royNV6tZQBX2l&#10;minSVEGOiiLyCatyNUPUmtB2GfZDuoo60pV6I58K4TOh06TPh0b7CgMbCSCi7qmVSqRNgEDPkFDS&#10;JIBU0UK716qhKtkrYb3aqV5AgEFMNWvCwKJdbNenpNdliajbj7DicXg/Wmif2gkPqOsCWkZo0zHh&#10;/xDdC3ivqHBAyEiJCg5UYh06uvyODlqpmKTWNQ1NNKprSc3936SKaw1UE4SVVFdlTHn8ThJVmhjH&#10;JqYReauqgacE0V0VLdwmoP7guR8ncNYYdsXl+V445WOH9XLdsI+2dIeiMhZr9MbuGU746/IqrNs8&#10;FFMX9cOSrQOwdLsNVmxypFIfh4unNiD46R405W+SoNJexGf8ifcq2wwdaXymySyJab0Q5YxvgX3x&#10;PZr7qiago3oSGrP4XLMYMGm0Wgz0pkhnFD0jfFOGM+hp3QimDjHxVimfNVVQS64YSU9FRXvXUSpa&#10;fvjb/CHI/+iBm2dG4frP+6HBwuXiz+eoICpQmH4HlXmBQHsV7t45iI/Bl4GOIjTXvkBN5XF8r1xN&#10;pTKD8OHx6/m/CJ72ehYETZboqOP7CtqdVF5LZn+Csx+VjjMVG5VYNAvNFP7/VAIpnYo9h4AsFmBl&#10;4Bc7oCGnL+ozLFGfYouqSFN8pvqLuDcCfpNM4OSgDdk+ncNiFJWVYeNqBXUTFXTt2QU9uimgG1NP&#10;WRmMHG2COdMMMXtCL2zwp3Vep4dtK7VxYIMxTu/qi3O7zXByqyZunxuAk2vUsHd+dzw8ZYWsF0PR&#10;lDUeTdleyHnHPJbpLE0O15xiwUKB+bnIFjLbNhI+m2hRNs0jfOZi19Y52L19Do4cWIIj+5fywU7H&#10;4b1Lcfb4WsJnDnYRQHu3L8L2DfOxafUcrF8zGwH+07Bt00qkJcWgICcFOZkxyM2OQWLce4QGPcen&#10;9GS8f3EfI+wN4UjrEbBgBRJSs5BdUIjsrGxkZKQjMzMDWZmZTFnISM9Eamoa0tLF0smpSEpORUpq&#10;OlMKUtNSkJ6RioysdG7T+Z6Jn2VkZCGOv7vw+3Vcu3kbubl5aHwehOKhs9Ag5vTRFXbKCa3G1lKl&#10;bSutTbuFNwFE8EiJcJEA5MIk4EP5Kt5LzfOi4yHVkjGlrxnltKkAENWU8QiCjRlP2C9LWjRarw4G&#10;eZ1+PxSrikpjbeSz1M9TUUUxA6+GoKilVfmmQbVAC/WdAVrFVKyminxasUKCqILB3mDmgBoja8KH&#10;yolBWsLM8YXB3UowdRgxaHQpY3WoZHSteJ6iroqvqY7aaYnaqTjaeOxWgqCZ/7uFCknASCidDgEx&#10;0bVAqlwniARkjSnrDRlY0pAUZnZd0Z2AFk6XCom2DzpGUhK2TfSPAhWP2HZw206othNIYit6jjfz&#10;uhp4ffUEVC1VXi1t3tf/UhWBVEQwZRN0STzHcNqyd7y2x1R5T3n9T2klb1DF3XW2xYMxnjigLY8T&#10;yoo4Ja+OA/JK2KKriNPjnbDSwwSD9btj+TQnXLrohz1HhmL9Fk8Wnguwev5MBEx3xxkqou+FK4Hv&#10;k1nSErqlBLcYUCqm0MhkIohaom3RGEMbkM3nV8jCpHg8P6eSSWMAU/F8fW2B7Fu8lzHuaI6g+qA9&#10;QyLvUxaPV+7J39FGZBEEhSzUCJ/WvEFoSvNAwiM33Dg1A/HBr3D2xH4c2L0NdbXlaPpajLqKQqC5&#10;Afm5wSysn+JbeShaaoKApo+0jSEE1W2gdTFVD/NrLZ9LnQXaG/gcaizQWmSOhiw+FzFoNdsGTbSK&#10;TdEs7CJcqOwIzSQGdrolrRvPU9SzfGWB+I2Fpkg1zJdV7mjMd8O37BForqAd/HoAxZ/O4OHdzRg2&#10;2Ax9evWAKguUPhoq6NJDTL+hKCUxxa6+gQrGDLXAyoVWWLdMH8tmyxFCJti1zgBHdprjl2MDcIog&#10;OrvXBntWm+Dn/d5485c/rh/xwB8H++LZBWsEXqaFpD1ECYFOi1b6Thc1oUaQ2bF5EaHjx7SIymcu&#10;9uyYTzu1UALQySMB3DcLu7fNxdlja3Foz1I+6Ll8v5Dbhdi4Zg7WrORD95+BrQRQUmwE8gmgrPQo&#10;CUDJ8R8RGvgMBZkpCH79BD4OpK6uBi/AD2lpBExGEpISY6SUlpqAxIQYREeFIT4uUtqXyBQdE4GY&#10;mGjEx8ciOlq8jkBkZDCiokMQJ42Mj0BUVDj3RyElPRVXf7mM21f+4I3OQv62AygX9TH6zCTS1Boi&#10;9WepLZquGYxmlK0Ej1S/I3UyFBaMAJIqmfldUZ9D+IjOh6LDYodkvei5pUQI9R2Jjn6eaLZkiWrq&#10;iBp9W3zTtWTJb0zg6KCYICim2ilkiV9Mm1FFIDWIOhRaqDp+Xs/P6hm4ol6nTKMPClR7ShD6THvV&#10;bO6IWqGkVPVQRqtSra6GekKknQoO+vYMeloJpnY9ZlRhGQWIRBLj17RpsbRol3jsdqGEhCKi0moT&#10;MOL/btemItJjUBpR9ps6o512VHSsbDdmyS6AJJSW6OOkR+DxekSXhA4BJD1z7mcQEHYdesKGmUh2&#10;DAa8l/y8XdscLTpMVGb1hFSdtg6tGUGrrsmkjmqCqIRwyuH1JRNWEWpaCFJVQKBaH7xRk8cTXU08&#10;te6Ln5Xk8JuKHK4QvBflNXFaQR17VBSwQrEH5sv2wBT53hil0gNHV47GuePTcOzoAuzbuRmHdu7C&#10;klljYa4jgzvXJzKgN6HjO9VtNZ9nGWFRQjtSQBuWxetL6U+r1R8NYdaofS+sF9VuMiES68DX4jNX&#10;1Ic5oCVmAJqibKSm53Zam0bROS/JEfVxVizNqUyK+bsyKuk8KuyMkYh7OBozvAzx8elDlOUn4/7d&#10;31FWlI7K4nRUFCagtjwXjTWf0Po9GcXZV/Ep5TBykn5EU20E0mNu4cEfE5Hykc+gioUEwdPxhWoh&#10;n89MrHFWxnMXc0eXW6M1ywZfQ/tK8/A0J9DuJFItiYGoWbTKnyzRWtwf7dVU7wJA9SwgmwikBubb&#10;WirDWtpO0S2gaR3v0QVaxGOwMdeATDcCR0kbXXspo6tMb3Tr2gWyLBgVVeQh30sG3gNpjQ+PxfZV&#10;lgiYrYbVi/VwYv8gnNo/BLvWDMChbcMxYZgeRnoYYfooa6yebY+dfhbYv1gXR5cpIPofQjBrIqpC&#10;HVD5ri8qXhlTAW2YR2WzALu2LJDqgXZvnSvZr8P7/XD4AO3Z1llS3dBRqeVrLbZvXoid26iYCKy1&#10;q+ZhVYBQQDOxca0/EmLCUJibKtUB5WbHIjkxVKoDys9IQOS7hxjhbA4bPWUsnTMHaSlUMWIF04Qo&#10;Kpw4KUXHhCM4JAiRUSFUPrFSiooOQ5hYgodQEilKjBULIdgIobjEKMTFRuJ9UCDeBwchMSMRv/98&#10;Ac/P/YLvl64hxW4gGoxZ4psxuAzcGbBUQQysdlqJFjH63Zz7CJh2ARljAkaMbhcDSwWERHO68f+v&#10;gPgdExKcoBJ1QLAYg/Z+w1Cpb44MDWXEqCohWlGB1kkZBQRLKYOsQl0PFQy0MqqXclUVqdK4nv9b&#10;sk1UCm0aBA0D9buwY5rKqFCTQ6myPEpVlKiiGOyWbmimOqmlNfumqot6KqI2YYcMWfoaEh7/KbVW&#10;PQYMIdQhrKM+S3pdbvV43fpUSgRtmx4VDAO/Vdg0DaoiqrE2daFaBFT4HXEcoYoMWZoK26nHjKvL&#10;UlTHgQCzo+LhsQg7AaV2MdqfCqlNVGqLcxTj5/T68vsMcKY2AqtFzwINtHANBH0DoVMv6qmYanhf&#10;KrX0UcSUy+tP19BFHO9LBO9dEAH7nOd3T1UNf1MZ3VFSwB2FPvhDURW/KGrhpIIm9sirYaOsGlbI&#10;KmFmnx4YpdQV050o/3esxZ+//YYTRw7A0dkIekZdMXUCrV8GVVDjJCohPssvDMjPhEgJAzmPkCaE&#10;OrIGSFOpNgSbofatAere90WtWEwwl9+vZNCWDGIw814y2MW4sNbovqgLNcH3SBZgYrmdPBYEpQPR&#10;XjEWHSViLa95SHmzFI66XbHAdzxK8hJRVZqK6tIc5KVHorI0GUEv7+LJnd9RUxSMovRfUZl1FnEf&#10;9iD47T5sDBiEca698PEW810582U14V9hjuYCbj+zcKkl+L9QlZYTMHl9qYgIqlJvtBS5oqWErysE&#10;aPkcxdiyUoKqWtQp8VpqCZ86kTzQ/t0TLVWD0JA/gPaUlqhUTJJ/CLuWe6KLmI61jyZ+EAqIqTcL&#10;Q1kmMVlZ1+49INe7Kw7uGYd/b07G2SODMG28IaZNtMfIYYYYNcwchjqK0uh5Y+ZnGxNd6Cp2gbeL&#10;KhZPs8DCMepYPFIFV3caI+YPExQ9sUV9+DDIbN0whypnPrZtnEMbNpvbGdhB1bNv13yqobmSBduy&#10;brpUB3Ty8BruX4IDe5bh0P412LZ5OZWPPzas8cOm9bRVBEhhXhqyM+IIoDgkJ4RKHRE/8X1E4EOM&#10;dreCraEK/OfOlQCUlZ1G8HTOhCjgExcfJUEmgconOSVeApB4L5SOeC0+F98Ljw1HZFw4X4ciJioS&#10;EeERiKA6SkiPw8NffsGreSvxacR0VOqxhGJQdpjwgVLFtOkzwEQTu54BVRABZDqQtkYAiOpHDE6V&#10;lI4ADr8v4CNataSWrSFUB/TZpgSQKVWTKWFk4YXv+nbIV9FEujrhwxI6QlEOaeqqKOLxy2lbKgSE&#10;pJYhDVTyO9XqKqgVzeCiLkXfmMGtTyjooUmqTFZDDUFWRRsiIPSF4Go3pjKhghOTnLVQtdSp6qCB&#10;akrU7XSIuh2hPAzE1B9UQPoDmAgNAgm6AkLcUh11VqgTHqIO6H8A0aQF5fFb1bUlCArlIlkwYe+M&#10;eRyh/qTWwP+pRh5XzJPN6+0Q91TMHCDZOSYBIaofiL5Q3N9O+LQyNeuYoUnbCI20XI20Yw2Ej6io&#10;/kqbWKFlKEEoj/uy1NSRSjDH8h580NDCUwLnkbI67isq4p5iH9xSUsJ1vr/A/QcVVLFBVhUBcopY&#10;KC+LiWI4R48uGKCphjWLFmLDygA4OBrBdZAO7Pt2w6UDVHSlU9FaTjv9hfeyhvZKNEOX8P4Ucp9o&#10;mhd9Y3IJ4HTR+ZCKUjRhS83q/LyY3yum0hSzJmbx/mTyexm8PzkM5nxhJ9yoflzRXDicW4Ku2g/R&#10;T2djopshfjl6HG31VSgrSEZpXjpyUiKBjmrERL7Bu5f/oKO5GF9KXtBmJVKF5OPli/0syC2xdIYq&#10;HvxKi1g0Rlo1A7XmaP1sgPZvVJqNhOc3nkOlLRWOGGfFcxVjy0QiVNpKnfg7FholLIxKCCBCqKOM&#10;x6gQcOI+UfErFjCsIrAK7dCQyeckAPt9PkIeLIAhVWjPXqroLasMBRYEciwQ5PlsFJS10L0HVVDP&#10;Pti5cTQCn8/DnT9mw0y3J5WSDHR15DF4iAFMLBShpiGHcWOHYO/ONehnooGhHjoYPUwDsyYaYdSA&#10;3jiyTB0ZDwcg8EdjPDnmBplff96By7/uwe8Xd/+XduL333bhjyv78ee1Q/jz6kHcuHwAt64dwV/X&#10;j3D/AVy7dABXpYnMjuHihQP48exuHNi3GbFRH6VJyUSHxJzseKQlhyPk/TPkptM+fXyGiV72cOBJ&#10;LZw+jfYs6f8AJMASHhGMiMgQaSugk5omplSNl2Ak4CMUktgfHReB6GRasiSqHyquyChasPg4QiwG&#10;JamxyDx9HvGOY1BnTjWjzYdANSDN2yPN6UN1I7UGib4xtCiiJez/6oBEK5jYEkZShfMgWhOWGFQ9&#10;HYSPSDAREBKwom0x6E+LYY5vBmb4amKKXG1NZOtoI5vBJoYrVOsaMdhEE7U+aumtv2qp4SshI8ZV&#10;iT43bbomVGIs0TQMpB7JbVRJDVQBtfTgFbQln1XVGcA8fwkGDBzCs1WX3l/HlPAQ4NBEB/8fCDvR&#10;I7tT9RAS/1NBhIbos9RBgPxP2XQOKxEwFqASrWFiKIa2VG/UznPtEPbKWPxPqiLCSFJZol+UnoAb&#10;kwQ0oYaoIAgZqeOjAKE0lxLtGM+tjWAXleOtfN1CALUQNE08fiNB16BpgO9avC8EkKiQL+X/LmIG&#10;z+O1ZvCaYpiCqH5eKqrgOcHzmFC/TyX0j7IirinJ44i8PDYoqCBAQRGLZeUxq7ciRvZSwCBaPCPa&#10;tn6Guhg22B4+PvYY0E8RN0/6oD5tLGrFwMwye7RUOqC5jMFbxMAkhDoqmR+qCSFhd8T7Il5jpRta&#10;+Z1m0XmvnGqo0AqNn3h/S3jPinj/CplHihnwZQREviu+pVgyiIfxd7Q0X5cg/s1cjHTSxThPb7x+&#10;+g+K8uKA5lq0EkYtjZV48vgvXLt2Ae0ddchIDkJ2ahQBVIfjJxZjzlwDbF5phhNbNfEth0D7ygJR&#10;9OMpp9oUE4s18N7XOKJNrHhRxfOhmmmvcpd6Zddn0k4m0WKm0YplCGBSkeZQuREwLbn2EAsciuln&#10;23Np6/KFnWMeKRWJx6z2QnPFOkwcrk8F0w1KyjpQ0lSHgrYGlDU1IK+kha5d5amQumDTCh+EvF2M&#10;v2/MgKVZD2hqy2HCNBdMmdcfXmP1MXScHWwHGMHQWA1Dh/bD0eNTsJsWbfESa0z10cC9U06oDPZC&#10;4ctRWEdVJHPq2GqcOr4G506tx5kTa3Hy6ApK2QApnTm+mvvX4sfTG6TPjuz3x8HdfjiweyGV0CLs&#10;3rEImzbOxNq105nmISryHYry05GVGU+4JCAtNQLBHwigjBjER7zG+CE8OX0lzPWdgKQYQionU4KM&#10;UECRUWIV03DExEZISewT4BHb/1k0sT+aKVasniqsW3w0QsU+QqmQVuz7P/+g0HchvlkwgxgRErpi&#10;qARLMgJGApAhMxABJOovBIBEU7ywVu1imo3/A1EnhETLl1A6AkACUh1iMKqpN3/DTCHGfGnwGKJu&#10;xMQGzUZ9UUWLU0ZlI+BTqa7L0l7YKyMmAzQyCOs0uY8BVkfQNAr1ocUSTfS2FsqBiqSDSqmFgSQg&#10;9EWNdo22pJ7vhWKR4CItC0QQGXOrxwASdTm0N21aBJFolRIVx2ICNaHwhPWirWqngumQuhC4oU2q&#10;eCZ8xPVJfZqoCESFNBVMB0EkxrO1ahGEfN0h1kkTFd60f+2GBJEAGmEk6p46aPc6dETdkPidqKQ2&#10;7EzCGoo6KiocCTy8v+L6RUuagJAEIML2uzqhLCkhPXzmuZepq0u9urN5XxLVtBGmoo4gJRW8U1bB&#10;W1rRN8pKeEEQ3VaWw2lFeWxRVMYqJUUs6yOPBb2UMaGnCgaraMBGRwMmGvLQUe4Jm36GGOygjqjH&#10;M6liJqCtmPethvmBNqy5zBJNnwhJ2howiNu/EDxitsAKwpo2Rkys1ZhvRnVBhVFph3qxKmmluzSZ&#10;l7QcTflEbqfiW8YYlES6oCaBxy4kfMqWUYmsQfjzmTiyeSbmTfbFvb9/Q1lRHAoyY5BOFQ+04GtN&#10;CZLTYtHUXIc1a5ajr4UJVi2fg9mzHeG/1BRHdjlj7QJVvLvNPNkwE+2ETXOhKSFJBVbL+/6ZNrec&#10;+eErz6ncCfVZVvgSb4L6DJ6nmECNsG2OZ95K4XcSXdEWzuccS8WexryfzlhIt0JbOp9vDgugPMaC&#10;GJtVQSXVuhIn9rqjBxWNnJIGuin1Ri+lPpDjfdfk8+3eXczfJIP1y4ciNMgPt25OhZVNd2gZ9sa0&#10;Ja4YPk0DnuO0YeWiDVX93uitJAPfGQMwf4UJFqxSx4Klepjio4i3Vz1RHzeIFtYHkbdHQmb75lnY&#10;zhu2bdMMKQn7JdKurbOxe9ts7Nk+F8cOLcfxwysIHj/s2Tof+3Ys5OvF2LBuGlatnIBVqyZhw6aF&#10;iIx8i8JPtFYCQFkCQFEIfv8U2enRiBMA8rKDta485k4cj6TYeOTmZCElNUGCjKjnEfU9QvGI92L7&#10;v5SUQjtHUP2vPihCgEoAK5oKizYsnxDK/+kCkr3H44sZbzaDrJ2lfJMYqS7W+KICkuqA9EUwMsOx&#10;5G7VYokt+vkYieEVQhWIoOxMosld6vNDBdQhgCMUkdQbmscRQzG0+bC1WKLosVQyFc3atrRQ+lQ7&#10;VD4MrK+q2gSJLoNR1PWYEFbGaFI3RDO/08gga6EiaBXKR1P0XGZpJIZ+aFM98HPxmejbU8Og+67S&#10;B80EUgdVA3QEXBgo/P+dlojWSvTnYYC3U01InQsZ/OLaYCg6IQoVw2sXdToCQqJOSwwr0aNU1xXX&#10;LPYJm8lS34jXwd+J40gQEkATFczCYhkJa2bL4xE8vE7RSVOawE2XdksagCsUEK+DykdqhaP1FOpO&#10;pFa+biXQWnhuTQSygNB3cZ8IoC+8V1UsYcuo5IoInzzawXR1PcTx3kUQKKFUQiKFEEiBKqr4l9A5&#10;Ky+HbXIKWKsgj1Vy8vDrowRfWRUMIIz05WShTcumodADRrrKmDPBCt/zttNOzWEJP5nWhQD5zkAj&#10;iDrKrKleaBtpS6TOep+d0ZhtjUbJknC/sCo1rmgsdkRrBdVNrW9nKvdFc850PDo3CPOGKuKP40Oo&#10;gNZx/1b+n1UExlYEPVwAM/XuGD7IBV+qMlFSEIMhLrZw7GeOF4//xYcPb1BeWUwYAQcP7IEt908a&#10;64VZ0/pj9UoLrPa3gLdTb4wd1BOB/wyh+uJ50y6hlAVLJfOcWH65itdQynNL78tgZr7J5XVUE0hf&#10;aa2KaBmzHdAW54RvT62R95MmKq5b4usrFiBpVPIZjmhJI4STzNAY19ms31FCiDZMQ3rUAlgbdids&#10;euIHscx2nx60Xt0gK6+EbtwnALTS3w0RIf64csUXhmZdYGytiQHD1DB3rQU2HBgC77FGcB9mDIO+&#10;svAcbYQxc9QxdakGxoyTx8ShvRD/bBSa01zQkEwHkTYaMgd2L8DeHfOkJCqfD+31w8E9iwiYBXzP&#10;fXvm48ghfyqgddy3BAd3+eMA06E9AVJP6bVrplL9zMCatQsQHvYaBfmpyCSAsnOSkJ4WjRAqoKy0&#10;KMRHvYPvcEf011PA7PFjkBgTi9zc7P+r6xH2638KSFgykf5/+yWSqLCO4nei4vhZfAxiuI1LiED1&#10;61conLQQVUL1CJWgR1AYDUSLDoNQtBKJ+hwxiJQQEpWtEBWz2sJusHQQwyuEMhLQERXN3LaLQadi&#10;yg2RpJYwoRy4T9eZv+PDFVOyGlFRiH41ppTAOiwp1RlctFoisL6qaaJeTfTDIYB0zBmUlgQFA5pK&#10;QFinVtqOdkJGWC9p2IQJM4E0rQe/Q6A0aRJC6qqoU5VFk6o82tVVqJJ0GeRCdfCa/tdKJ+p7RI9t&#10;qiQxJYjU6sX/36FPYInOgwIs4jv6Qu3w+qR7IJIb75MAEBPvjQQnMfcRISTUUDshJFQVdKlqBIhE&#10;HQ8h2WFgTZCLpn9R70Rwio6OhJSoDxL1Qu20XqJVTCioNtq5ViqiZm0dNFOpNVLhNYjOityKntai&#10;RaxCU0wlq4ESQqdARQc5qnpIVdFFIl/HEzxxymqI5OsPqrp4oKSGn2TlsLNPH2ySk8M6QshPQQ7j&#10;CCIHMblZFwaOKL17doGpfi+cPziDyuc0qtIXoKN2LUt4P3Q0TqWVGSHVgbQX8zpERa1kv5zRkseC&#10;RKyW8Zn364sLlZILmkTfnpqZhNcCNJdORkW0J0oCR2GKgwL68H9p9+yGeT4mCLy+EM1FR4C2X5Ee&#10;dhiXT+3G7z/9iKC39/Ds4TXYmRvBwcJMmk1wzozpKC7Oo+L/gAEOVji8fwt2bFqFwa4m2LVtHPwX&#10;ucHFXhOb1kzD+aMTkRu6ABWhI1EV6YnvmbSHn1kg8vxa8qhgkvuhlRARE6y11TigqZKKVdjIXJ57&#10;tAOhY4P6twPR9GEYSh86o+IN80oen3m+UEoWqA9hIUjFJC0FVMV83rgS53YPle5j915ykO2jiB4C&#10;RmIljK49JAAFLHNFeMhynPnRAyMnaWPP6ZkYNU8Tq/fZYsV2c6zcYoc12zwxfIIpLB2V4D3JCI5D&#10;VGGoJ4N5k/SRGToZNcli+SNHNGSMgMzeHQukpvd9u4SqWYT9kr2aT+UzpxNKBNGh/YslO3Z4rz/2&#10;bV+EvduWYNeWxVi7ahoBNAPr1s/H6jWLEPyRICjMRGZWPHJyCSAqn9CQ58hIjURi9DtMGekEO0Nl&#10;zBg7ErERUbRgGRKAkpNpw2inYmij4rgVKTaRib8TLV1JifFITUlEgmimJ4RiUhKQkiRSHErCqYBW&#10;7UCV1VDCgqCgQhDreYkAbReDRoUFkyqShbJh8IkpN2hVWkVTtImoExpINcBgJmQkNSQARNXTJtSP&#10;NASDxxQKwmCgVIktwNRu6kVLQ2iZujCQ+9NumaCWMPlOAHzT1EaNqGymcmmUFADh81/TONT4wBl4&#10;raoaUsVsoz6BISkgYbFYikn9ewgTQkgokSYxZktDER1qsoSQPM+Z0NITvZH5XTEGTZqtUagilpBi&#10;FQ8BOVGXI2yUgJCoKBZj2oSFEhXKwnYJ6Ije2gJAAr68ZnGNHYS3UDmSGhPjyUQdmSaPw3MR6kbY&#10;VqGsOseZMXjF90QijNqphjpbwvg7qbmeakqM0NcRNpSKj2BuIkDreU3i/nzR1MRnTQ0CSEMCUDFV&#10;YYGaDnJVdZDBlCYlTcJIHfFCEfG+PSeIfpNXwX7CZ4uCElbKy2N67x7w6tEFfX+QgQaDY5yXE0Z5&#10;m8HXRw9ndnrhl122OLvVALHvFqGmYhfqvxJELRsYaEsInrFAARVGogO+R1GlZjN4y1iYVBA+BVQJ&#10;+VQLn6dRDU1Hfepw5L42R030cOQ8nIEBWmJGwK7oKtNDsixGvWWweIItwl8fBSWGZLWAdhTlxiMh&#10;+i1K89MRF/keK/wX0h0koba2HG9f3yeMxmPUcDcMcrbFqGHumD3dB14e1pg1cygyMt7zGA2IfHUe&#10;k1164fASLXxLn0cgTiCAmG/zeb6JFmiJZ0FaQgBV90ebGN5QbE8r5kDAONGK8XmLRRPTBzMNR2WQ&#10;NVpSWdiUMIm1yQiwllT+XtQDUVWhegKqM9fA01Es19MNPbqqoouY/7mLgFBvCUBbt4xCRPBSXLjo&#10;iAMnBmD/OWfMWSOPeWsMMJ1KZ7hvD/guMMaIaX2hatKDtswQAz1U4eGkgPdPed/r1qG5eBi+p3lQ&#10;cU6kAtrlR6XDtHMR9u2kGtrZqYQEhPbumMt98wgePwJoFY4fWoadm2nLtvlh09pZ0pxBSxZPhIuL&#10;JUaMcMfHj69RUpIr2S9RB5SREUMAvUBakpho/gNmjfOQ5oWe4jMC0aGRyM3OInxEc7toBQtFbHw4&#10;gUNYpcTQJ3dWQAulk5AYx30JEpSiEyIRlURlRJtWFh2JjJ2HkdHPW1qdVKiVdt0BaBUWhQpFApCo&#10;RCVQpJYsYaVY2oupNNqoJMTwCdGLubPZnUHIQBTjvNpNPQmg/6yY6IwoJqAXKsKM+yyHSp0POwij&#10;dgJD9OmpZUCJ3r+iz0ud2IoJydQUGXC0YQQKBOy0KPuVzVCsaYSsfvbIH+yNEnt3fNEnwHieNRpW&#10;qNW2Rh2BJdVPaRAgDLx2LXWIJYOgIiCkzP2iQ6AACzONgJCoHJZUDt/rskTn7yU7R3C08TiiDkm0&#10;XHV2QOT3CGBpkK0AqGjx+19nS3EfhDo0JAyFGpLqp6hqqBTbBYBEJbNIwuKJpnehgKQkYMTji3on&#10;aZiHsGYCQkINEaRUQC2SCtKTWsIEgL7yHlVrEUJaVD9qGiiiWiyiMsqXpvbQpRWjHRMAogJKVtFE&#10;rIoeXlEdXVRUwbY+3bGoezcsUu2OvUON8eNCZ6weZYyFPpb47chibF/uipM77HFknQ7WTOqGpWN6&#10;Y8N8c6xZaI71y4zw742pyIjwR0XiRNTEDkN1kBsKnhki/40Bvmd7oaFsGNpKvBikE9CaOxZVITbI&#10;eaCHwte8HyXrcWW7N6x05WHA+/BDNwV079ILyt0VoKsgCyszFRw/uAlnj+3Fh9ePkZEYivqaPHyr&#10;zsESv+m4/fcldHR8R2XlJzQ3fsX1Sz+ir5E+Thzah5LCPAS+egELUwasaz+UlqWhvaMVq/zmS+tv&#10;3TgxgUpsKzqqaQlFJ8MCQibRHE0JLBgInXYxnoypVdQPlVDhpYvOiQRVwgBpMrHmDMZFMq1bFvOt&#10;aLKv7BzNL6bJgJg6tZrfK2N+rwvAi7vzoCrXhdCRo/IRa8Z3Q3ehgLrIYOeO0Qj+MB/nf3XAgZOD&#10;sf+0OzYcMsOUpepwn9gDtp7d4eyjyewoCyUDUQ+kgT1b+yEhcBHV5Ro0lYykwhxFazsedZ8IoP2i&#10;Pmcnbdcu2i4CaD/V0EGqoYNUQnslFTQXh/cJBbQKZ0+sluB09be9lI7LsTpgGgE0CTp8IFZWxnj3&#10;5hlKS/Ik+GRRBYmlecScQKlJYUhNCMN836Gw1VHCpGHDEfUxArlZ2UgRyiYxFpGRoZ3KhymByiY1&#10;PQWJyUmEE9WRaClLi0NkbBht3geER1P1iIrnU2eR5eiDRrFShei7Is3nw6CU6jsIIKEoDHhz/2tK&#10;F1NqdIjJxAigdqEiBHCksV5UTELpSBAixES9jzT6vdOuCEUl1R+ZUWVZip7QVEi0XS2a5qij8vkm&#10;pjplaS7qbuq0CSAtVXxTVaTt0JRgIABUo2WDov7eqN64B7WXb+LL1Vuo+fE6KjbsR/r0xSiZvwYV&#10;MwNQMXImyh0ZGDos0TQs0aZFCNGOdWgod1oxVS0qE2GPBAhE4Dvwepj0CFodKh0dZi4dWiXJ+pny&#10;M1HPRCAIFSbV4YhKeH5PQFqAV9R/8f4JlSfVL0mtbgSVBCKhtARU/oPQf0nYMkidEsUxRaW3LROP&#10;K/oiSc30Qg3x/HRFD2odtBI6nfVAtGG0iN8IpC9aWpIKEn2kSqVOm7ooIGRymTIlBaTBpIZ0ZXUk&#10;UP28VNPFKYXeOO9khNv+nnh10AvZDycg58UwfAoch7RXU/DH4QG4fcodt85Y4Pf9eti7UAO7l9hi&#10;Ae2As7Ui3B2VMcRZFdNH6iD25RrcO+2GJ6cGoDjIF1Xx04HadQzu2WgpGomv0a4of22C6kBTabR8&#10;a/o01KXtxzhnHSgododF/74wNDdB125doUPF6eLmgl6yXSWVYGZojHkzpyNgyUz8fHY3li6cgMUL&#10;pqCp8TNVTRPqaiuwYdUSHN69Dbu3bkL4xyDu7/z79ceLcLDtj6vXf8L53w7C0kQHk7ys8SlmH/A9&#10;AO2fPRnAfF7FBIoY0pDC51DsgLZCPifR5P7FFc1pDvgWLAbWMiZSxGyGjmhNs0djMuOBdq2lnA6g&#10;ggWFmItI9ImqZOH61YkKinD6PBodDduxaaWTdC0yP8hCUV4RDgPMoWnYEwcPjUHghznYc6w/zO3k&#10;MWqKLab6mWLULBX4zNOFxWAlKBj9gO6qMvAaYUihYoCIFz4E3Fypi0OzmHlSrCv/dSTavk+CzJ6t&#10;cyXw/A8+e7fNwQHasgOEkBiS8X8V0Qf8SerlOHk4AI/v/yjNCbRy2TT4LZwCTU0F9LU0wdtXT1Eq&#10;lmemAsrJSZIAFCEAlBiG9OQwLJo6DPb6Spg2YigiPoQimwooNTkZyQmJiAqPQGREBKKjo5GcSCgR&#10;TFGpoiUsijYtBnGphFR8BGLjolCUEofSC5eQ6TYaTWYMHB1htxypcESrj6hYFhZMKCBRB8JAEzAR&#10;lcsSgAgc0YNYtCwJy0UFIOqNpFHv/wcgsV8oBD5oJqmDoqikNhsOWIxgoLmjTZPBZmCDJgajGHYg&#10;+vII4DTqaKNeRwt1aipoUlOTxlU1aFshZwBB+cc9fP8Yg/KHgUj/8wHyXgWhOTkHTTEZaGWq/xiL&#10;ukeBaLj2CF83HESx9UBCTigoPSoJFbRLvZnVCCN1WjkdXrdQJsx4oquBgKi0iCIzE1VgO9WUNOiU&#10;59cuQEAl06FDMEgtWMKW8fpFXZIeoaPHaxVrnYkJ9oVFE/aVEOoQEOI1ivodMZpemrCftrKDx5Mq&#10;qSW7JeqD+B3Cp92AIDIQQOrL/y0qpjvrpcQc223a+lRC+mjitdTp6FIFaUkqqFJDmxDSRZmGPq2Y&#10;Aa2YHvIIoGyqogzevywlNQJIG3eVlbBfTQZxRyYCGWtQlzgOhQyyT4HaKP1ogLJQS+S8sUbsP9a4&#10;dVQe98+Z4dKevtixhOp8oAZsbDSweed4OA1Ug7E+YWRrDGsNWayf4Y4Lu7zw7dNxNJduQmnEQJS+&#10;64vKV1aoC2U+SWR+EWOtytfjw59LYKzQFUbWaujnqgVnDxOoavSEvHJvKGop4oeeXeA7eTIqyitR&#10;W12NZ4/uIIN5+OzJ/Th6aBuqKvOY8pHMfBwRGoy/rlyCWINr45oV/+EH2L5xJ5ztnXHmx/2Yt9QL&#10;/949idbal2gt24n2cl/CgnnwK/NiuStaxXSyGXw2VECiY6JUQU0ANcTbofodAz3dgyqJcZEl9tmg&#10;NpHf/exM+NhQ7dA6FxJAn6jsxJruYqVWMTWsGLrSPhMFWRtgY64sQcjAQAebti/EsAlmOHDYC2+D&#10;ZtJ+uUNRoyu6y8lg7FQT7D/jhdX7+8N9kjzsvVTh7GWISVMN8esZ5s2yRWgvIAjFUJIM5iGqLjGE&#10;pfXLEMgc3UcS7/HDod2LpO3hPYtx/IDo9byCwAmgpFxO+CzDuRPrSOftuH/7LMI+/oVLF3Zjz44V&#10;2L9nM1XQfAQsX4wP718SQNnIyUokgDoHpQoApVGKpqeEwH+2D6y0emLcEHeEEEBZ+flUOlQ5ol5H&#10;rP9FiyVWM01IjKLqoc0idNISqIYSE5CQlog4fpaTFIvSmzeR6TEBjaLFy0wEHEsAYb0EeKQKYwEO&#10;JwaBKPGFGuIDI0Ck/kAiwBiwHfy+BBZhs6Q5nv9L0oh2Kh8BH0kVcZ/oAW3iTXs2BG2i46IugaVN&#10;ipvx4VrYskTXhejRLPrnNDPYGkSzMwNIAKiJAPps6IDa3WfQGJqAvNtvUPr3K1S9CcG31Ex8SctG&#10;Y04R/X0OiiKikf70BbLvPcK3hy9QvnwDyv+b9L6D9gW0Kx3qovKaYGMAQ1Q4i3XN9ETPaJZ2Aj7C&#10;Kkr1YP/ZMiqYzqb2//odiWP9B6EOMavj/9SQVFEtoMtrM/gPQKITp6RwhNUiCEWzu1BUBJA0Ol6y&#10;ZSyBBaCklWRF4mtRKS010f8HIN4boYZEL+5mASAqoBqev1BBojL6M1Wk6DUuQYgwKlATo+i1acfU&#10;kE0bFq6sgXsmGsg54Yuv7yajOtIR35LtUc+SvjHZFo0JfdGS0g8NKdbIC7LAm9818f6mJf48bUBL&#10;ZgwHSwXYOhpi98kpcB6hCDmCTF6hD9SVVGDMgsO1vy4i3h5F8usFyHlmh8aPBG80LXuqD9qzxwK5&#10;kxjk23Fwias0xardIGOMm+UARxctPpI+sHWwgZqOurQA44ixPsjITEdHWyv+un4J9279ieOHD8Db&#10;0xF3bl/B6dMHsHaNvwSbSz//SGvTBeoqcthACO3ZsRNx0XGIi43Gzl3rsXbtLKqk6Wj5fJkA8kO7&#10;mFC/nPmxmvm5goVgrg1asvlsRPeBXD7T/5rnv8XYojaMMCoYghbaLmR0bptyRN8nvqflEssQifmv&#10;28T0GIQS6mjBqphfaph3vtPm4She3D+MPr17oHev7li1fg6WbxiDXXvcEBQ0F2d+Hg4VnR+oBJVw&#10;+fYM/HLbDft+1sOGIxpYucsMC1ebYtkqFTz8m/mwaipapfXCeK6ZzEfp3Gbz/IrsIPPH73tx/fJu&#10;iO2N3/fhGu3V1Yu7ce3SPm734jJBc5Hg+e2nXbh78wziwh8hKuQOfj2/E3u2rcKenZuxdMlCzJs/&#10;DU8e3kZZUe5/HREZbEwCQCnxIchKi8DKBePRT7M3ATQEH4OjkFNShZScT0gSA0lT0hCbkoqo5BSm&#10;ZMSkpiMqPhVhEckIjk5FRCyPGfgBJRevInvsDHw15YMgJFposcQ4r3YdBqCAiTRsQtTdCEjwhgpV&#10;IHUy9EKbVAfEIJN6CfM3BvwugSLN9/MffP73WuoHRABJFdGiLxBh1UorJpSG1LmPCqLNxBrfDAwZ&#10;SOrSDINiOZ92TWNCyALNGoaEkAa+a5ugzNYTrX89RtmrcMLzLYpuP8eXqBjUpebhe2EpPufkoCY7&#10;Fw25BWjMzEVVSBRKH79D/a2nyJ66GJWih7IGA12dga9pyNdi8USxpDQtHgNcAEBYIGHFOoQdE8Mo&#10;dJmRCNnOPkQCOKI+SNgnC25FixWVk7ZQN0Ilivsk6n+EcuR9NBDwIZgkAAm1JKwWM42wclLTO9WQ&#10;6LTI44l11DrXUhN9gUTfpE7YiMpw6bXoHyT6CYl93ApQ1xGm/xuoKiBUxWsRMyuWEz6lTGIcXQEB&#10;lUOll0Ur9o4QejWUIA1dgaoYB1THGPHeWaKeGbklmzY0n+fOErW90Bn1OR7I+eiMuKfOuPOTJXas&#10;NIGDVVeMHNUXMxfawWO0Dtx89DF4tCl52gfdunfhbVSGib4cVrAkL6MdK39pgZYYFj65U9D+Saxw&#10;4Yf65G2Y6KyNLgSQuZMmvMYbwNyqN9S0lNHf2R7GJgYwNNGnZZHBxk1rUV/3Fbu2rYabsy1iIkPx&#10;pboC27evh7KKPBWFBvbv3YrVK/wwxscbU33HYeO6VfAZOhQ1X6olOI0e7Q0Vud6Y7GOBp3+IFr21&#10;qMsSc07zvMQE70xtebZoFkFd5oAWKpmOMj7r6kGoDDUnnIWlGoLaGOb19NFUQcz7xXy2ZXwvtYLR&#10;omXw2Yq15L8wvzQ6oo02rOMrv1c3Fq1VW3HlzGIoK/ZErx69IKcoC0NLNezdNwyhYQtx4eooKOnJ&#10;wH2UCS7fm48tx23w+4OhOPenNQ7+bIPjFwdizwEVvH/EYwvlRgWEQrqGHEv+b1O0pzEPZZlCZsWy&#10;UVi+ZCTTKKzwHyfN+xOwZDz8F43ByqUTsW7FNKbp2Lx2Di3aMlw4sxMnj67DmoAZWDhvEhbNn4Eh&#10;g10xyN0R/9z5A6WFnQoojwooNysekSGvKDmDpb5AKxdMhLWuCjxcBsNv5T4s3XIaizacwaKN57Bg&#10;41nMWXMSs1Ydw/QVRzAp4CDGLtuPUYsPYuKyg/CbvQpXx81BrsdE1NBGtVDZtEuzE4qBpqLUJ0AM&#10;vBg4tFqiz46wVtrMmMJWiB7OYjCpNNSCCoi/k1SCgYcEFgk40hCM/yAk3kv9gPieoJNs2f/6zZiL&#10;YzjQSphL/X4+a6uhTFURzQSRaGpv1xBDEEzQyCATfXO+qBmjxH0s2l4EI/9VCLLvvEH2o9f4kp6B&#10;uoIKfM4rQVFaDsrTCZ6cAtTkF6O57Asa88rxLT4b7e9jUTEtAN+1bAlAllhCcYjJ5KkSmpTUUUeL&#10;Ukf10ESV024iKt0767dE/ydhS6ElACRat0TFNZNUP0OgiJH0AkKiU6MYhiEgJOrLRIdFUan9Pwsm&#10;6o1EXZNQUqL1S7TaCYhJLW5C4RAyBG/nWmqiR/V/Tfi8dmn+aV1xXwggASgCqIXfqydwvhM+37S1&#10;pYG4Yv0ysZiipIQkNaSJEqY8JrH2/XNlZYQtIvyT51MtWqEh0xQN2WZoKTBFK1NbIQFbweCqIOhL&#10;hqOxcA5e/OGGXQG0XStMsNzfBIuW9IWDax+Mn2GHxevdMWG+ARw81aGqq4iBQ5zQr68RRjjqojp6&#10;M2qjvFDwyhZNSYRP+TamHYh6sBwuZkqw6W+M/p468PbVhr27EuTVevEYaugt1xX9HawwafoU3Lx5&#10;Dfm5Sdi1fSW2bVmBzEwx3AI4fHQvzPsaw2uYBywsjaGlpUKF0RN/37ohfX721AnMnzcLRw7tgseg&#10;ATA2VMecKY44sHkwMsO2oDZ3Herzp6G1lPm8hAVvtiWahAUrdUIzFVBrAZ9VpTvq0uzQVkKQfBmB&#10;1If6+PTEGq3ZzMelLmjIssL3SBYkKYTNJ6YKFjTfWaA28hhVvIdfxgCtq/DvVU/YmcvAwlwVamqq&#10;+KFbZz+gndtHIDR8IS79OQIOQxRh5aEFt3Em0OrXG/vOz8Rvd2dh+hJD7Dg0CJcvuqMgZgY6CkYR&#10;QMxTPD9poKx4dqksrFII7D+uHsGtP0/hzq1zeHDvIp48uIZnD2/gxeO/8PrZbbx/ex/BgY8Q+v6J&#10;lMI/PqV/fYHw0JfSlKtx0R+RFBeORKak+HCkJUd1ropBAIlpWcUKpslxwchIC8caP1+YayvDbsBw&#10;mA1aDJ1BAdBwXw3VQWuh7LEGKoOY3NdAme+VBq+Bktd6aHttRV/HpZjXzxfP+49GszU9sC5pKoYZ&#10;SAHDmyfqa4TqEQDSF7AhOFiat1HliEpkqQ+MAfeLlU0FmGg3RLO61MdHKKD/krBenWt+MUnKh8CR&#10;eksTcOIzUTltQvhpW0ozA37V1USNoVgxQgO1wuKIcVdUPy1iwCfB1KxhjGxFc0R7TkZLeAqaUvLw&#10;OSYNX5Opdj6VoTqvEKW0XuXp3E8l+Dk3l1u+/lSA2pJSlCVloCm1Al/P3Uapmajf6Yc2LUt80eiH&#10;MgtnlA4fj2LfqSjwGY18RxcUmlihUVIs1lR7/QlmZi5ROS2a4YVNE5XFYpCqsF7aAkL/WSfRg1oA&#10;RrR+GVJJ8XcdohLfmBCThnaIymiRqJikaTtoy6SOiISeGHVPq9XZG7pzio4OPfHaAK2GRmg2ouoS&#10;youfi46OAkBi1ZAGAkfMwlinpYlasZIHt1WaIlENqaqhgsqnSM0AqQTtA73eiNrtxIw7SRoyIaak&#10;aC5hCV7MQCqj+pNKfh/ahykMVGdEvh6On0/aYea0btiw0RDnLrjjx8sTMGqyEfacmIUtR4Zi8SYb&#10;qhhdGNtoQ8dCHn1t1OFoqozkl2upeFagIHAijvmbIuvNbqDjCc7u9YWWYg+MGWePcdPt4DnaGKa2&#10;8lDXU+Bla6OPfC8s9J8rgaSkNB+xUUEoKkzD61cPERCwFH/fuQkHZztoMs/0lu8ttSjp6OnRRWtj&#10;IhXQXzf/wKQJozB0iAsGOlvD08MJc+eMwo6tM7F+9XikJN3kkcPQ+vU8mgqpKIqoTmlnWpL5PIrc&#10;0EI71pTNZ1lOkJTw2VdRqVcNRW2KG8ojBqAplwV2pRvaCgai8rUpmiP4jIUlE7atjrHyjfn6My1e&#10;wzpEPZuBRTN5XlOt4O5tBC0DVcgqyUsAWr9+GN4FzcTR0xYYN1sJFh49oNy3O7pqdYOttw7cx5hB&#10;SbsbjE174I+L84Bv+2m9GK8FVD9FzDdFfWkXWZCmsyBNM4dMaVEGSoszUMKbVVyQjpKCTGmJ5ZLC&#10;LG6zUPgpkykDRfliy5SXgYK8VKYUKX3KTibt06Qk5oROSYxAemo0AZSA3Jx4xES8Q1JsMDJpwbYs&#10;m4q+WoqwtR8BK59NMBh7ENpjD0F73CHojD/CdBRaE45CfeIxaPgeh8GEI7D22oS5Dn54S1h9saGX&#10;FEMJRJ8WMZ5JJFHvI2AhACJNsUryS/12BGREq46o0yA8xOqmYsiF6IwoACRZMwJGgEUCFksIycIJ&#10;m8Yk4CRVTHceQ/qcoGsX9kT0DLakz9bVwhddddTosfRmad1sSHVBCwY1XVoMQ2RSKYW5+CJz3wW0&#10;U9FUpX1CQXw6KjIKqHaK8Dm/COXZn1CdW4gvnwpR/SkflbmfUE4r9r2wDN+TP6E2MR91/7xEoa03&#10;A9gBX4zdUDl/GxqvPkZDYASqP4ah+vlbVP9+G583HyCIhuGLOh82bZhoGZMmVjOyIyTsCQwHQpnn&#10;L3qHC1UkpuQQze3/NamLDoadkGGmlIZudNYFtYshGKKFSxqFLyybSP+1dkn1P6LeR2zN0WpAeW3I&#10;zCU6JBqbod1I1BsRUlK/IFowTV2pRUz0gxIAEn2D6mgpa2m7vqiJpI1qFQ1U8XW5mhESlZSRtoDP&#10;OXEZ76G3NDarTYxor+S5V/E8qnhtX4agrmwsinN88eaZK36/bIuDRyzgv1YN63bq48wldxz9aQj8&#10;Vttj/e4RWH/AA/NWW2Dygn7Yd2IZfGe5EQY9YabVFeFPVjIIf8Sz36dCpxsthqk6ksOvY2PARMhT&#10;5TgN0oHnSCMY9lWEoo4CFLQU0E32B8jK94SJpS7O/3YSx07uxY0/fpJglMsYGTrME916doFMVxl0&#10;6fkDUxd06f4DDI0NqKisoaBI+7d8CZ4+uotXz+7h33tXadE24eSRrXh07zfMnT4awUG3qEyS0fTl&#10;D4JmCjpyPVET3R+V4XxmZSxU86nKk/k8clhIldmgrcaelorPXFQq1xAsX4QickV7hTu+RVrjyxuq&#10;0WgqyEwb7nMlfBgLTcuRErQUY11kMWKwERzc9KGi3wOaJtpQVBd9g2TgHzAYN+8Ow4HTxthw0A5T&#10;VpjRJPSEjl139B8mh8HjLODk4QAVtT6YNbEfGvN38SYwLj9RhRWxsKiikmeB0SpmI8joD5mcrFRk&#10;ZyYjJzOFW5GSqWCY+DonMxVZfJ2ZniQl8VpKfJ2TmcTvielXE5jipNVQRRK1/umpUUhNiZDmhRYK&#10;KCHmI3Izo7EjYDqsNBVh5zAKliN3QGPsKWgSONpj90F79AFoEUZqEw5DbeJhaHB/36G74Wu3AP+6&#10;L8Y3O8phTSocPd5sYREkmyBAJOAgoMIbLADzn/rpHIIgEm86YdMJJkJEqmgVLT0CQJ2vO1u6Olu7&#10;OgHUabukY0sQEyDqBJKwX+0GfdGib4zv2posuVXwVUcNpfT2NfpiDBT9t6YZ0vu7ofroBXx/GsqH&#10;XErIFKMo/RPK8qhscgrxtYhAKipBZV4+6ksJm5ISVOcTQHxfQSDVFNKeUTGVRCaj8VUwchzGoJjK&#10;rHbTYTQGRaHodSjy34WiKDIO5bGJKAwNx9fwSNT/fR95M5ahwNwL3zVFXyUqBmMChUDqoCVt13Wk&#10;lRNA4T4xuFRYMDERmeh8KNUliffMHBJoRQW+UJiOkKb7ECATU7wKSAkVJJSTUFyiHklSV8xk+rQC&#10;RuIYwu4RRIa0SLwvUn2QqCvS1EOHupijSHTGVIdYMqiJ7xuYvhE+Eog0NKVVOKrU9BGvqomyLeOA&#10;BD/aLxe0lfI8y3ncir4MLv4fMcq9bhIyEkfg4QM33Pl3OC7/OQy7jjpixhJNKp5heBGyFccuDMaq&#10;bXaYNE8Pw6bIY/QsdQwZr4bNe8di694ZMDVXwUhvUySEHcD3cqoRH1PI9+oh1fn0s9CmZdKCobk6&#10;hk+0RT9HNXRTkEEfLVX0UlWGLJ+9FpXQQM9+6KEogwsXj6OjowbFxanYsm11Z3M2FU8v+e5QUJXl&#10;tocEI2k/06aNYl6ezr/25i9obf6M2q+FiAp7iJtXj2Lt0hlYttALkUFH0VhxDDVpE9GUORp16WPx&#10;PY3BXco4+GSHpnDRu5mqsIjPrY55uMGVSqg/laIVmottUVdqgzqhIEuHoDmVKjJBAIjPq5CxVDcH&#10;xSkbMMpVA/I/8Np6UtX0lIEyHYuani56ynZ2RJw+wwkXfh+OrYfMMH+tEYbPVoHDyN6YsNgE01cx&#10;LXWlKlSHGlWsvrIM7p0dCeTNovVjvhHzaTcw1TIui5kf020FgAgapuwsQoVqJjsrkUlUIgsLJRJB&#10;I+3rTFli5dP/AStDgIjfEftou8RSPFkZMbRbUUhLi+T7WNq1t4iNfI+8rGgc2rgQNrwgxwFjYDNm&#10;N3THnySAjnWqn7FHoTGO6ofg0RhzEEbeOzDVdTUeD1mJEkdftAkgaDuzBKf3lVp3BISExRKwIRj+&#10;159FUjSEiaSAOq2WSO3SYFQBEW6F8pGmUBUQEpARgCF8pEGaYsvfi8+l5nxmcOl4/C33tzLYxEDL&#10;BpbaDaIEp6T+woxYrCyLGgaZCOwi2pyKbYdRGxqLoqgkVGbko5ipsrASX8u+4gvh8q24HPUVlbRa&#10;RWiqKGMJXkLlQzuWk0sAFeBLcSUK46lEIxPx9W0IAr1moHLDcTSExKAwKAxV/4+1vwCv6mq7/lE8&#10;QtzdjQQSCAke3KFYgbZAKXWjXurU3Uufeiluwd2dGHF3d1fiyTjjnju7pH2f9/t//3NOruu+1tpr&#10;r2xZe83fHOOeFpmAO2m5qE/JRGNGNtoJrhYqqju0b52RMWj6dRfKH34FpQGz0EKrKlPFapLSvAFp&#10;yZQVs2OICurL7aj8jgBIui8IpPh/Ah9N8H9kYKoM5pUQ4AiUpP+PLFGktXb20mrGkA6YNh60YR5o&#10;GOmFCm83lDnbo1psK2vTNktzdHHbbm2OO7ZWas6gJkKnwcYWNTIxvo2scW+LRFq5S6OdUfbbYjQl&#10;T0NrDtVUCVVVFa1H7RjW3JNRWbCQ9n8VDh1ZjO17V+DHrYvw6IuumLtiGB543BYffzsV3/81A4+/&#10;6oq1T7thxjIjTFlohDHT9LBinQdWPRgEJzdDzJ3njl9+llk+58DGRo/qxhgDZSyUuT4cvKxo1Uww&#10;bpYX7D3MYe5sDAMHBhWcobklfP0dsXBFEJbcNxUFxclESQtCQ/+ChbURLZcuhpvqwZSVr6mNCQYN&#10;GwRDYz2sXLUUq1ctw6p7l2Df7r+wd+ev2L/7V9y4eoz/34nY2Au4d8lEbHp2HRzNBuCDF2mtqt5B&#10;b+3j6Kqk3at/FJ2li9FB+PSme6P9uisaLzgQLvw9qHjQzPu8kUq4SpQQ4d0Qgp7m2cCd+eilKmqX&#10;9blk3FvzAnTWv4bHVnkpyAwZaqTm/9HXM4CJiQWGDtPHQAJUnps2xR1f/jALj71ojtWPWeLBF9zx&#10;xBtj8dqXk/HlX4uwdO1IODiZ4MyJbfj6vfV4ZqkxUk/NRlfZHL7vdPTc4b0o813LCiMZvhiQnhKF&#10;NIba9i15nJocyYhghNN7akImF5NtUsItJCdIvicSiXF8HM/n+Fgd43MSCXE3EBtzHfFUPuE3ztOG&#10;XaVKisQ3723ESFoWv5EzEDDvZXgu2gwHqh/HhR/DgWGz+CPYLXwPHrPeweQxT2HruCdpTzegTRLN&#10;LlJw+OHFDiiLoFE/GrslKkYbvOgKGLRLonzUcwKmPjhpQ5rY+2YCVPkgdYwA6sv99KpJ5nlcQUrg&#10;JbaMr+fGgubuhTYrG4LIDm22tmhxsEOltRkqzczRYuOFLO8JuLPtEPJpkcpi01GdnI2avHIFn8aq&#10;BjSVVbM2KkdtUQEjG03l+agvySWYcmnL8lBdWMjHFWjMLEF5TBoqoxNRfuQiehLz0JRbhvrsMrTk&#10;VLAmpG1LziXkklEal4aKxCw00No15PH/M3MoydPQuiMUJXPvR53nBCoTSdaLbSW4lQ0jxFUTPOFC&#10;ePQKPAQ+ApS+oSEq/0P4SMdOzcRlAn7+rygo1VImvwt/E57fa8vzbaXFbQTtHi0Z1WCtiwtq7p+H&#10;1u9fR+XbDyNr/VykzPRHkq89Ml0sUMCbtcTeBNW2lmi0lkntHdBo5cRwIITsUWjvhMtmxggdZ4T6&#10;MwvREO/Lmt8BncWEZS3VbdMiZMTPwemTc3Hk+IPYumsNvv99CV77OAjvfTsO737jh1c/csQHP4zF&#10;xnc8cN9TTlj1mB9mrnDBiAk6WPyAJ6bO13SymzbHEavX+MLKbjAMLQ2hZ6WLYeZ6ZLIjz3WHLW2X&#10;+xgHOI1ypOizga7VUAwgTKRgLr53Ol56ex3WP7kEFVW56GhvxKOPPqiUz1B9HRiwgjKyMICeia5S&#10;Px9/+iG6uzvR3lqP+1Yu0qiLFfNw7tQBxEZfQ3lpFgrzk/Gfb99HkK8nIXQ/3ntlHhKuPovO2ldZ&#10;iB9Bb/1adFcuR1vuOHSk+KInzhvdsR4E0Ei0FwSxYpuEzjpCp5HOoWUBmXYvYyV625cw5vEYgdDC&#10;e77zMcScf4KQk46U/E5DDDB4sA50Bg+nAuTnHTgYw3QHYuDAQfDxtsZnX8/G7sPLcfX2O7gW/S3e&#10;/fw+PPv6NLz0wVxYOQ7FmtVUYLgO9O5GbtyjyI9ZSOWzjO/HctTE+6yalVw+rXQqASRgSU4UyBA6&#10;SQIhWqiUWEaMApIkldNTxFbJcU2IzZLFB7XbrPRYKp84qiDZj9aooPQYPsdj6fFI4+tmpIfjy3c3&#10;wpNqYdSoaZiw4FmMWfg8Rs19DqNmv4iRc16C76JXELjgeUwZ/zBeCnwY6UGP8uafg14b+lS50e2D&#10;aSH67IMASCmc/wIglfPhl6Uq6pEOdqKMBDgKJISLhMod8TVU58U+APUNRpVzZTIwZUFkwKp6TlrM&#10;gtBFtdDlJFNO2KrOdTLau83REfUONshhLZduZYb44CnoOHYRedfiUB5PsGQXobGkBtXFVagqrUBV&#10;YTGaKspRlJ3C2juVsMkidNJRV5yNhrIi1BQVorakFHeolEoJoEZCp0mpp1rUF1TRnlWjpqAcVYRN&#10;VWYB6mnvylOyUU4AVWfL/1bycR4asqiIMnPRGnoMpRMXolkpOl4HXqdu2kk1cFeuhcwUKS1m0jFR&#10;VJHMfij9hGRYhUxpIjZLtZIJcKRlkeeJfZPfoS8UwKR/ka0X4eOFbjvJA/mghMon/uE5SAn9EKnH&#10;PkPOyc9RefxTVP/1BgrfexB5j89ExpLRSB7niTRPF+TQruXZOiPP2lmthVZpboJ03jPHnPSQtnmc&#10;aqG6k8mCRkvRWzuFynEubdMsHDk4j+pnFe0XFczbwbhnrRWeeTMAH/4Qgu/+mok3vxyDJ990x31P&#10;u2LaMntMXOiE4LkWmDDXAVYe+vCf4oRla0Zj+X1jYGlPWFibwsTOhBZrOBy8HeAaYAtLTwOqHqoC&#10;T2NYepvB0FoPZrbD4RfoBlc/O/gGOcE7wA73r1mOVSuXY+jQQbDgZx82XBdDdIdiiP5QDNIZjIGD&#10;B+LPv34Tx4XqygKcPrEPzz29Hn7ejvjw3U3quORPv//mNWxYuwBLF9HGoI3WrBTNdRdo2T8kfB6n&#10;AnqAEF7HAs3CXT4TKJqsGXaRRTBXLEJX/Wp0t6yjrXsInZ0PoKd9LVXIGlozgqhtEVXQNKoiaXJ/&#10;CX98dg8cTIZS8ZhiCAEkA1CHEkADB+pg4JAh/OySv9KBqdVwvPzKBHzx9Qx8s4XAfXgeLKhmLVkB&#10;G1vrY9AQwvWtpYTPf/geLL9dVGrdq9HbxnLcLGrMHT2FVLCSA0oeiwEqoZyfhsI8TRTlp6uks0Rh&#10;3t2tREFuOrfp3Kaq0CSjNVHE15C5gArzNQnqgtxktc3PSUKu9AnKjcGXH78CPzcbhAQHYc7MhZg5&#10;axmmz1iIKZPnYPrkhZg2bRFmTJqGx0aOR9TUB3DHY5amJUt1mGNNbDcGXbajaYP44aVWlhYwrQUT&#10;+EiTu/TqVdNrECJSuAROAiDVNC9Q6gOWJKElPyTDN0RJqSQzzxFIsaCqQatiW1Teh//vNpnvK+/v&#10;o8Y3yeqi0rdFrbdlT0tm54B8cwMkmhogzC8QLUfPI5cAyo9IQRPB00T1U19Wh4rCMuSlZRAmhFJl&#10;Hkpzk9BYkImG4ixUleWgtjAPNfn5qKuoQl1+OUpow5oJr7raRpRX1PG5aoKqmnaugtCqoG0rQW1e&#10;GRoKqIi4rSsooa2rRm1Oqfrfusx81MYno/aNj1EvABfr6sjvLd9T4Cp2U66JQEhNPEagiP0SAMnY&#10;LjWnksaaaZrkBTi89nIObVePLX8LAZaoJpsRVD3SCdGbYKYF436plyfOPDgJV0I3Ye+fT+Djt6fh&#10;xI6HkH5+E9KPb0TcH6sQ991qJH7yGOJeXI+Y+5cgcvYUXA8K4HX0RqyrNcJohfZbDcO+BRbIOTod&#10;dQkj0Jjqhta8ABTEjsbZwwHYu2cu/tp5P3749X488vQYvPnhMnz0zTrc96gvlq/3wPw1bpi3xgkz&#10;V1pg8XpXKqGxuGe9PwJnusLUhQCa7AKvQAuMn+ZNoHhDhxbJe4w3vP29YWRuiGFGVEWOurAbbQ3f&#10;qe7wHe8Ma/7ftFmj4DvaEfoWehhqogcds+EwszfH4OED4OQlfYTcoWswBAYmhtA3NsKQQYPhQqsZ&#10;E06FwL/ftn6PRLoH+Xvy8QeoMMwRn3AaN27sw+qVE+HlborgoJFqMj6WZPR2pKMq9X00ZCxHb9VK&#10;AoggqmM03MftveguW4CmjEBaciqbJgHAq+jq3YTO7hepdvi48UFC6CH01K5CZ+EsNGevw4/vBWLD&#10;ipFwtNeHI8unoakRIalD5TMMgwYPg46uPkzMzajgCGTTwVi3LgAbn/fDnPlGMLcQa0ZYDTShVTOG&#10;vv5gHN3zDAH0PpUXodM6k2qLlq91hrLMPflu6GUFgrRgdMdNxID8vBgU5MVCtv8OzfE45OXIKhfR&#10;mm2OrHoahaysSGRmRiAjI1wTVDgZ6WFIT7uFzIwIZPG5dD5O4+OU5GvISLmGLz56DiM96L/HOmLm&#10;FB9MD/HDrCkeWDzZHaumjcQ9k9zwaLAjLswYj8bR49FGKd+tWl54g4tNkOEWdgIdyUlIC09/BURI&#10;CIDsCRYHLZQ0IFLhJElqbvtbMYGWJKJVi5f0HwphaAAkykc1v7v2vY5ASX0GP/TQGsh68GpslLU7&#10;388THY5uKGBNkGhsgitWrqjcshVVt1MRc/oGGgurcaeqCS2MOsKkID0Llfk5fFyIypJMNJfmojwz&#10;EYU5yajMzuD5RWiqqkVZWh6Kaa3ayqvRWEd4lVdRRREupbWoItQEQLV8XFdciTsVklsqQ1kWbVwe&#10;FVZZDYpTs1GdU4jWknK07jmMSi9+P9UxkVZWwN3XiijrnqmuCTIrgAxdkdyPQEasbl/zuyYkXySP&#10;eVwN02AQQhr1w+dlziJp3iekewkuGRib4+SIsw9Pw/5fnsap0Ndw5tCzOBe6FteOrMXxvxYj9Ke5&#10;2PnVPdjz1dM4+Z9PceU/P+LW9z8h8rsfkfqfb5D64au4+MA8HFk1BqWH1uBO+ko0pAejq5Cfv2wW&#10;WouWIzVqJX7dMgGffzkTn3+7Ehsen4BPvn4Kh85swX92bMKCB3wxZo4Dnt68BJt/uB/PfTAHizf4&#10;0WXqwdLHEHNWTcWkuWMx3GowjKx0YGxlAgtHC8xZMRlzl0+FiQ3hYWYA7yBPjCJ85t0fjEVrJ2Di&#10;PD9MmjUWJraGsHIVRaQPT3932I+wxmiCbemGiZgwbRQL6EBaMaoIPSPo6RnC3sII332+ma4iEfMW&#10;TMcbb76Ic2dP4Nuv38I7767BpjcXYPP7KzA22AwuLlQdpkMwfsIYPP/8I3jyoXmIOPYULfhaWvDJ&#10;6MxfBpQ/AtQ8TUW0kZKKKqd4Dtqk93POKvRUP0vl8RLVCJVVy5vorn8OTaX3oS7nXl6/l3Fx71r4&#10;OQyAq+MwuPiYwW2MNcxd9aFDmBqZ2WKIjgGGDNUjlCxgTps83GIoZs9xwaZNE7DuQUdMC7GFiYEe&#10;Bg/Uw6CBw2FpMgTRN18j+F5Ge+0sAnMBlds96G2kQpNR+6lUxqlj0J08HneiAjEgIeE44uOPaSLh&#10;GORxYuIJJCTyOCMh6QTieDw2/ijiGNGxh3E77hCi4w8jOuEIbnOrjai4w4iMPYQoCe7LNiLmIMKi&#10;9iP29hGcOPwt3ty0Aq+8sABvvbEcb21ejc2b1+LTzQ/jm48ex+8fPYozD8xHRSBraulY5+BMkHgT&#10;BJLslJyFJFGl0GhyN1rb9W8AyeBRKVR3QSNKiBaKANLMCth3XGyZwEd1PpQEtOSApGe0nCP/L8/z&#10;fySceNPTCnbbyLw90vvYhZ/Hg5aDF1SmpPDwRa61DW4bmeGmsQ2iV1Aax6UjJywRtdlUJ1Q/zVXN&#10;aKhsQE1JBcoLClBZmItCKsnS7FTkJ8aiLC+byqgMjWVVjGrkxKaikhBqI0zuVNehmratrKwU1Xyu&#10;nmqovqIGtWUVaK7mtpTqR1rSioupqvJRTeg0EFxVhaVo4/NNV68hdfx8AjyI6k2GrvB6Cmx4HWXu&#10;JM337ReqBVADIw2IWAlIRSCh7JimNUwpI2lJk/5E9n68PlRNooSkk6OTD1JoTWNeXonb537Ewb+e&#10;x/5fV+HoH4tx++QT+PPTWfjmvWU4deRH3I64iqjoBNyMTMblm0m4eiMRYTciEXP5PG7t+wUXfnkB&#10;13ctQXHMIrQVzUdz7hRUpgSjJGkmrh4Lwae0V48/bI9HHhuB1atH4Z5lQVi8chLe+uJRKp7RmLzM&#10;BfMf9Mb6V4OwaqM3xi025dcbjjHzXDF5iT8tlh2Cpo6Ck7clhhkOIkicMGmBD9wCTTHMahAsvezg&#10;Od4dnpOMMe4eB0xe4QGfSS4wtrOkwjGCra0OVb0tpk+1ojAeiBkL/DFnYRDMTQfB38sMo/i6QwYN&#10;wmAWZldXO7g5mWHG5AmYOmU87O0ssGj+LMycEYC3312J514OwuMb/TCdFnHyNEtMJvRsnWSJnAEY&#10;NmgA/vhyA9D6C7pKHyFk7kNn7kNUMo+jJOIxZJ5bg67cV4Cqd1AW8QDSzk5BWdQMFEfNR33xW7Rw&#10;hHrkg2gs/oAq5TKqCm7g3sVTMGq0E3zG2SFwjivGzHaDqZMJbF29MczAmPAcioFDdWFiaYqRhPDC&#10;xWPw+GNj8eBaRyxdwP/xt4euni4GDRiOES6mKMjczM/3KDpq5wMdy2j9lvDzUAllBqLhuhMabnih&#10;iwDqyqQCik8+gDiGdpuQEqpC9uNSNBEvj7lNSD2IhLSDiEvl8TQeZySk83yJDImDPPbPiEvl//L/&#10;ktKOITmdkUpoxe1FROwe3E4MRVTyMUQw4tKOoOzSn0ibNwPN0hxs1zf40ZGFm7Wt6hAnN76DNAFT&#10;Ban8hRQUTbJZo3IICoGPJJ8FOkq59MFGOhcqm9XvmHQ0VOqHoToj9tk0yQkpdSTnynYc358FVpqh&#10;7fnZpLWL6kdNO2GnsSedbr7IsrTHDUNT3LawxWkbN6R8+AVrqEq0FzehMq+ctqkSdVUNVDNUQtW1&#10;qCwrQUVRIZVLCZqLK6iIqGJqGmi/6pFP9XTz4BnaMP4PVU6rwIvAqSBoqgmoppp6NFRVo6Ga+7VV&#10;qK8mgCpKCDBasgoqoaJiVPHcyhIGX7+3ohTlb9GGSQ9yKh+l5lSvZ+nQKbkwfk8FXu31YCh7Sxsq&#10;iWpRnDLDolhf/hZq8Cl/GxknJs34mik6CGjphS1zWfO6dBLMGQ4OyHpyJQoImeSjnyP6xDsIP/UG&#10;rh5/B2GXfkFGWjxy82sQn1qJ67HFOB+RhbO30nHySgpOno/HuUuRuHE9DFFXWRFe3oK0668hK3I9&#10;MiLmoThlGjKjg5B8cxa2feuH91/1wMbHPfDgKi8E+BrCy1sf81f4YOXjo/D2dwvw3pZF+GLrPfjw&#10;12lY9awdQu61wKy1LgiYYwbv8eZYum4q5q+cABOHIfAN4vPzveE8yhB6NlQvFvoYyq39WF2MnuuA&#10;J95+AA5+1jA21YGl/gC89rAPMm8+iWsH5+L03lV4fKUvnHl88+NUbnEvI+P6SxjvoelNPHjIEPiM&#10;8lJLTBUVZuPmlUtob2vDpx9vwrjxpnjuxfF46gV/zF9ugeWrnbF4hTfcR5pCz3gIbc5gPP3YHNqx&#10;W1Q1e1AS8zZO/DEXn7ziiseXm2P1THNsfmY2vnx9FbZsno1bh5ehMGwxauLuRX3ZZ+jqvoi6sjPo&#10;boxGbuYlZKaF4f5Vc/l5rLB83RTMWzUOTr4WMHUwg4WzA4Ya62PAkIEYbmwAVx9HKr4xGBPkhjmz&#10;3fHwuhFYMs8CM0Ic4exqqRLYsyePQFvdt7R/69BTRwC1Uv3Uyvr3LFc5k9AUNgKFJ23RmcYyVjoF&#10;AxIzDiCJ8JDt3/vpmq12XxsJafvVsQSeF5+2j9DYR/jsV48TM/uOy2OeK1t5XiJePQ5FfMZhbg8j&#10;ljCKTT+F6LST3D+JhMzjKCeYCt95EqUevJFt3HkTC4C8eLNr8j2q5auvxu12YA0uEOrroyOdClUe&#10;QxSOFj4sRGpJZVFCAibtjIBy/t9w0my1Nk4116te0qKuRAGI0uL7SMFzJXxc+N4yx46tE0EkgzEJ&#10;H8lHMTqdRyLH0hGX6fPDLS1wzdAGJ6YvQsW1SJTHZaOliNYprwwVeSWoq6xFfQ0VTG0df6xmtNcw&#10;KpqoeupQWliGrspGhH+/Ayde+QStWaUozSkhnFrQXN6A6tJK1FbWoJH/K6C5U097VlVKNVRAdVWI&#10;+spi1FeVo6KkBOXFVERUQWXZhXz9anRdu4nicQv4WQkRFwFQIK+RBkKqu4GCbd81UddQrlVfslp1&#10;WxBbqkncqyk71Oh3Gc4heSLJEVEVyWT2kjuS8XD8rapcRuCyjR22W1nhPyx0ny6cgC1vPoKw6yeQ&#10;np+L2PwKhGVV40ZqHa4kVuNSbBkuRZbh/PVCnL2SjhOXkxjxOH2ZILp1A2kpN5CVdAxZiT8jI/5F&#10;ZCY8gPBLs3D5+Cwc3jkbW7fMwxNrHDHWdwAWzrPEqrUsmC+PwqufjMPvoY9g37mN+PyPmXjliwA8&#10;9tZorHtlJFY+OwJLHw6g4nHBjOUj6SINEBDiilHjHWDnog9T86GwsdPHmGBbOHkOhfdIQzzz7FI8&#10;vmEGXnsyGNf2LUVH2iog7x6oRQ4rVyH/4lyc+57XKJ1qJW8WkLMUEbsWY/E4ewWhZavulbQPOjpq&#10;0Npco/bDb5zB4YNbMH6cFZYsH4EPPluCJ54ZjflLHTB9vhd8/G1h52gMv1HW+Pab5/DY+hkYO8II&#10;syYb4NF1Lpg7cxhW3usCc2NaPr7Hnj+2oLMlDuf3PITa9DfRWvsXurvi+U5tfOM27N5Bi7rlXbz9&#10;5mO4cGEXmlvKcPjYLtg6WMHI3Biufm7QN6e90hkIQ1pQcztjmNrrQs9oiOqmMG+WJ+bNtsOMqbYI&#10;DnaFvu5grLmXZbLjd9q99egsn6Ja4xpT/VAa7opWmZM6ZwJak1iWS6ZBVm8doAWNJg4iOZNqRe0f&#10;InQYsiU4khgJ6Qc1xySoblRwX57THheFJKE9R/bjqZgESAKi2LRQxFIRxaTSxnEblXoY2VRGJds/&#10;Qfr4MWh35c0s89iIupBBkM5+DMk9UP2ovITkL6TgSIdAqZG1EJKOhgIZTS3eQ2WjEq1auDhIjd4P&#10;NioJLaHZ1/SOJmz6QpajUaPC+T7djqPQZedB6+ICtcIo7Ve3TF8qhU5yKqIm3AJRbOmMM0bDcMXe&#10;FLGGdoiduQLN1yIQsY9W9thFVMWno54waKQFayKEmqiG7lQ3Ehx1aCyvRUNRORoLqVZS83Fi0SM4&#10;GbIaPTEZqCa0JPfTTPvWUFOLmspqKiiCR5RPJYFWkkurlU7blUlVVER1VMmt5IvKacuqUJXNc7KK&#10;0Z6ejvKHn0WL5Gtkjme5hmpCMwJIVI4Ceh98+ykibQ9xpYwERHxeM/cSoaw6JUr48zVGq5xdT58t&#10;kz5TPW7BaPIYjzS+z077AHy36AFcDGXFk1qMy1Q8Z6KLcS62Ahfia3EurgJnY0twOqoYJ8MKcfJW&#10;Fo7fSMOpG1RDV+NxgmrozJVIKucUKup4xMaeorX/E9fOv4m4iLexZ+sCbPt5Jt560RurlxjioYds&#10;se4xO2x4wRXf73wQsbmhOHD2Mzy7eQoWPGSFOQ86YtEGR6x/eTTWPDsewXMcYewyBPoOerAdaQ9z&#10;V2OYm+vA33UoLh14AuUZm/HrF4H4YvMofPCCLzauMEbsEVkPjHY7PRjdKbxPM3g/pFGxJ3A/k9cy&#10;mYowkZVpkje3i5B65mkc2fkl9u/fgdLidCQmXsC+fVvw/ubncc9CWsbXn1BL3egNHYBXX1uElSs9&#10;ETLdAg9smApjy0EwMBoMff1B0Bs+AEP1Bqulk1fc549Nr8/HtJmGeOejxfAf7YiBfI0pwYF475Wn&#10;cGjbJ0BnOCu40+i5k47ighR8+9WnWLFkOj5493k01hejq10zCLaMNt7Lx4O2ciicPR0IIgJo2EA+&#10;1uX7G8PW3ZJQtoauvi4sLYdj+nR3TJpgjnFjrOFoNRAfvk0IYxfQ/gQt2FS0lU6kVZyJtqyx6Mof&#10;i+5CVnjlvIeqQ9BTEEAAUZFIJGcc0USmwKYPKn3gSeLxpExG3zENXPpCANT3GvF9Fk0DJAKrDz4C&#10;LrFpcVRQEmLd4lL3E0L7EUHoFSYdQNrjK1DmJr1mxdbwB1O5H97IAiBJfioVJECQ/I5ASGMh1FAJ&#10;sUpiGbSFRAoNAST5Hi1wVMuY5IikRUxCAKQgJIpHbAhrK6nV5TWVKpAaXt6DNbor39+Ln8VV5rgh&#10;gNQ0FDKqXKYj1fSd6XUdiwJ+7v36Q2i/TJFu5YBwqoGWvSfRlpmPhJNnkXj4NLLO3UBBRAJqZeS7&#10;9AeqrEJbbQ060rPQGh6DLhau8p934AqhGu4yAQ17j6GBUCoR5VTK8+ubUEvrVVlaQgBVorFajucQ&#10;aHlUQbkKQPWlRWgpp6UjfBoLK1CXW4qS2FQ0p2ag8rnX0WjtR0iIehFwiLLkNVTj5vrDp28r11Ps&#10;qbKwGlWkrrVcS5lLSPJy0lGR9rSLdkxWRlWj72X+aLFp9oGotA9G7MSVSP/kT2RG5rLSqcP5mAqc&#10;iiknbCpwJqISpyIrcDKiBCciCnEkLB+Hbubi6A3G1QwcvZyM45cTcOJiLE5ciMax8+G4GJGEm/FZ&#10;uBwehZsRV3Dp0gHs2v46jh3ZiF9+WYgnn7bDS28E4JnXR+O+pzyxaO0YzFoShAkzXTFvtRMef2M8&#10;5q71gO90A9z/zBQ8uWkxZq0IgL69DnTthmOYlSxVbAxfVyN8/xa/Z/0TQO08wmYxULEK7Rn3I/lI&#10;MFrj5hA+E9GdynuF8JFAKmEUz3sj3gW9CW5AAivSeF80ho9Ae+5rLKCFVCIttMcZaGlMQ0tzOp55&#10;6j5sfGYdZs8chwfX3Iv33nkJ6x6YCTeXQZgx2xkvvXYfLO314ebpCFt+Lj2CaODwQRhqOhgLVgRj&#10;7UOz4Regjw8+vw8jA2xp1QZg41MPoqQgCx1NZQi7egBffvgM2hpzUVtbiLffeR4fbH4BLQ1V6Onp&#10;xkcff4hHHnkMi+9ZikG0edJtQIeQGaozRDXDD9PTg46hLqxczPnetGWDB/O5wfD2tcWUqe4ICLCE&#10;l/sQ7N3xKL/fb+hpXIfWsunoaeA1ayeUZChIqT/a873R3UBVXTEBnVmjBEACnqN3Q4FGAPTPSO63&#10;n6iU0N3QHk+guolnaIGjUT20acqaHSR8RAH1RWooYgio2MyjKLu+HVlzJqOZBbvHhjewtRcLhqgf&#10;AY+m1UXTGzeIdkDTlKxRP2IFpKAIgBh98Pk7pMAIfOQ5KTB/Q4f7faFqcvXa8h5UWTJsgZZLtfJI&#10;szOP9bj4odNFluGROZIFPh6ALWs0CZnylJ+3m4BMcHDHT0OH4pC5GTLsbJFk5oSb0+9F3dGz6M7I&#10;QWt0Khqi0lCekImarDzK0Er0JKWhbNsuXFm4CpEzl6P0qU2I9Z+JQtMAJJmOQtwTb/JmL0Z+Ug5q&#10;pMWLaklUUG1lOWoqaLdqilEl/YiKM9BIG9ZSU4Ga0mKlgO7UNqK+uBIFcakouB6NjpRcVDyzCY2W&#10;Ak1+V1lTXjWts4Cp69R33WRCNmW55JryGspxsa/qek1AN61Yt+SR+vJHMnC112UkOh15HWyk9YsA&#10;4m/XQWVYQJDmrngONTuvo4jAuRZfhbNR1bh4uwZn4ipxNq4KF+KqqX54PKYKJyLLcTisBAevF+Dg&#10;1TwcuJSF/edTsP9sIvaeikXomVgcOReF0HOROHI9Aeeis3A2IhVnrsXh7OUbOH5mDwH1Jd79ajFm&#10;LrPEisf8serJifCd6ABzpwF46OkAfPhtCDZ/OwVrn/OHa5AZLZf0BxqBVz96CvNWLoSTlxV8Rupi&#10;8hg9LJ08DIWR97PGnqFZSaOI3zmfYM3kfVkwlYpnPLqodnrSeD1l3fgMXss0KsRkVpLxVJpxhHwM&#10;YR/nh+bbAWjLfQfoysSd5gL0tOajIO8SYuL24vTpHxAVHoojB35lAe5iAB+/vwkjfe2xcvUMPPLk&#10;Cjh6WMB7tBus7I0wUHcABjBMHA3hNtISbl4mcHQdiJVrAjB+si08vU3w0UcCu25a8kKM93fDzJBA&#10;gq9Rvfahg7sQcfMCqitLsXLVCioqyfUMgIGZCYabmBIwOhg4aAgGDSbk9HTg4OYEB09b6JgPgJmN&#10;EUaO8YeVnR3V0RCMGOGKwEA3+Lob4+juF/nxv0Fz7mx0Foagq4KioHU6cIcVWDEVcaEvuptC0JwR&#10;iJowbwzoD5+kdIZSPHdh838KgY9Apz+IBD4CIVE5Ah8NhDQRS/Uj8Imm8rnN7W2em5Z7AsW7vkDO&#10;KD+lfnqcJLEp45IkucvC0dfsq4EEf1S58ZXyIXykHwtvcAWYfwFIckCqUGm3WgDJpF0qySwh/08F&#10;pF5TXl/yPJqQyeaVrXDgVvq12Lqg09qJ4BHr5aWSrCoBLQMxCaJ21wDccHTD+6wZdphTAck0HZb2&#10;CLdwxVnvMYhf8TCi1jyJpHc+QtOxkyj+9Q8kPf8Gbs5YiEs2rkg0ckCuqTuS9V2RYOqNNM8puD1u&#10;BfZNX4viExGoyy4naKpQXlSGiiKqnqpKqqBClNN+1ZTno7Y0F3XF+WgoL0N9LW1aQxNqahpRllGE&#10;nCuxKLuSiA7auaKHn0azLVWlrVhYGTEvABLVx2uhvX5qDm3eOP2T0lrIq8R0XyXAa9Yjo+bFGqv+&#10;QyyAVDuSo6t0CEDu6Pmoeus31F4vRFxCA67H1uBytMCnGhduV+FMTCXtl0QVgxDi86eiq3AsogyH&#10;bxYjlADafzkb+y5kYO/ZZOw4EYvtx6Kw+/QtPo7AnjO3uY3FseuZOBmeizNhOTh+NRaf/fIDvtv5&#10;Ie5/PgQjZ5nBbrQOzLwG0mYF4sMtIXjrS298/ssMzFhioxKuFq6mGGwxACMmecLb3wsj3HSw55f5&#10;yEt8FOFUOdXRvFdoH5BHFZxP0BSOQEeqBzoS+TgtkKqV90ga78cswkdWTlUAYsUWz2sSR2UUS0uW&#10;xP+JnoSe7DepfPchLZrXpfAqAXQDl65twblzm3DtwodIjjyiACF/r296HoYGenB2cYTnCDeMnjAC&#10;gZM9MWdhMJbfPx9ege5wGmELr9F2WLhkEjx9TDFqrCEmzTDD2HEW+Ouv79Hb04UD+36GhfFAONqa&#10;4fvvv8POnbsQ4D8SIZODMXPWRDWH0VAqd1MqdxNrUxiaG8PUyhR6BsMwkEpqiN5AAsiWpsQaTj7G&#10;mLloPEaO9Sd8DKCrYwAT3SHwc9SHn9lAvLRiDMqjX0RL1kJ0FdF2FfP+qqZCrJtGgPN6lPEeaZ6H&#10;2gh/FB1x/ieAVPxDAfVZsL58jmw19koDG61d0wKovwJSSed+8NEmpKMJpeh0wocwEghlZR9F1kfP&#10;osSNqsLZh7UrC7Ys9SLTiaqhAPzB/6GAZP4fARF/YOmjQ0ugSZpKIblrwaSwaNWP2joIfLQA4o2i&#10;cke8abivqcnF4hE+ksOg7etylGZkvrfkS2wJGlrCThtn1vAyP7IAiOARSEqrGB83jwjEQTsHPD9w&#10;EP5jZoxY1hLl3MqKDzlmVkjXNUGskTkuW5rjvIMNLlmYIcrAGDmG5qi2skcjlVWxpQcyAmah6r0v&#10;0Hz0BO5cjUbZsZu0bVGoLapGVXkVQaPJ7UgLmKgggVB9VRnBIwnnUtRXVnK/lrCqRVlBJaozCKv4&#10;PFSEp6LtVBhyZyxBl0CdANIAnVvJYfG6qrFvAhpev7sTsvGxhAI9r7VA3I6P7WWdNZkrmxCSTomO&#10;vIaEfIvdZJR4zUfRfZtQv+0CKmKqEZPSipNJTTgdU4OL0VQ9tF+nBTqE0TmC6FRUOU5S+Zy+XYmT&#10;tGRHI6iCbhXj4LV8BaF9l3Kw51wmdpxKwdZjcfjz8C38deQWdhyJxPbDEfhl/w38ejQS+64k8zVy&#10;8MuRs3jt+3ex7s0lmP1QEGaumYKFD8/DNztfxhd/LsP7W6bi/se9MWqcPUYEe8HK2xIOox1gRoWh&#10;ozcAWz4kgGufom1YyMIzDT15VDDZhI2EQCiP3zk9CB1x3Cby/kniPZU2jdaL2xQCKIXXL4HXL5qg&#10;vs37LIbXLprADx+Dzuh7UBa1ETlx/0FR+gUKlFp0tKUg7PImnN2/EdNon9597Tl8+N5mjA4IICBm&#10;IGjcaDXSfvx0f4TMGYOgCa4ICHKDzxg3TJw1FodP7UZbRy1++PEz3Hv/RIybNhxjJ5pi/z5RU8BX&#10;X76GRx9eCm/aNztbewwdogtdWqw33nwe333/GZzd7Gm5hhA+xnAd6Ygxk3ywav0CrFo7Dy4+lgSS&#10;DkwIJCNLY9jQgjn7WGOwvmYIyprV03B4+7M4t+s+nP9zCb560hWHPvdFb9l6dJdNQkuOF20nK3RZ&#10;xrowgBAahdaiYJRfdlNzbf8fFJCAhzD6b/E3oP4ZGutFGHE/MYP72lYxbqUFTQEobS8V0F7Epsjj&#10;AyhMCUXq4/eikupB1pKSULPtqdUYaBVEgbB2VU3GhEY3gSHLDGt6L2vgowGP9OPplwPSgqcPRnfh&#10;w60AiBD7Z0jOR2DHwilTTsiCfFoL6OGPVkdXFi4ndNp7aoYZqCEHsnXn5/NB2cgx2GJqjCcHDcQX&#10;9MjXbPSRazEcZWamqGKUW1qg2MoCuZamyDQ1QKG5CeqsrdRc0jKFR4v1COQGLUDbjmNoplUrDItG&#10;zq0oVNxOx53cKpVMrq6oUH1/mqrqVDN8E5WOQKiusgKNldVo4OO6cm4Lq1GcVYKS4irUlFWiMbcA&#10;bZGJqHn1a1R78nrwe3bJoF6VP2MhUQqQ10ANTZFr2heyL1BSnTEl90brRbvW4zCOdkv2CS0ZCS8J&#10;Z/tA1DqFoGTmY6j5NBQNV0qQGSuqpxZXE5pwI5FBhXMppgyn4ggcUTy3a3EuSgBUoYnIChwnfI6E&#10;lSoFdOhqAUKv5GP/pVzsvZCNnWfSsfVEMv44GI1f9t7Czzuv4Jddl/Hj7ov47K8T+PCPw/hi+xn8&#10;ciIMf164ivf/+g+e/fRtPPT6q1jw6Do8//lGPPfJvVi03hcBIfaszZ0w3NYcJi4OGB0SDHM7fdhR&#10;CcWel3XeF6CbhQeFjBJWRgRPVyYrR5mBUZLL6VPQHU/7KfBJEcVDICfKY17DpGlUPVMJn4noieI9&#10;GEOghfP+veaB5itj0Zz2HsGTTPVzAWVFN9FeF46C2Hdx5s8HMNLy7ih5/eFGWLxkLv7a9QMee/pe&#10;zJwfjICxXvCgRZTks4yun7VwKkqr81FdV46vvvkc3//nPUyb60hF5Ift27YgPuYWli8NwclT27B2&#10;3VIEBPjBy8sNuvoD8PsfnytAbXr9BfV+Du62CArxg1+wHWYsGol1jy/EjAVBtGADMUzPAAOHDseg&#10;oXpUSrStDuZYe/8UbP1pLhXNq6rZHQ0raUuXoeTyFHRkLwPqF6tlo9tzRqM9mxY9y4f7PmgppmrM&#10;YRkumvzfFZAoG9mmZB5TwElM+xeM+iClVUL9ASQKSAAkfYIUeLSh7Ng+WjAGAZSQtA/pfL/qG9uR&#10;Mn0Cmhw0AIKa8lP6/7irG1s17bKGVssMa4GjoNOXk1DDLqQPjyRKNQDSKCLNeVoVpLFgDLEafC0F&#10;HbEOqnm/L6R5WkGIhcqZ700lJH1ZmpzdUWRljjIbK7S5eNFiuAE2/LyypDJVUZeLDxK9RuB9g6F4&#10;Wm8IPjLQwWlLXSRaEjQWVqg1t1Yqp0LCwgZVppZoMLdFs7UDOmXuZGtprp6MO1/8herr8ShltMRl&#10;ojkzH3dyytSYsDvlFagqKkZJfikVEFWOtKLVafJBDdXcr2lAI6Ek6qiUtquiqEo97qZlazl5CSUb&#10;30aRL2WxLPHM76oWV1QqUBSgAJ0wcRUVxGujjguoBeAsXARVF21al6NYL03SvotWC3bj0WM7GvUO&#10;gSgPWI6Gp79Fw+FY5BA0t2ObCJ8GXKT1uhJXh1vRtbgZX4crCbW4lFCPCzx2ProGpwkdAY8A6GTE&#10;XQAduVWKozdKcZAAEvjsvZCFnefT8ZeooCOJ+PVANH7YdR1fb7+Az7eewUd/nMSb3x3Cq18dxDOf&#10;78aazb/j7T8vYvuVLHwbehUbv/gRy597DhNWzIfv1LFwGeOHYfxNBxgYwsDSDn6+dnjpmUDs/GE8&#10;qpNZqGS6iCxWNrlUubQRvYUj0Z3hh55kVlQEDlIJnDjek4kCIEI9eTr3qYLS5qEzciatF9VT3Bwg&#10;fhZ6I0PQcz0YHZe9cSeMFWXtLnQ2ZhAOe3D10tfIiPgeqeeXIHJXEC5vXYIv35wJB8uh8CQo3n3/&#10;dTzx9DpY2xnCe4QjRvi5w0j65tA2GZkasZg44Jsfv0Z8cjxq66qx+f1XMSnEB7ejzxAtPYi4eR5v&#10;vbYRoaF/Ijb2Gvbt+xOPProaY8a6UzG9jfiEC1i6fBpGBnjgs28+wtQ54zFmHBVWsBMcPIwxKtgV&#10;g3QH0m7pY7iRFQZRPekQjB4ulrh2+i3gzmvoqSVsK2jnS3l9COreJH90JFFdl83id+U1qJyB3uqp&#10;DF6f2tnoaeK1qZyJ3tr/BUApCkL/Sk5LiELqp4AENP0BpGzYvxRQQl+/IQFQXMoeqh5NS1hiygGU&#10;ZJ1EzjevItvbG+0O7uhRAPKErOLQ60RloSY6lxwQpa5AQ9ksAY1G5ajHqun9nwDS9P+5CyAFIQmx&#10;D5L3kWZnUTyqBUibZyJ4BECSiFbNyrSD9vT5riNQYi9rVRkhhzK0wVlWmZBkuczwx89p64o7rr44&#10;Y22DTaxVXjDWwYfDh+GYuR5iLEzUWleN5k5oN3dEM2/0ektbNJnbqEnrOwgkSdjWmY9C9oL1aLkW&#10;jaqYNNzJyENtRgbtUxZq8gtRlV+A+kJpvi8nYKpQRghVECy1Ml6sopqKqB7NlU0ozS9HYRbPL6xE&#10;R00zrUIZqj7/HUlBS1HC69LhNENdA5Xz4rZHrkOfotEszkgoq+BxdZ0E9AIg2l4qpA63Sej0nYVG&#10;79mo9VqEyhErUDZ+HSoe+wR1f9xCyc0qRMXX42pcvYLPVYLmcmIjlU8TIdSAc7F1BE8DrsU18hwC&#10;KL4GZ6mETkdVEkDSElaJE4TR0fAyHL9VjuM3ynDoSiH2X8zB3osaAG07SwAdT8bPBN0PByLxJSH0&#10;4R/n8e7PZ/HKF0fw6fYb+Hh/GF7Zeg2r3g3FY1+ewG7auwME3C8nE/D1nut4+dOd2PDqF5ixegNs&#10;/AIwaNgAPHofK4KGN1iTr2Lh4H1VzEpIJvfKZIHK5X4+75MMqpg43lOJvC5JvJaJLEjJSwiZpegK&#10;vxft1x9E2p+zcfGDUcjavhD1p9eg8tgK1JxcjvZbK1FzYRxKL46hLX0ZjYXXUF4YhvY7CWirOo7C&#10;G7PRHEmllTqPluVl/PHNY5gxayKefOoRmJlqVqeQuZmHDtX08ZGwsLSGi4cLdIfr4t77VmLvgT2w&#10;tDHFnHnTkJ+Xgs72ajLoDiF0Gc89+5hSO00NJVgwfxJ++H4zgXQesXFH8eHHT+DU2T3q+bPnj2P/&#10;wW1454OXYWypD/9AbyqgIQSQDpzcXFUL2MBBQ7FwViDCTz+FypSZ6CrjtaliGS2m1cpmGU52R0c0&#10;7/lUOphSArdmHt94EWG1FLIEtIQMo+kuH4cBSZkCnWP/AE0qQZNC0PQ/JqFVQBrAHOrX4vXfQ5OM&#10;FgBJTmgfkqh+BDy3pfk+9yiKjn6L+EmBqHH3oorw5s0uTbj8AtLErXrZSlMxgSCtLDLwVNkBTX5C&#10;k6sQ4Ah4NPDRNL33wUlrxxSEpAOdJJulkPUVNGexXH0AEuBIvknmxpFF/BxlaIH0Q3JFj6cfKgmd&#10;NCszZFMBVdpJHyBPKgDNOuhd9j4ocR+NX42MsMlwMN4y1cWnw4dgL2upSAsLFBE6DZZO6DJzRJel&#10;DVWPE1otHNFpYcnHdqix8UXepKWo33EIbTn5aJHZEdNyUZ6WjcqsHFRkyTgxmaZVM4lZU0Ud7VYD&#10;ivm4gnCSicvayxrRWViH0lxCKb+KfrsaHbRwec+9iUzvENyh8utV10hmk+RW5s8WS6r6OxE2DtwK&#10;jLSzA7gKhEQpET7clxbCbj7f5jcPXStfQftbf6D9mxNo/u0qKvZHo/BqPpKoZm7eJnBiGgiZeqoc&#10;gobwuZZA2MQ3EEQM2RJCl2JqcT6mBufipO9PLc7GVKs4E12tgZACUBmOEUCHr5fgAFXQnks52HUx&#10;G9vPZ2Dr6RT8djQOPx+Mwnd7w/Dx1st46z9n8MaPZ/AD1dG7uyLx1r5YvLQ9EiveO4D7PjqIbeGV&#10;2MPX3nW9GAdulmPfjUL8dSERP+4/hZ9/3YTkKzLNKWvyfFZ6xfz9S3hPFLNiom3oSfVGTyZr9PTJ&#10;6ErgPZbIQhW/EpUnV+BO+LOI2jITH881w7tT7fCIuy4edBuGFyeY4vWZ9ljnPRwnPqE9ab+Mwuhn&#10;Eb/PB/E7A9GQ9gM6ay+js+Yi2ir/RHnMvbgTxXsvPRjh+6bih483YPXqBQgeO0bBZtgQPQwdZIHB&#10;g4dS/QzidgitmDu8RngQDgMwOnAkbOwtsObB1di1dzvmL5iFq5dFBQHb//weD61ZgpaGcnyw+RXM&#10;njER7e31fKYJ167vxq+/voVTtGjS+hYbd53q6Qpf42d40aKam1pAVkbVGa4DDz8XBThRX8GjLRB/&#10;/Vl0SZcEXrNOuW6yQGKOTLPBshTrhY7rdmiL4bUrkE6HVII1VD8Nswmk6TzG+y2f3y0pi3DJOoYU&#10;hhY0KQKgfuDRhoIP7ZgWQP8NOv/tuCSkozNpvTL2036JAjqE3JSDCH9yGXJc3Vm78sNLy5KTwEcs&#10;mDftGI9JAlrZov8JINUfRSCj5vDR5H/+NwCpli4pUK4MLYCkqd1JXlvUDy+YbKXVTdk+eW8BkBs6&#10;CZsmgjHPkjCxsUSVrT3aqNZksvUeB1c0uvkhnM9/qD8Ub5sNwyfmuvjScAi2GerghrkpCgmdBgsH&#10;dBBCPdZ26LQm1MydASqgehNbpI2bhc59x9CdnoP2wjLV56ee0ZhXoiaobygsRX1BKWq4X81tbVE5&#10;Wsvq0Sog4n5lbgluHDiB+pPX0RYRjcZTZ1Hy/pdInnQPCuzHotOWP7SEFtjSW1ybkBebJU3wAiKV&#10;hNYASDMhPa85VWdnX/JfEtCdzlPRPOoe1N27CS0f7UH3ySSUhxciLqwEV29V40pYHS5H1uAMLdhp&#10;Wq2ziYRMYpWKCwl1uEgLdim2Fhf6AHSe++cJoPPSCZH/owWQWLETYeU4cZNqiBA6eLUAey/nYTch&#10;tJNKaNvZNPzF9/7l0G18teMqAXSR8DmJj3ZcwzdHY/DK7xex8beLePdQPN4/mIANnx/BuzvDcDS5&#10;AXujyrA3sgo7b1Vg2/UCHL0Vj+rq00Djo7RZtNV5jugtcOU+o4j2K2cUupMYqbz/kliQ4liT316H&#10;+F/mYOM4Wu7xRrjXbTCmUv1OGDoAKz0dsMzDFnMdjDDL3hCTTIdhw9QxaKnPBrpjkHjqUSTsXYSL&#10;v0xF6vEFqAnbgOr4jWgueAl10TPRnTAF0aGz8fu3D+L+B2YTPEZqkOcQnWHQNzTFMF1jDKUaGTJs&#10;EDy8ZSUOGwRP8Mfu/VvxxtuvIDs3HVXVZZDVN3x8XPHVVx9h+rQgrFg6ExufWgsvd1u89PxTCkwy&#10;6Vlo6Bb8/PO7SM8I4+NevPbG05g5OxgPP3ofhgwdhoEDhhF2w9QwkLGTfaiIPNSYNB83I2z9egUZ&#10;tonqh8o414NBcBeOpVUN4Fd1R+dVO7RcdqZqpJpO472Ww3uwgPdg/gR0Zo7m+WNpwQQ+2cdVJIsa&#10;EthQEUn+598AktAqoKRMDYhk+9/2tfDR7sdnHkR0xj7GAaTS3uVc/hW3501ECwuwdFyDHVWPgwe6&#10;bSmFHVjrqDloxBKJWuGPryBC6PS1ykg+SBUoWbNLASikD0z/BhDPEzshNbsqZH3qR/XzkfwSZaL0&#10;3FX9jfieMv2EfBY7V7WOVaeVG62LF6ptbVFlY4Eqaws0OTijw4YS094VeZ4j8JelGV43HIQPLXTw&#10;rbkOfjAbiu2mOrhsTttmbkmLZYtWS3v0WtNyWbkTPq7o4rEs2reqb39Cc1I6KtNzUZ1ZhPJsbguL&#10;UZ9fghqqIYGPgKaWIKrKK0JlXgHtVzEaaL1aqxqpiKg6fvoDRyctQuGse5EbOA15hHazNImLspGl&#10;iRzGEDq0XWoRQl5He4ZYU16bHgJIDWnRwkddJ4EOg+qng9erRwb+Sk9xW5mNcjwt5wwUei5AyrTH&#10;kPfGHyg9lIiMm7W4FdmA81EECeOc6utTjcvRlbgoTe1K7dB2CXD6hSgfgY/snyOUzvD/NBCiEgqr&#10;xDFascM3irGfKktU0O5L2dhxJh1/Hk9kxGPnuVTsuZKFHZcysfNaDn6/nI4P9t3Ew1/uxwehkdhN&#10;63Uhqwv7wqtwMK4Ce6NLsIfvcTCmEfvDS3Dscgyy07ajq4q2oMSDCoiVIGvz3lx39GZTlWeNofIJ&#10;JBh4PZNXIv2Xafh2qQse8zPGInszTLM1xnhWOhP5W4fYWmCyvSkmWBtioq0R5vk4YCxtjLvOAGxc&#10;y98m4xaVUCLqUnci7cImFJ9fRosWiMrwdehsoApKJohiFqMz40nEXdmEkW7mVD/DMGSgNQYONYC5&#10;rSkGDdbFgEGDMGvuVDz5zMOYFDIWT218GKsfWAYjE31MmBiEiZOC1RzVgwhEJ1dr2PEz2dgMh4uL&#10;GTw97OHt6Ypvv/ycQGxFT3cVmhvzCZ9G5OYlYMHiqTA0HQBLOyMM0zHAsKHDMXDIABjbDEPInLFw&#10;cXcg/AbC1twQgc46OLOVFlSmBCmdpqAi8xEhazS64lh5h7mg87IP2s6PxJ0LXmi94s1jLGdx49Cd&#10;PBEdeVM1AOofAh5taKHz78f9QaON/wYhCWXBGCkyKJU2LCYzFGlUXVnnf0T4FH80uRE+0tPYyYcF&#10;nRSVMWCS+5E+OCpJLLCQgiHqRwOfu0E70QcfjQL6F4CU+tECSFp65LXkNaXZWOwdazYZxySKR3oF&#10;qzFNlIyyqifVT4/koey81fPNdjJDnyUqLU3R5OSGNiqkOhcvXLF3wKeGQ/GO6VB8TQX0M2u8n7nd&#10;Ya6LCxaGSKMKqjK3wh1LW/RaORBAVHhWzqg1tUbu3HvQk5BG21WB8owSVBaWo6m4jNApRnVRKdVP&#10;mQY+fFxfXIq6oiKqoHyUFzEKitBYVovmynp0p2QgfdkG2jnWKgIbSSLL9VIdDAUe4/idqGhk0jGZ&#10;TYAg0uSAJD9GsKjz+wFItQgK/CmpCaEeWjM1CFUpRF4rG2+0W49EmUUAYuyCcWnSakS++iMyBESR&#10;9YiMJmhYyM9xe1FCWrv6INM/5Jg0vZ+Jln5A8nwdzkpiWlrGqFJO0DYdD6vAsTCqoBtF2HclT8X2&#10;UynYfymLtq4O11MbcSq6HAepxPbdyMUextm0ZpxKrseBiBKcjK1CeG4Xrqd14kxyLcHDcwm4m+n1&#10;rAyzERd/A2nRn6Axaw5QznuiaCQhxHshi7V5OgtUOq9nJq9Z+kI0n1+PdydZYJ7ZQCxxt8Rib09M&#10;d3XEJAdzBFsMxyR7woiqJ8hSB4EmQzDNyQxBFvoYb2UIr0EDMHeUJ95+Zi2+/+QlFv4sKt6tqDgz&#10;By2pb6GnJwa1FXtQk/gkurMfxu3j8/DCA26YEegAC0OqniGmMLcwwdSQiXj00Q14/MmH8eZbr2Ly&#10;lHEYEzgKZuYmyhopu6YzECbmw+Hu44yQWRNgaj0ctvxcJqwYdfWG4JEN69USQD/98AW+//ZjvP7a&#10;U9iy5VOMm+AHOycTWi07DDHgaw0ZBANjQwzW4+vZD4eXvwf09OSzDIex3jAY8b28hg/Az5t8URk1&#10;V1nUznh/dMjMjMm+6InzR3d4EFrOjkTrCU+0HfNE434XNB70RuWJAPTm3U8Lln0MEv2VUErWcaT2&#10;RX/waEMLl/+nEBApFcRITaUSSjuAGNqxRB4vvL0LkcunodTFA10uI6h+vNDtKipIrJgkgQkgFibN&#10;6hcsIGIX/jcAqaAC+rcF+xtA0sqjgY9mDXMBHsOZN5xaloZSW9kuARCtl4OoHieqCEcFKMkL3bF1&#10;RpWVOcqpdupdvFHjPhKRNg74SV8Pnxjr4XMzXfyHqudPU138aaaH3ab6OMdIMDdAMf+n0coaXdYC&#10;IEpTK0dUmtig4gneiAUVaMmuQn1eNSpLKlFfRAsmdosgkqRzfUkpqvPz0FRegmYZ7V6cR3WUh9rc&#10;PNRRJTWVV6OrhIrou99QLSvFitXidVA9l52nqMUYOwQ0AiNZoseO10CmYhXVI/kxua5ahSgAEtjL&#10;jIeqY2GfLZUlfpx90MXr0sNrAns7dNvQ3xOotZbOyLb0QoxNIG6MXoWIR79AOm1RZmwFbqc04jJt&#10;lvR6Pk81pPI+fSDS5n00uR/plKjJAQl8FIAYJyOrFYQEQEdulSD0eiEVTwYOX89HZE47o40gacJ5&#10;Wr3jhNBhAmf3lRzsuJyNG7mdiCjoRSS3YVmtBNAdXEyrxylawyuJ9cji9asoOk5r+yWach5GSxLh&#10;nUH1TQChgPdfOrep49CVwnswfQ4KDy3Ap/McsdLWAMt8TTHfxwSzPa0x3obQsTXBOGvCgfZmhrc9&#10;pjpZYBwBMIEqYayJEcaZGmOqmTFGGxjCnIV24ZRgdLdlAQ2HUXZ5GeqSPkPnnUzU1NxEZtRbKI26&#10;D01Ji9GVuxZtpZ/hvmWBBMtA2NDC52SnoLurFdNnTsSzGx+Hf4Cvgs7QIQIXHejoD4UJYWhL+M1a&#10;MAWu/DwjAz3hzM9q62gMe0cL3LxxBTW0abNnjIe3ByvQj9/CLz9/AwsqN0sHY2oBW5gTRNI5Ud/Y&#10;AHqmehhqTiU2XA/DBpup2RI9qaYeXBGMT19cjJ9fH4/zv7mi8Ion7tz2Q0csyzOvZ2/KJFawU9Fx&#10;IwhtJ0ah7dAo1PzhhoLvXBDxiR2i/wwmgHIIoL74hxLSqqF/wac/gO4qHY3V+rf6kdDkgBg8Jy4j&#10;FDE8Fk8LVkwrl/DMauRRTXTKcAYJGf9FEMj8P11ikWR5YWWbpJZmIVEK564N+6cC0gBIM7dPH4C4&#10;1bSCScHia6khFrQkCnCaZLPU6DKNqFI69t7osHVBm609aizNUWppwcIrUBqJTmdvZcNKrCxQ6eqH&#10;RKq17UaG+NhQD59ZGGOLpSH+tDCg8jHCDlNDHDAxwHljfUTzx8vmcYHXHVms0NKNIHJCnZEdSh56&#10;GSB42kobUFtSjZryStRWV6hpN5pLKI3LuV9agrriAkYeGkpyUFeYgdr8HNTzeE1hEc+pxh1uW09e&#10;RHXgEnTbTUaXo9jRafzeUwnQEIKD14PWSQMgqho7QlhmP1TN75prK/b075HxCkC0HjL1iepwKXk5&#10;R4Yt4WODHgKo3dYGzbwWTRZmaLCQZYk8+T39cMt6NE75zMbVdZuR8utFZNM+JSU04EZCI9UQAUQI&#10;nSWUJE+khY+oIG0/IJX/CS9nUPlEVOEIt0cFQGLDLubgECEUTvBE53cgKvcOwrPu4KooHr7eEb5O&#10;aEQptl3Owb6wYtzM70J4YSeuZTXjUnojzqQSfMktCE+uQ0bSBTTmvYeOwrnozeH3TfGjzfJARxLv&#10;BRnPlU5Apwp8JqAj8l58NNMUc6kElro6YHmAB6Y5mmIqbUqIvRHm+tpjuoyJ8rPG7EAnzOT+ZBb2&#10;YMvhGE1bNNpMH0FWehhvbYOxBhZYPS4ICee2IPfk/cg8OA6NyV+ioyoBteXRaG2UZPXzqImag670&#10;WajPehHzproTMoMwTNcQzz3/JDo6G/Dhx69j/sIQ/PbHD/ju+y9gZDQcQ4YOJjQGq46D85dOg/co&#10;J1jzc7iPcICO4SCY2ejDxcOG8JqCqYSgq7MpHt1wL5oaylVG6K13X4GuyVBYu1vBxsMWOkZ60BFo&#10;OtpB30aGfwxVlvCBe1egIPsa/yMW6D0JNH8NVDyI9vwZaEmmXU0ejfaY0bgTLf2jZqInYiLaz45H&#10;7d6RyP/BBekfuyH8bQ8c2+SBAX+rnr7oDyHVOpYplqtfEEBqYKqKu/tq4Orf+5rHWgAl0H4lpB+i&#10;/TqEWB6LzjqMfL5X+nvPItODlofKQ/WCdqIKkelXVQKUN4UASMFDamnJWXAr+QjVWU7UDguZhFJA&#10;fUlotz4ACYikhlc2RAqVWAip0SVkLBTBIr2YVc5HIOTDgslaXp7zCkaVvQsyzY1xx503pksAOgmd&#10;SgcH5NlZI9nFHYdMzPCDgT6+ltntCJhfLI2wzcIUe8xMcMDUCEcIn3NGOogw0UW6uT4qaN2aLSQX&#10;5IIuKocmQyukz13Nm7wYrTXtqKxqRF11PWumKoKoQk2tKpBpLCsmdLKpjDIJoCzUFBFAxflorKJN&#10;KxUwVaAxvxgdNyNQM2EJOm0IDmn1IoTgyOtiL/BhqAG4YsfkWjDEhsnyzaoFTGwXr7myp6ISxaIS&#10;UjKoVDpbOrgyqHzsaCNlLmza0S5azw7u37GyRCNBXSfLK1s7otjKFRlWI3DLwh8nPWbg9MJncPuj&#10;XUimckmm+riZUI9L0hwv+R4ZA0ZwnIupwvnoSpwngM6EleP4rQocvlWOIzdLcJhxiCGdEY9dL0ZU&#10;JsFT0IqInGYqoBYqnDu4mXkH55PqcJyvE0qQ7bpZjD8u5eB0ajOu5LXhTHodTiTxvZIJwqxO3Eyp&#10;RsztqyhPfhM9xTPU0Apk8V6Q4RIxXuiKYeWUzPsmnZVV5hRUn1mFJwOMsMjWFIuc7bDEzwMzXWww&#10;xd4MIa4mmOZjgekB9gj2MMVEb0uEEEAz/Rwxk+pjuqs1xlnqI5DWPNiMz5ubIdhYFys8dRH21VRU&#10;n1yI6tsfoCzzPH/3aBbqRLSV/8zP9hy6qr7G7l9XQW/wADWR2SACZsWKRaiqyUNxeTpyC1MUOGrr&#10;KvjzWGKYPu0XLdGkkCAEBo9Sj4fzfQfqDMAg/YHQ571oaDwc5rxHXV0c8OILj+PlVx7HlWun1ev8&#10;sX0LTO2GInCqD6YvmIApM8bBgApukA4VkK6+GpQ6eMhgbFi7HD9+8To2vzQPX785Gqf/GIuCsEmo&#10;SxuHttxJ6E4bi7bbAeiKZflLnoGeeB67FoyKfT7I+90fN98JwO/3uePnDT7/DwDqi38AiPHfjmug&#10;o4FSolJJ/ZQQAZSUdpgAOoy49MOIyjqEzNzjyPnlA8T5jmABl6SzJ1WPNH9Lr2etDZCEsVgFUTES&#10;rKlVwlTmqJmCHpfp6HGbSehMB9xZ66tBlKJ+NKHmi1avIa+lsRSy8oMarc2avUeUj7JeooQIIu7L&#10;dBKdbmNRae+OLAEQVZnYtU7nEcin7UhwsscxKzNaL11soe/+0coEvxBAf1kaYzfVwAFK7SME0Ana&#10;snOGwxDOmy2NkCqV3JG5DZoIoHYCqN7EGrfGTEZrRDw669vQVNeK5poW1MpA06pqWq9yqiIqm5py&#10;2gTK8/w0VBWkoZLRXF6s5v+pLM1HrcwVlJSN7ouU1UGz0WkrcCVg7AkcGS7hoMn1aGYDIIAE6AIg&#10;lRvicbmeaiyY2F1eIxkPx61aM14B2kPTL4sA6rWz52MHZcN6HJ0UhFqtpUMlv5etlcqRyTrv1VZO&#10;KKPVzCGIIsxG4YzVRJwK3oBrz/+AhNAIZBI2CbRB1+JrcIVqSAEpvo4wojKSlrBYWq/YKpy4TRVE&#10;oByk/ToeVY4wKp8oKp8wwicsp4nqpxkRWVQ02VRBtGKn46txiCpoLxXTn5fzcSK5GecIpxNJNXyu&#10;HrfS2xHGx5cJoxth6Ui59SMa0+ehp5CQLaS9TGclmOiHriiCKGwk2qN5XyTPRdwvc7F+hAHudbfG&#10;YkcbhNB2TbE3wSR7U0x2M0WIjzUCnEwxytEcHhb68OXxMS7WmOLpiMlOVphiZ4rxJnoINhyOMQbD&#10;EGSgh3FDB+DZQGOkbl2AzvSv0XvnBn/zXWjIeIeW7Hl0VG4nErKQGLUXPrRFYrM8PJxRU1XI411I&#10;TY/EgYPbEHU7jBB5AWYWerRegzFukh8WLZ6HQQNl8UNaM4NB0DOjdaKy0TXUhb7ecGXndIcNRWam&#10;LB8E3Lx5Ca+9/gJmzQ+Gz2gzTF/oi7n3jMeYoFFqHutBgwk/Kh/5DEP4f3p6uhjG/bWLvXD16D0o&#10;S12C9tJFaC8JQVv+OHRnjiPIg9F0nWo7eSp6UqjKI8aj6nAgKg4swO8P+WG+1TCspGL8vwLQ/xb9&#10;AfTv+AeARAURPHFyjCCKzTyIlJyjKDr7O8KnBKHFwxedjpT5qjk+gEAKIjykltbYBM3gURYW1ZSs&#10;Cc3qpaSrAhBrMfepCkCSA9L0gu4rXCqJzYIl/YkknyHWS9ZFF8slEJICZueKLlsntNs4opEqpZ41&#10;eb09C5GlGVocXdHm6I56qp4EOxuctjbHb7yBfjI3xX9srPGLtRmVjxGVjxH2mxjiMK3XScYZKqCL&#10;xlRApsORSjAVUR3Vm1uh2dwZLZZOKDGyRNbiVawtMpWNaq1qQVvNHdTVN6Curo4qpxzVBFCLAIjW&#10;qyQrEeW5KajIT0djTSnqRQXlFaI4PBGNUQno2LsfVb6ifMReCYB4zWi9pEOmTCimQKxUYF9IT3AB&#10;vRb2qge45MZ4fWQr/aFU/quvY6iDE6+XA1/XQUFIgNTDx52EcoetHVpkjTRZ44twbrAijCypiCxo&#10;My1ckWfuhxTDQFwwG4PDo+bizH0vI+b7w8i6mIUMKqLYlBZcJSzOJjbirCSi4ypxLp6qKK4eFwin&#10;K7Rv4VlttF4tuJ7Jx2l1BA7VTEYTbma0cEulk9aEM4m1OExLt+dWGQ5F1+FMSitOJFD9UGXdSGtH&#10;ZHobbqY24GJiDa6FFSHu6m6U0Or0FHgBpZ6aBHQOAZ4yAj1UQZ2RY9B4ZiY+mGWEBz1N8FiwFx4Y&#10;6YV5rrQxDhaEkDlmjXDEBC9beNqawNaE6mK4Dpxot32c7DDSwRrjXe0w3sEMY2iBggifqRYmGG9o&#10;hsmGlpisNwC7Xw5E3ZXHUZvwJopin0FD1Hw0hM1HS9FPQGcyemrPIOzw09iwxAPjRzngSOg23I64&#10;iK+/2owxoz1gQrANGTIQVtaGGDvOB2vXr4Qp30ONbLfQgYm9IcyczWFAO6hP9TOMambgwMFqvqCP&#10;PnoP3Z1dOBy6D87O1pg2azSmzPLBuGluMLOV3tZUPnrSCZK2jurnvmVL4DvCh6+jj9mz/NBcLWPN&#10;ngTap6GzgZaryhdtJSPRmhGAlpixaCCAuuIpGrLH8z6fgKazQWg8sRzPT7OAy4Ah8Ddx+P8OQP3P&#10;+yd0tLZM9vvg83ccQQIBJHMExRFAcRkHUZR8GDfX34NsNw90uREIMq0nLVgPoSFzQP9dSKQPj7Jf&#10;omzEYvUDkCsBpLYEUJ/60XRUFGixIKqcjxQqhiidfgDqUZOMSX8e1uZ2LESWlmiwMEeLgz3anQgh&#10;KqAWZwfUONojz94KN23NsNNUD1uNDQgdK/xuaY1tlubYZ26Ig6YGtF0GOM2b8CJBdInbq/T/UQRT&#10;Cs/J501RbW6ORnO+LgFUbGaF1MnT0RUtPWGbUZFTjbqyZjQ2t6Kxvh4NZTL6vRiVJQVooN2qLMpG&#10;c1UJKgpzUFFJa5ZfhOr4TBQLfGLjUfnCG6iXpnMtgGR1kL8BRKsl11TZq34QElUofa3ElkoXBDX3&#10;EisBWSdeQn4PAkgNi3F0gaz9jj4IqeB+D+HTRSvWThXUTivWbiELClqh0toSpTYWKCCYcqj48izt&#10;kGvpgCRTB1wycsVeqrT9IWtw/qVvkLDzKrJvFSMjuRXxyQRNYgOuSrJackaRVbgSU4drBMkVQuly&#10;YiUuJVE1JdfhUkoDLjOupDZxSwDxnMO3q3AgglZO4EOAHY+qwiVasetUS9d57tVk/m9SFcJu89ql&#10;bEdXwUqAhQYV/I6V/O5lhG6uG5DCbdpU1JxcgLemmmK9rw3WjHbB/WNGYIadGabyXphI2Ia422Oi&#10;rytGebrBcPhwpTwMhxvCztIKXva2GOtqjyBHC4wxHopgAmi2rTmmWdhgkrEN5tkb4O3FNqg8sRSt&#10;CevRVfE2OpOWoTV+GVoqf0R7XShac19Eb94SfsbXEH/lZ8yaPBo+HnZYMHcyNqxfgdH+BIK+jkou&#10;v/3eyxg1xpuWaQCsnA1h42kIR5mqg5/byNKIForgGTQUgwfpKgjpD9dFyJTJ8PHxVGrJzccBI4O8&#10;4crtMP3htH1WSvV4OpogdNvHqC+Nw8Rx/rR5gxDgb4KEsKfQc+cBdNePQ1ezD7paWZ5a/NBdMxat&#10;2UGoDPPm9+K1LeA9mR+AzltURNeW4funAmE1YBDcBjn/TwD1j/7Q+b8JAc/dxwKj/glpwifzEGRW&#10;xLisg4jNCEV2zglk/PURro70RJ2HB6EhNzzhoPI0olrEEhBEquOgWC9RNoSMWDIBkVI/swmembRj&#10;0xh98JEEtQBIbIUULClIykqJxRO7xbCXnA/Vj4MLuggcWedL8hmttjZoI5A6HRwIIxM0sKBVWNsj&#10;w9gUFylhd5rrYR8t1j4Tc+w2tcR+M3McMjWk7TLACcYFxnU+f4MQukUlFGNKmU0FlMfXKjc3Qq2Z&#10;DWos7VFN9RRLuxL9xMuU//X8cZuQlyWj22uocGrQVFmNlroGNNbWoLq8RE2zWl6Yh7K8PDSWVaIi&#10;twB1OflAejZaPv8RFSN4LWwJGWk5lLyXyvuEMAhqZWE1wy00sz3yetLqKktKpdMjVku1PjKcJXit&#10;JESVqo6hAiAWSntnZcO08IGtPXpowboEPlbW6OC2xdIWtVZ2tGFUQARSOSFdTFgX05pI5JsZII1K&#10;MNraHRfNvXDE3Af7XccjdPpaXH5lCxJ230TqtVxE3szFhctpOHUxHSeu5eBEeCFORBXjVHQpzsVU&#10;4rwMZpUOjEn1jAaco6U7TmiFyngyguc01ZTYt8tJTbie3oKL6YRXcg0uUf1cjC9BVFwc6ot+RHfx&#10;XHQX8LuV02JWeKK7yBNd6a7oTub3zxyPtsgV+HSZPVZ6WmCpjx0WedNWWRpgIlVvIH/jyW6OmMj7&#10;d/xYgmGEL3T1DJRicCCsg/1GwsvSBBNcrTGRAAiiOhqtO5ChgxAzC8yzHYqXZxqi9sxyWr370ZW/&#10;Hi3JtCv5D6O39RA6yn5Ae+o96EljGah4Duf3vow3X34Ujz28Bn4jXPDMM+uxa+dWBAcHYuq0ibh/&#10;zQpY25vBlrbQzd8U3sHmcBltCX0rHRiYGxAqehgwSKyUDgYP1sWQoZJU1jTdD9QZrPoXDeDxgUN5&#10;3kDNc7MmeyPh1jdUOldw+8rXsDQeQhU1BLoDB2DNQisUJszHnVKWsTuMTqrHDlZibby3miegq5iK&#10;J9EdvVSVIJCQwHIZswTF5zZiZYALRg2kykolBP4d/w1GEgIW7bZ/aFWPFkCa8+X4XQBJcjqeAIrO&#10;3I8YhiSlE3h+SdIxhK1ZhFTWFJ3ucqOzMEjzuFNfJ0ECRM3No9QMa/V/A8hVADSL8JmhOSbqSFrM&#10;VOJZLBdBIwNdJezFTkj+hxLbTjPzogConfBpsbBAB1VQlwPtGAudTL1Rw0KV5eGNeP/ROG5sjMOU&#10;nrtNdBFKW3XAzAz7eBMdNDXBMbFdhNBpgucy4xahE86bM9LECAm0amnmBBDhU0KfXkMVVM3asd7S&#10;GBVUC5dZ+Kt+3wW0tBEyTajMrUBZgczpXIWailo01TehrrYOdYRSdVkFVRLBVFqJ9uwC1B88iaon&#10;XkWlD29aO8Ln75VOJfk+lddgOq/VNEYIrwlBJOPmJBckHRJlKlmZz1pALNdFNbHTatFy9lLx9Dow&#10;7Llvz8KpWsG4tRMbJssR2WkgJEsTEUDdVDkdjHZrK7QR4C20ZY2ETj2vUS1VZSXBXsECWEalWMSC&#10;m01rm85rkG5uh1RzG8SYWVM12iPU3APbPSdj97wHcfG1r5Gw9SwSj0Xh2tk4nDifiMMXU3HsciaO&#10;X8/H0ZtFOBJeplq+jkRX42hMDfaHSR+fKpyIr8fR2xU4l1Cr+gldS6ojiGpwNb4aF2Nl2tdi3Lyd&#10;TEv7JwG0Gp05I9GdT4VXQtVTzPsvzx3dmdIaRkWUsQg/PuSIeRa6WO7lgkUe9pjtbIVJVrRSVLYB&#10;VqaYQACFTJmIWXNmY9bcufD1DcBovzGYOiYYox3tMJHnT2DFNVp3MIKoiseZmiFYVx/3Ouoheetq&#10;IGktLd9MdCZOQVfGSKoFKp7S96nOngKyZgB5K3Bt5zwsmGKGTz9+nTDoxeZ3N+HJpzdICgfPPbdR&#10;LQ4YMnUifyJruPhaw3+KI0IWjYBPkCN0jIbBgOAfOlwPgwbrEz6GGDrMAENox2Rox2CCaOAQQmmI&#10;CdUR7duAgdAfPACvPbMYdcW8Nzt+BJo+xv7fH4DRsAHQ16WVGzAUX26+l/brTfQ08F5rYdlsY9ls&#10;Y+XWRuC0EEhVY9Ap3yc9CL2pvCdTJxCmEwn3Ncg79jROf7hIA6D+kPnfQguWu4C5e7w/hP4NoL+D&#10;Ckh6Q8dkhyJWJrAngOKokjLyzqBk9zcIH+uNWldndDsRCioXRFBIvxxRLQIhNW6rD0JUOL2q1UsA&#10;RA/vMkdBSFPIxrOm50VQVoSvoaAjsxhKQZKxZrzBbBky3oyFrI0Fp4U/XruNA+0YbzztwnrWHsig&#10;Usl95EFU/PYNPvN0xC8WxthPhbPfwgB7uX/AzARHCJpT9NZnlfoxwhUzY4QRSlEmxojl4yTauHQe&#10;y2fBK7bUVyt9VrMANvBxM+1ehrElrk+diqbIW+hsbEFL1R1UldahvLQa1aKGCKD6hkZUV9agnkCq&#10;q6jBnZIy1Py6G4l+01Ft609gBvAajEW3DDWR60P1cxdAfRCScWAKRgIhnkNFpGyZQIjWVDMJnAwx&#10;ce3L+cj81wy7u9Erk/ELhAgfDYj6wt6e182O59gQRhol1GZtjSZrc9TYmKNMJmfjtoKQrzS3RJmF&#10;NQq4n8vvn2kp09eaEkTmSKI6DDNzwnFTZ+y08MSfXpNwaMmjOP/md7j2+ylc2R+OS8fjcfxcKmGU&#10;hv0XM7D7cjZ2E0i7rhViz40SHIutI3wqcTquGlfEclHxXJH9OEKIx89GFuJkZBHOXsvC9SuHkHN7&#10;E2oTFqInh9ekhOqxnPdfEb9LLr9jFlV57lRE/hqMBzyHYpGDLe5xdSKAJAdkg5lOTphAwIzi44BR&#10;3pgxPQT3LFiMZfcso3KYitlBQQiyow1j5RRkOBSTeC9Ms7chjGwQPFgPr453QeO5R9AbN4NWnL9D&#10;DN9fBnBmssLNCkFn9gR0Z03HxT+CsXqGMWZN9cLLrz6NlNRYfP3th5g6YxzWP3Q/7PiaolbGjR9H&#10;BWQNXaMh8A5whP84D+hTtSs1I1OoEnrDhplAR88Cw/SMqXRk9VN96Aw14v+LMhqiXsfLYTh++5Zw&#10;a9lDmHyF3mruVz+KHz6YDJ1BAzHcwBxGekb4+sN1aGv5Ac3lzyM/YhGyro9AXfYINBU6o6OS91KJ&#10;H1qT/NAZPxZdybRpWWPRQyvWlcb7NJGQTVqNAWm5J/+H6vm3EtJC5i5c7kZ/9aMFkDb6A0gpIUlG&#10;cytJaImYLO5nHUdF6imkvPQgUhxlnJUrC4kAoq/mlX5BanQ6QxUWsWS8Wdwk6UzwuC0gkOZT/VAJ&#10;qZpfVIBYOIGYvA7DjrbClgrIxgUdVrRXlk4sJE5ooE2oIRxa+b5drt4EEGtAqqNOWrN82ojUpQvR&#10;cG4XGjOuInTTk3iD4NlJO7VP4MPa/BhrFcn5nGWtdoH7V3iD3SCUwqmAogmhBG6TzaQ3tJFSQMWE&#10;TgWtWA0BVMfXaaQ6qKFNuUU7d/uJjayJS1BbTMiU1qOpphn1ahWMKrWyRVN5HZVPDVorq9B6PRzJ&#10;Uxaj2Yb2SToJqg6EYjsZshWl4ySwEfgQRGq2AG5decyVxxi9EpK8l75UKr8m8BIgsQA49NlTAbco&#10;I1kBhBZNQpSjgFujkuR5gRWVEgEFOdfaUUW3DX9LK9paaSEjjBqsLZQaqqElk6lJSqiQCgigfD7O&#10;p23LoS1LJ5wSLWwRwbjGQnrG2Ap7DG3xK63aj97T8d20Nfh65Ub8+vIXOPDNXhzfeREnTsTgwNkk&#10;bD2diEOR5TgifYliq3AhUcae0XLF1WimfI0mlCLKaOXycPxWAY5fLsCRE1E4vO8nXNxzD5qTZhM+&#10;hHgl7Vcp75ci3nsF/K45AVQgixG5dT4eGmmFRQTKshHOmO9ujxV+PrhnlA8CbI3hysolgBXoeJ9R&#10;WDAtBDOCR2OElTHG8TtOMjHBOCOxbSaq+V4U0CSd4XjY1QB5O1kQY+ehO5KVbBSvfTzvd1m8L4f3&#10;cM1ihO8PxMoZA7BwtjuWr5iKpcsmYsEifyxZNh4LFo+Df6ATvH0dYEnATyYAnTycoGswjOqGdoqw&#10;EDsoyWQBzCCCSM/AFDrGZtA1NoG+vgF0qHwEOjq0VOP8HfDl+6uQmfAZwfMfAugldNfdj57yuUDZ&#10;Srz1hDcG0aZZ0VLa25nDw94As6fZY0GIMx6Zzcr0ElVc9Sx0VQaip44QrRmDrtzRaIsdgTvxI9GR&#10;Nhq92WMIV27TGSmB/7RgWqj0P9b/uIQWQtrtv6GjfU4DpH8BiKHyQNIfSADEiM46iuysU6g8/guu&#10;Bfmhmjdyu7ML7rg48Ybmza2m5yBEVG9lQkgSqcqCTe1TPrw4VEG9LGxqUnVJqjr4sqB4sVb2QBcV&#10;TYcMHeB+GxVQu7P0uPbkviMLggXqbZzQ4zMarU4sPLYEFAtTipMtMh5chPqL25CTfgJxGaeQE3cc&#10;v6yeia9M9WkVTHGc4DrNmu0cQXSBccXMCNd5LJzPRRFCsYRPIiOFx0UB5RFORYxyRrWlCQujGep5&#10;c9ZamSFZADRvGTrD4tBKC9ZV1oTWkno0F1ShXVZV5balqAa9ZTVoi4pF6gOPoMhtNEHgS3DQZhIe&#10;shaaWg9Nuh5Inx+V/+nLAcla+Ur9EDjOM3n+LAYLHK8b3LillVVgItQ1iX4CXg3PYI0sTfLSP0h1&#10;4iSgVG6O8lolrCVZLR01ZeAuQ/JFMozFhkDitezitZUxc62E0R1aMwFRo7Ud6qztacvsqAgtacms&#10;UUzYFJhbI5uRammHaAIoytyWFtYW100ccM7MldfcDf8xccSHPPY6919yGIMXRs/HozPX46lH3kfo&#10;uXScjKL9YpyNr8VZQue8gCdG5pquwInIYhwPK8axW3k4cq0Ah87k4/DRGJzavx9RRx5BXVgwOtNo&#10;vQv4+UUJSV6jxJl2iPcgCwyKHkHkzytwn4sxlnjbYCFjxWh3zPOywjwfK4xjYQwkcPz4+4+g8vMm&#10;bEawcgpxsMZMxhQbK0ymOpniZonxtqaYb2eJlVaDkLCF1z5hKRBF1X6bhTaW75tEEGbNR9rNufjy&#10;XScsWayPuYvssGZtEB5cE4SVsvDicoLunlGYNM0NvgFWcPe2xqwFIfAN8oK9pyWcR9jC3sMKJjbG&#10;0OXnGGqgr+b1kfXbZU17GVzq5mSBRTPc8c5Lc3B83zO0W1vo7n6mrXodPfXr0Vm1iGo7BG15k3En&#10;dT6eXGyD4bReoq7mLAiCC+2edJCUeOdJ3ks9bwFd3LaPR2/rKHTW+aKzmOW2cDQ6pXNiHCs2sWRZ&#10;vHdoewWy/8cc0L8f94/+sNEC5+4xDXySs+7CR7sVAGkgRABlhBJAR2jHjqIs7TSi334aEY4OaKQi&#10;aXWyoV2i3Kdy6bFmyE0tSsZBWm1oxaRvi3YeIKn1VcuPwIfKh+dpVq3gVqZYdWfB8SWcRgahmzVU&#10;h4sb1Y9YAWM0SkdDD95w5o7o5Y2f4WiL1OfuQ13EbmSlHUFU6iGEpx5GVu5ZRO/4DJ+T/AeMTal8&#10;THCeFuuihSEuURld4/5NY0NEEDYxBJBSPyZGSOPxTAGQmSkBZIIyAqiSSqiGEKqn9ai2lSZ6CyR4&#10;jUL5+x+h7M9tKPttByp+3o6yb35F8be/ouPiDXSFRaH6p1+ROG8JCvkdu539CVn+uKr5nPCxn4Ju&#10;h0mEkPSVkqSzDDTtv9UoI83y030wkryZ5M9UDk0S+aKIBEayFbUkOTUCqV8Pc00XB8kzEUyOokg1&#10;ikmS/D1icdVYOloXmSlSqU5XpTbbCSGxuXeofmROpGpLG1RS/ZRKgprqp4AgymGkMRIYMXwuwtSS&#10;itIKV83tcZaQOmhhia1UjltYeN+3c8CjtNJTLf3x4Rs/45rYqyiZ7lUzzEPmmz7LkO3J2+U4Gl6M&#10;IzLL4o0chNK2HTyTiUNHbiHp5na0Zz4OsIB0RjmiKcoOHSlU4UXuyo6hmBDK4TYjCHdurcALQcaY&#10;aa6DVSNdsGqMFxayoM/xNEMIATTFTgahMhwsEUTbOY6qZJItVY+zGaa52GGyoyNC3JwwhQU3WG8A&#10;vlnhg47bD6I7bjx64nmfxtNOxwWi6mIgdm22wIsbhuPppzxw/yN+WPGgN9au9yOA/LF0xQjMmOOK&#10;qTNlfujReO3tR/HIE6uweOVs+AS7sE4ikMbYwG20LVz8rWHhZgQDfq5hJroYYjQAprY6tHCvIjVx&#10;B9qqfiE0vid43ic4ngYaV6G7lvdF/TT01k1BZ2Uw2grGoSFlKv76KAD3hDhi6nhzzJluAwfrIbRi&#10;Q2HO+HzTONypXk3FxAqwieWtmdarYQS6qigeykehKzUIDeFeaE/yR1sC1VASy1z6xP9zK9j/Bp9/&#10;hxZC2n3J/0grmDb6qyCxYH9DKINWjDYsgQU9I/M0feR+nFs2Hcn88e7Q17baSeuU1KSEj40zoLYE&#10;i630XvYlZKS/CkNG09uw9qXFkgnCwFpYzSvkTOK6+NFejUI7o4WWrslKCoEtas0kMWqFHkKp19kX&#10;zWaEj7Mdsp97AHVRMnbtOKKS9+F2KiGZws+ZfhgFsYfw85wJ+HW4Ps6ameOqiTELhwEumQ3HDcIm&#10;3MgQkVQ8sQROAsEjAErlfgYjh+ApZJTSilVQMVVxv1YARBA1mpkRTFaIpfK67mSHcAcHxFL9JfF7&#10;xLEgZ42bhsyQWchw8eLndACsJH8lhZ8/oiyL48Af3U5yPmK3BDa8odUkYwIjUUSEr3agqTTJy9AW&#10;aSVkqN7jhEuPi4S0IgpoNHF3nm0Jgl57TDozqiZ9sboEkNjkPhUkeTbVaiYA0iohARAVTwfVj9iy&#10;JkKn1soKVYRMCeFbKFaMcMnh4zRuk2hLE1hB3KZCusVzr1rY4byFPQ4RXNv4f3/amOILRzs8yN/8&#10;rQdfxc2wQiqdCs2g1uganJWxZdHymHYsqlxNci8zLB6+XoqD17Kx71Ia9p1KwPkrkWgo2YbuwsVA&#10;NkGe7IvuWHeGI7qSbPumZKXKy2MhyqQlTZyOw6/54SHf4VjspIv7CKF7fByxwM8J092tMZfKY6GX&#10;Gea4WVD5mGO6syUtlxnmeZpihosFpts7YhK/70TzIXhiogWif6V6z1qBTlkrPZ3qJ4eqlpalJXkq&#10;tr1tjftmDsGyxW6Yv9wP920IwL33eWLyFEu8+Ooq3I65hPUPr8C2HbRK/MsrSMMnX22GV6AjzBx1&#10;4T3WAV5B9nD2t4CZqy7MXU1h4eCMAUN1YGCkg8iwrfyvg0Dr87Ra64AmXoPGmbRNk2hDWcHUsqKp&#10;5T1Sw3unmpV9Fe+tqvVoLnwBuRGPI+zYSpzauQpnd6/Glf0rcWP/eOTJlLOJ7rRdvA9qqHCax9CK&#10;sZzWsAwWjUJTuhefG4vOzHFoDPNFV8z4/zOA+ocWMlrQ/Pu5f+9rzhUAaeDzbxBptzI+TDopJqQd&#10;QzZVRvapLTg2yRtxVBplDvaooSVqtHPGHRs7tPMG7rDWTIXRSasmgyO7uO22daRCsuONbsutPW96&#10;qhmZSsPakQBzRhvPb+JN3GhJK8CC0CL7VjzuThrTfmXy/2LG+aPou9dQk3AI6anHEJMUirC0PYiU&#10;OazT9iEiYz+y8k7j8EfP4kszQ5ySwmFqilvcv2JOANGOhRsbIJLbGB6L5zZZWTATpBFA2TxWIC1h&#10;CkBGqOSxanMzqgBz1HFbTTVWzBq0wtoQ9TJfNAtao60DOvn92/hZm61c0WnjBvD7gxBWczjLHNe2&#10;MlUqJbua40fgwK1qhufzquVQcjtip/hYVniVAbmMHtorCc28P5qOnyr4WK12IUMzlNIU2Mjr9IXM&#10;lqi6RwTweenWIPZYoCO5IlGpLoQiKwFed+k3JEnrLn4PgU+7lQ3aeN1kDFmdlTkBxN+YiqaEIfmg&#10;XMInkwU0jfupjBRasjgzGyohO1wzd8JpXod9tG87qX42m9nhzRkrceVkHC5Lr+nocpwW1RMt48sq&#10;cZqq51RkKU6El+Aolc+R64xrBNDVXAIoC3tOJ+PcjWgUUrlXZbyB2uSHURe9GF2s6XtTRqMr0Q2d&#10;CW5ojaUtSyVMc1mh5fHaEhhVN9Zj7+uj8eCoYVjkaIDlI1wIGjvMdDXHohEWtGa0KG6mWOxLdeRO&#10;u+VljpmOhphuqoslDgOx7cWxaI15gQpgJXpSWOBlKZ8c/pZFBHoF1WR1CNrzHscnr03EQw9Ow5oN&#10;c/DAen88/nQgFq3wxsOP34OGxgp8/c3n+HPrL0hMikZXdwvKKnLx3U+fqv48Xv7OmDQ7kPWyKfRo&#10;9QxsDGFq5Y4hw6SVawC+/ngNLdPn6G2h/WumDW8gZKr5u5cQxKW8B0oCCQ26gwICuJi/dwU/Wznv&#10;rypCs3IRt8t43lp+5pVoT5+L+niqpZyJ6Ez3RlsK79t8d3SU+lABURw08jWavLml9Wrga/P1ayNY&#10;KcX5/t8D6P82+ueEtMDRKiEBjlJB6X3TtkpTfIb0CyKIBEKMooLTSAv9DEcneiHC0hhZTo4olb44&#10;vGlreKPW8SatMzenfbFGvbUNGiTJydqyRfrwMDp4vJM3usBIEqGdtiL9bfm8lcq51JmaoVMmPhs5&#10;AbUuAbhpaoHw2RNRF/ojStNPUukcRBShE8OIytiL2xm7EZu6U02mn5x9AsmXd+B7PxeESrKZykWA&#10;c40K6Lr0+zEezsJigNsMAVCSFkAESraZAfKpfEoIGklEVzKkY2IdC5k0Wdda8zFlciuf76Ya6mIB&#10;7pL15wlZpeZkZQ4ZZiH9pKQrgYyTs+FNaz0GnW7SCsabRKba+Hu4hSTjJQiefqFmBRAQqeWHeFOp&#10;HuL8X23wseoCoY6LwpFgbSYdOCVUB0XeVNJCaU/wiNqUz+hI6LCGVX2FpHmeAdb4PXZ2qo+V9JiW&#10;vkKthE6TpSkBROgyKi1MCWRTlFBRFphZII8AyubjTEYaVWoyrVcsIRTOSuOirR2OONjiS1Yub40O&#10;wZXdF3EzrhqnblfhbGQFzknrF9XPqagyTVD5HFdzSxcSQAU4crVYTW6272Ih9p7Jxf4TkTh0+CSO&#10;HdiOg399h+N/voDS6PWspWk/sz3QEW2Plgg3Zcl6pbd0Ga9PuUCCaiDrfpz7ZCIe9tHDbNOhmGY6&#10;HNMdTLE0wAH3jLTGfE8TLBtpg0U+lljkbYn5TgZY72uMk2/TusasAlLnqUGbvWm8lpm81jmEf8FI&#10;Fnw3tOWMRHH8SkSFfYrnXlmNOUuCMWuuBdY95ITVG0Zg40v3o6IyHx0dd3DnTjN+/+MHLF0+C5cu&#10;n1RqqKy8EPPvmQ1TayMYWRlg0PABGGygB0NjZwwbJv2UBmDZTGd0Vm0iGOYzCJZa3hPFI6jAWKHk&#10;UJ1kUMlkOXDrgp4sfkYZL1fIzylTlRTQ/ufzPswmOAnP9nhayRzeX03T0F0RgG6Cp6ea36WO51MF&#10;ddd6UVV5oKvCEz1VPE5L1kGwdcvKqP8NIv830V/19A+xbclZJwgegZCcp427CkirftRAVYb0ipak&#10;tCSnxaLl5p1CxsnvcWbJBBy2M0Ycb1JZTSLPwgBFLOylpnootTBEMQFVQgtTKoWahbuGhbpBaljr&#10;vrCxQD3/r16GQZiaoJYgah8xEndGj0O8syuOO9si6vkHUXdzH/LTj9Fq7Ud0MhVPyj4FoagMWjBC&#10;KDZ1D+JT9yEx9RAKsk5j131zsI2wCadyCSdsIkwMEG5igjATU0TRet0meKQJPlF6QVPtpPNzZXOb&#10;T9tVzP1yfiYZnFppJS1i5mowZ4uMlud+FxUarFmgZbCsjEaXLgj20gJIKNjzB3WQ7gViPfnYjgXC&#10;jls11IQ3sz0tmRpcyhtDq3y0CubvkGQyz5P/0Y77kv/lfo8KFjCBk3aCNhVis3jDORF8EqJ61IyR&#10;VAaS95HBxKqjp7RcSvO9NNVLp0Un2mUHdItyVf2ECCCpLPgbNXJbJ5UKv3M1K4YKc0uUmlmjyMIG&#10;eXw+U/oK8fl0AiiZAIrkNTpjZ4FtttZ42ysYp76lNY5tIHRouWQQaxRtlyx2qOaWllH1ZTgRVopj&#10;N0sInyKEXs1H6OU8FQcu5GL3mSzsOJmMrUdj8Of+MPy18wb++v0gTu5+A01Z0jualj6DdleGZmT7&#10;oC2DajqblUKmM7olWR07ER03VyPy20nY81IAfn06CA+M0Mc8m4FYOVIPC131sYhAmm+jgwX2A/DV&#10;Gh9UnXsESFwNpE1Bd6o3Czd/uyxe6zxe00L+plQcvYWsbCrn4vBfQXj62SA8s2kl5q2chGmzXbDy&#10;fncsutcRb773JNo7GpGbm4b09GT8/PN3cHAyxYMbViMhMQ7h4TcxYdoEDNAbgIG6AzFMdzD0qM5l&#10;RQuBT5C3BXZ+Mw0d+ffSKtFeN05CVyWtUQ6/cxp/twzaTYIH8p0z+TmLeQ+V07rL3NgZ/KzpPuhM&#10;I1RSqZCoYlqjPNCU4ouOSlZ+DbznGnl/tfFeu0Mo1QlUqYRKxqA1j2o43xs9FYRZPSuz+sD//wFI&#10;k7CWJn1N/BM+Ev+zVUwzWVkfhFSrmKwlJvMHHUJG7jHkRO7AtVfX4oCHDU6Z6OK2xXCqieHIJnAy&#10;CZwM1jpZBFKOuYGKfAKpkIW63MoUNbx5qwgeSfqWMIp4Q+c62hM8zjjt7IhTi6cidduHqEk5gazU&#10;w2qNsijppS3LBcm81QROVDphJCt5pO9BjEyon3oAObRh17/bhC18/2sCIAsjKiGG7LMWjzYzRQxr&#10;7ziVBzLoa4anBRMAET4KQFREMrFZFT9nLcHTSFV3h4WunbV/t8yaqCZlk57I/KFkeSABgPRpklYv&#10;pUb6lInkgewFTJr4e4yXqB2BTX/1I8dVyDkapSPT0GpWhNXYsrvB2lBaE+UceV7eS40T64ORapGk&#10;InAS+Mjn0sznpKbUFShJs71YMlvexFRxvaLmqILaqELbqFi1A1gbGXUEUY2lFSFkzetiw0rFBgWs&#10;PHIInHQq2TgqqViqpyhLOxy1csHnBPPBN75GcmQZLtyupdWqwgXun7tdzf0azbQejBME0FHC5zDh&#10;c+haoZpRcf+VPDWlx/7zWdh1Jh3bT6Xij2Pp+PVQDH49cAs/b7uK0L17UJv/BXoq51ER8PuV0u4W&#10;sCBmWaMjlTY/3hnt4S6oPG2Ppiu8jvFUEFRDyNmA9H2zcOxdbyQfXoKz38zE5kW2eHu2FQ5sCkZT&#10;GM/JmsMCTpuTRvubIQqC17RgNHrK+BtX8VpXMopGoy51Pq4cWYnZ8w0xbZEzpi0ZiZA57pg4zRp+&#10;QcPhLrMxLpuC8RNHwt7BnGEBY3Nd6JkM5eW3hrW9IWxcLeA+2gPGlnqwNNfBcMLIm3Zw86srUJj4&#10;BcHzPJqz+PvLhPJ1E1TTeVc2K5VkRyoybvMIl9xR6Cmi7ayegd7SCWhPI0iSfKh4PNAQ44b6aE80&#10;hHug7ro7Sq85oyTcAe25sjoG/6dxploBtbuWaklsZQO/Wy3va+73Ekrdoo4a/f//r4A0IclrTQJb&#10;4KOxZXcT0gIf7Va7koZWBcUpFXSQyiMUcTnHUJpxAumhX+LohnnY6mOLfQTQBaqNWyzk0SzgSYwU&#10;FvZkAiDV3AKZVCHZtFnphEEUbZFMiXHYeCj2WuvjcLAHrj26FJm/vo/q2weRl3Oa730It9P3I0yp&#10;HcJHzVlNJUQA3U6lFVOxW4UsKZSUfRRp17fhB38XnDE2QiThcpNwCeP7R5ryM/0NIBOlgLQAyqFS&#10;EwAV8bOW87kqniOWsp72q0lyIwyxj72Sw7KmcrCkcrDivo10/mNhtmPtJFCSsVoCIRmtLq1Q9prQ&#10;tA4KLGTL0ForBRrZivL5p/q5G/I8Q4ZxKHCJhRO1dBdaAiFNq5e8r0CR4BHlI5ZQlBqhpPoK2UtL&#10;pSSjpUmeikhaMQmiTmkFI3jaCdhWKqIW7sv3rue2zsqWEJKhGzYotbRmJWKBAl6XLEIn3tEWMTZW&#10;iLBwxe+WAdj/uKweWoTL0eU4IS1f0RW4GFWqJjzTAkgWOTwua4sJfGi5xHYJgPZdzqX90ixyuPts&#10;hgLQn0cz8PuRWPx8JAw/hcZh2/4buHppJ9KiXkVl8kr0Vi5hoWGtXkT4ZxK0YjdueqIrkt9RJi3L&#10;5jXP5jXKCUR3PM9LnUP1tADIXYg7UYvRHkm7lUTVkzWdVsYdPSzk3Zk8l8oHefzd8qgaymajs3gB&#10;OvMJs+L7cXPPdDy+2hT3rrHDjHus4ROsB/cAPYyZbIfpC0ZR3bjA088E5tbSr2cA4aNP0BhiuBVh&#10;4zYcNh66sHbRh4evLRyddbBiiRe++WQ5spIInu7fgY53CINVtEFUPQW8p2rGErj8jWVi+Uz+XgRQ&#10;d1EwbdNswonfpSwEXTn+aE32Rmc6LVZuEDrzgqlmJlMVhVAxTUFzhD+qrrui/Kobko554MIuB5Rl&#10;EFxNs9BTy+vUwnumQWDHyqw1GJU5wciK8vt/ByBtbud/O66Nf+aBtB0U/yeAVAiECBwtgKRVTPoH&#10;yaKFiYRBQtZhpBeeRh5BlHb0J1x49QnsDgnCVg9b7LQxxD7671DDYThgMBx79fWxf7gMkzDBLgcr&#10;7BjjiUMrp+PaW48g/s8PUHRjB0potXJkIn6qmTjardu0WhFUOJFpVDmyYCJDLZ6o1i/bpwFQGgHE&#10;uE0rJpDKyzuD0MeXYoeBLiIInTACJpLvGU34KQBxXwCUQPhoLVgW1Vgeo4jPV8hwjL6op+Vopu1q&#10;Y6HsZEHsZvTwsWb6VtZG1pTEqguC5Ft4s9iLCuKPKZZIBtXKY60lE0UkYJLHahhKn1JSSkbAI8F9&#10;mYD/HyHHBF4CIgGPFkIsWJJH+htcff+rIMT3FRgqVcTj8lgBifZMQYjR1xwvXSi6bKkibBxpxRxU&#10;CISaCZxGARCjluCppgosZxRTFRVRLeVJYppKMYUK8aCxI/YseRIpl3NwM6ZWWS2ZyOxcVBku3i6n&#10;/apS/YCU+gn/p/o5eLVQTeW691Iu9lzMxm4qIJlXWgC0/XgSIxG/H0vEL8dTsO14AvYevIjDe3bj&#10;4uEfkXDjHaRdnY3qKKn5ndGZyN8igb+DdBbM43fL57aQAM4agbYoT/Qk8/oQVjK3dFcGz5NOd6lU&#10;ErJShAAnn9eymIW9lNeqbiLCd/hh832WeG6pGZ5daok31rvg6VVuWL3CA0+9GkL75YQpC20xhurH&#10;1mcYpswfgVHj7eDlb4HlD8yiJZsJI0t9Wixd2HpaYMICX/hPsUbwFFu8/979uHXtYzTX/wbgR8Zm&#10;9LatR0/zMqqPxeitmI32fD+NAqug6i3k/UQIdefy80ueq4nwrZqL7rxAtNOWddKKQtRNZQjPZ5RM&#10;oWqagDuxAbgTPgrNjMILAUg7tQC7vh6FuGtL+Z6vEnCL0FpOyNX3gQiLcCl0LH5+1/7/dwBpj/UP&#10;yf9oR8ZrHt8F0L9BJCEKSDtrombmRIJI1IispJF5gEFgZRxHbtZ5lGZfQWnMEaQe+QHR/3kDF15f&#10;h+OEweH1i7CP6ubopg2I+P5tpO3/AXlXd6E05SSKcs4hI/883/eEyvNEpewmcHYhPH0HokTdpOyl&#10;8umDD62WAg0hFCMAEjARPlGpuxDF/xFQpeadQtz+L/Gjsxkumhqrns+3jQ0RbcQtASM5IKWACJ9k&#10;WjVRQJm0XTlUPUWEThkLVKWETFhPG9IkSXIWxjZGJ0Na9GDrRPjQwkjLl+rJzRvdnjeATJ4mfZ1U&#10;IljUhxZIokIEDLLPEDAIKBQgJPoDR6Lfc+p8Fg4FGIEJQaTUlEb1qPPVc6KANO+lyfvwMzj35afU&#10;Z+KxPghphr0QQFRB0jLWY++MbjsndNs7oYO2SqzYHSq+JmsrNNBy1dFy1RI8lTxWRmVUxOcLeKyA&#10;qvayiTV2TprPmjUCkXHVtFzVOB9ZRfhU4DxBdI5x8nYFjhNIxyNlBsVSHLpZjIPXixF6rYjqRwBU&#10;gD2X8rD7Yi52XcjBrrNiwzIZidh9OgU7jmdi26kU7DybgH0nkxB6OBl79kdg766duHDwCdQnzSJA&#10;+L2KPKhgaEVE/RSzUMnKGSU8LgU5xRfd6dwvpxosc2dBpgrMpmXNHImuFFd0Z/Bcqg5pUeqW1qHO&#10;Ffh5sz/caI8mjHDCrElumDbBDAGBg+A3QRfuwboEkCdmLnXD6Ol2CJjugDkr/TFtsT9cRplgxpJA&#10;TF0YiJHjXDB6ggesXPX48xnSJetg977XWNCvMGRaj9fRe+dJ4M596GmhDWyeRrhMB+qn0i4FoCOP&#10;n7c4AF2FfipklQs0UMnVzqXKIWBSBUr8vJKEr6AyKhtH8BA6sV5ojPRAayzvi4RxavbDlBOT8flG&#10;Bzxxnw0+fTcIl4+vxB+fuiMnluoOMxghaK59CM88YIFXHrT9fw+gfz++Cx2t0tFsZfCp7Gse94fP&#10;XfD0B5BE/32xYrE8N5Ywkkntk9M0c0vHZvFx7jGk5Z1GTt45FOScR1E2txmn1LYw9yJyCJy07NN8&#10;veOIl4nQ+L9RtHS3qWpuEzhRBIqA5HZKn80ibGTZaFE7UYSPQChGktEEUPTf8BFY7UBkyi7+zyEU&#10;pB7D3vumYZ+Rbt/YL0PcpjVUAOpTQApAVEGptGKavkAmKCSApO9LGS1GWV+tX0/L0WRphVZLWhSq&#10;n04qhB418FP6NUmrkuRRCCLpaWwrVkwKOu1AXw/xuxD6L9EfNLLUNLcKIrKVY0q5aOEhW3nMcGIt&#10;6OQDma2yV3o7C+xUyOh5PiedPEXlyDGCT30WNX2HAEismABI4Cm92QkeFY4EkIMa/CtjxSQhLY0F&#10;jdYWaOA1kKWqZRS9rCBbauWEfNrQMFMb7PWfhJjtpxETX4vzEdLhUJLOZWp7NorWi0AS5XOcxzTr&#10;ymtmUTx4owQHCCCBz75L+Rr4MHacz8bOc9kKQNvPUQ3Rku09nY5959Kw50I6LVoGdp2mPTuRim2h&#10;t3Hj/DZakucIFtb+FRNoRxYh5dhYpJ8ai648FtYyftdSgoZqpzWJKkjsWjmjjOCmdenNDKCtcUdH&#10;CiuYFDd0ZAXR3qygGngfX3yyCisfWIXVT6zD4ofHYdF6Tyx7bBSmr/XC7HUBePj5GVi+LgirHp+D&#10;kCWjMGqyDXzGW2LERCu4jDGE32RL2jRv3LtuHAKpfNxHm8PYdiD++E0Gqn6P3ob70N20gNBZSOjQ&#10;UjVS2dRPoSqh9aulGqsag55CfzRT0XXIXNh142mbaBcrp6InZyy/D+EpU9SWUBVXjEV3RRAV0wR0&#10;UtU1XHZA2y3eA6kTCJ/JVHvLcPL7kVg6bgCWzHXEkuXuWHWvI2YEDcberQKgzait2YhvvgzGxDE6&#10;mDbaSAAkUOkfWsD8t2P9czv/U/UIaLTWSguff0JIs6+ZrEzOk/PvNs/3X11VcjOJMomZwChds7yz&#10;rKoRS1UUTYsWzf+PpsqKST/CY0cJpiNUUYeRQDhIk34M/z8mjZESSmUTSriIshGQECgZhAyBE590&#10;gM/3rVcv0OmDUSwVkYSsYR9NYEVTMd2W/6NVi5bEdPJ+pFMF3frpDfxqNRzXCJgoyf8QRDEM6YgY&#10;x2PKgnGbTvBIb+gcWop8RhFrdRkLJXNOV1qaoUYKIAufzBndSgC1swB20a500rb0iBKyYUj/GtUk&#10;L+OvZHgKLRkLvQZCAo67sBEgqVH/f4NJAw7Z1261INKcowkZGa96kvc9FihpANcHJ5V/kscCG4JQ&#10;VrIV6MhzAh0BkqgfUT4yoFX1A5KmeEc131InlV6njeS7LKl++H25bVLwMVf9gqRVrJbXpIzbUmt7&#10;JJm7Ya/LWER8swuJMZW4SIt1XoZaUO2ciirHaUJH4HM6SpP7ORFZrgAkSzuLAgqlBdsvze5XCB/a&#10;r10XZXHDHOyUJDRj91kqoPM8TiDtPZ+O/ReysO9CNvac5/FzhM+ZNOw+loKL506iJvcnNOVvRHnq&#10;o7hx/En8+vEaHPx+ORrjF7PgjUBnshuaorxQes6ZoJlI+MxCa2ogyq47sSDTvpYQRvmsSGhnwkNH&#10;4fdvZhISm/DM25ux7p0tWPr6+1j8IiH0xEw8/MYSPPPRfXj1i0fw4rursPPQZ9h94ke8+P6DmLrE&#10;C/PuC8a9j82G3Shd+IWYY9GakVixwR8zl7tg1soAOHoMw8an/NBR8zIhMxs9NYHorqHtqyNECBhU&#10;E6Tl3C9hhVQ8Cp35/rRiVLz1hGnTZPRWBqM9KwBtcb5UboSn5LiKJ9I2BqNLIFVAtZNGEEX7o4O2&#10;q+M2Xz+REEpbhJLLi/HDay547dkJGDHSFDNmj8HC+UGYOs4aLzw9AQvm2iMgYDjGBzvC18NOAHSU&#10;QJHoD5p/AubucWli/+c5mq0mNApI2+/n7mto4CTP3VVKdycvuwug/gooIT2UduyAirj0/dzKsj6a&#10;+NuqcT82jc/3PRerQs7XHI+lcoql+olRvZk1kJFEsiaxrAmxXRLSyqXd//tY33EJgZG0ikXJ0kIC&#10;KII0J3wvdk72xUmqoCgzc8SYmCGeoImn8omn9UriVtMT2pQAMkU2lY80MQuECgilIsKpzNJETVhf&#10;w8IorUItkg+ykjyJk0rYKgBJpz6BkGz7INQjCV4Zwa4dJyfwUQpHoCLqiKDgcxpLpIGIOqb2NTZO&#10;nWdLiMnsANLs3xeqZ7n6f01SWY3HU0lw1vRqag4WJBmAqo2+z6NUmvSAVgNSNfMEqf4/0v1BO10H&#10;FU8rASP9thoJIRkSo+kTxOvAa1FhYYoSQjnHwgGnrfxxc9N3SCNYrkfW0noRPtHS36daKR9pej8d&#10;WalCragaoVnWWRSQLONz4Fpf8vkKrdcVwkdGzl9iXCR8LhI0hI0AR4W0jhFSEipRLRAigJQdO34Z&#10;J04fwInjv+HAni347sdv8fWW3fjrl89RG/8EeuNHoi3CGV1xUxDxpy9u71+Elvz3cfzXANzYRvsp&#10;HQ3LaGHL+RtVLsP+3xbhkScewuqNH2DZS79gzotbMe2FHzF2zXN45+dvcPjmDmw/9Rne/Got/jry&#10;Lk5e/xlf//YqXnp/LZY9MgkTF4yE/1QPOI4yhWewOYFEW7bcDWMXWmHsAhd4jjTGwjm0/HGPUOnc&#10;gx5Z5bWCFUoVIVghn0MUDe+VAlpJ2q/OIh4TS0Zr1lMVjM68UWhLpKpNGofmCG/cieO5+VNU8ryH&#10;1rOXYL0TxUouaTzaowPV/M89Mod26lQ03w5B7qV5uH3mVfi6mWPggEGwsbGCmaEp9IYMge6wgdCX&#10;1TaG68DIyORfFkyGXuSc5L4EYSNw+RswGvgkZ2pVkOb5v/cVgAQ4R/hYgNYfQBroyL6A525oAKRV&#10;Tf+AkIKMBkCa0ABH8kNaAAmUtMe1jwVWAhvJ32ggRJWjWrb2qfg3ZLTH+gNIe25/AMl+FG2bBkKy&#10;H4qirFM4+8JqbDcaigiqmlgzMzX/TyILksAnuR+AJLQAyrPQzA9UZEUAWZmi0tqcELJAPW1JMwtu&#10;i5VYFHtlx7qphHrFklEd9bAgS+c+TaGnyuhTHWpifVEsqpOgAEbUkYBC0xwONZpdHnsQFHKsb1+2&#10;asgE4SG5Jmn+14YATno099koUTTqsZ1A0FET8lnsZGoObpVaY9jY8zNT6VhZ9/X7sVa5njuEj1gu&#10;Zbt4DRppP+sspPVLbJcpbZcBr4VBX/LZGTdMfHDjwc3IvJmHm7frcDm8nsCpxaloGdlOAAmEGJJ8&#10;1q6mevwf6qfwLoAYuy8TQAo+BM8lAqYv9vH4/su5OEBIaUJ6SufwvHTsuJCCHWcysJ0Q+v1IGH45&#10;HIbvd4fjk9+v4rM/ruGDz39A8s33ab/WUyEsR0XkBvz07j344J0X8cEXH+H5jctw7NeFaI6Zh64s&#10;FtCaxShLexpvvPUI1r74I5a+uh0znv8T45/4A16rPkXAylew9+oVXEo6iSO3vsWz70/CS5/OxkMv&#10;TsUL767FxrfXY8QEJ5i4DIWTvwVcR1uzvjGD3YjhcA80xogpFrD2NVQrYfi4DMHJHUtotx7mZ6PV&#10;kjxVCaFRTAstPZzzvdGd64UOSTzX0z61zEBXLa2V9IIupErKmYxWqpvac6y4EmjZ0qmACJmmGyPR&#10;dNUbHdGj0Z08nsqPqkgiie+RHIimWyOReSIEl3Y+DT9nGwwZMhRWtia8bcxh42AKQxMd6A0fotYw&#10;GzSYWw18BCInkSqRc5rbM4zT6pgWMCksbBLJmTzWt695vg9WfwPof4YWQP3jLoD6WsP6AUhBSAFF&#10;wHNX8WgS1ZoxZP1BpMCkICTn7yd0JAgTtf0ngLTA6R//PqY9L0ZCCyBGNG2c6qCobNg+pMnnP/Q1&#10;fne1wlUTU9ovUyogyf2YKPgo+0VLlmVujkyGAChHQchM9VcqtDZCMbcVtCGVNrQfrCkaGI0suC3S&#10;NG9piw7CSNOz25oF24qF3YYQkTmZXbkVEAlQNEpF1IkoJDVFhrYjIOGl4CD7kleS49rgY5Xs7h8E&#10;nmafW3kf6RZAFdNra8fH9gxb9RnU57C17tsXpWaLbluZmMySQaVDkIjKabaQsKLVot0iZJtosep5&#10;DTStXvaoEitqZYgyGz1US0dTc3tcNfPEzcVPIetMOq7GybSsDTgXVY9jMdXKgl1Q8BE1xC2PSWvY&#10;SckBUSlp1Y8WQBKigLTA2StN8XysVUb7CJwDVwmea/l/b+XYHsJq+8UM/EWb9sfpFPx8Kh7fHovG&#10;R3sj8f72eLy/7TZe/2ofdu7+CcVZ/0Fm7Pv45cfn8fbH3+LVL4/hmc+P46WPfsMPX72N9JvvIeHS&#10;GpwOXYMvvnkOa1/+Agte2otJz+6A78Pfw2Xlx3C9522MWPwoNrz9PD7+4wVCbi2WP+GGhQ+64ck3&#10;FuHpN9bCM9AeJk7DYOdH6zXZDqMmu8HV3w4jxrnCZZQ5ljwUgkXrZuCtd1/H0rkT8Oz9tmjKWktF&#10;Mx4deSMYvgQOLVexP1XPKHQX+dOe0Y7dmYkeQqi7mvBR6oiwzJmAhitUP9doJ5Pm0WIFozthHMqO&#10;eaPlChVTGtVSxiSqogloS+LrJfijK5a2LyYIJZcWYf0sM5jrDYEhy4Olmwk/pwXsvExg4WwMExsj&#10;DNEdgkHDBhNAWQIUDVRSswQ8EmfVNiWLEOoLzbFz3D/bFzyPoXleC6H/BiCBjNZu3Y27Kuh/JqVl&#10;8jJNLkjGiWksmeSDEmRZaFlPTCDUp5LU4FYBkYKT2DEtgEQBETx8Dc169IQK7VM8FdJ/g1D/UC1i&#10;6v//53kqL0QYxSXv5uuEojDhCA7fOwtHDPWpgEyUAkomgDSJZxkJT+VDZZTNrSYHZKH6uRSy1i+0&#10;MmaNb4IyKqByhkBI8kF1tiysNqIcNC1FrdxvZ3SyEEuh72aBl6VxBChKmShbJupEwEPIiDqhKlFz&#10;NlON9Epoh0fw2N9TqkrYylZ7vuZ/1FaOy/+o/ydkGCBgYCcQtCIMLRUQ5fP08LjMiiiPO/kd2pXN&#10;EtUjIO0DEaORVrNBDaeh5SR4qgjYCm6LbIxRbDMcVaIijVxwdtoqZIfeRBThcya6Bhcj6wmaGpyI&#10;r8BVKp2LYr/+BlCNGopxQlq/ZIbE/6KA+sNHHiswXedzhI1E6I1/Pt5LAIli+ut8lgLQn6fT8Ovx&#10;JGw5EofP9kTio10R+HBPBN7+5RK+3HoKP+/ejU+3/IgXP/sDL245i1d+vsW4hE1bTuOtrw/gw29/&#10;wLtfvIln3vgIazf9gfmvbMOEZ3+F3/of4Hjv53BZ8SHc5z8PjxmLEbxkAtY8PwOPvDwNC9fRak2z&#10;wNINIfAKtseoEBfMXjkK89d48Tl/+Ic44s1PX8B3f3yCGUuC8OxbK7Hu6Tl47+PXsGTBBLzz/DiU&#10;pz2K9uJ5aC+ZiK7KKeitm0ZVFEI1NgmoZjROR69E3QR0l9F2FY9Ed8FY9GZMRMuNQHSGT0dPzCx0&#10;xo1DV8JkdEbNQPU5PzRHUvHkz0BPZjDak2jLkgPQETcaHbJ+fuEL2PXlMlgaDoKpvQU8CUj3YGsq&#10;Nit4B7nC0sUc+qbDMXjYUAGQQEQTApi0nPN9Iftn+7by+AKf14Rm/7w6/2+1RAj1z/to9jU5IVE3&#10;ckyzXI8GRloAadRPP/j8FzWkCZm2Q47L//37OYYC0F1FpHJDPCYhuaB4wihBG+lUSgKkfmDRqh61&#10;L0FQaRVQHC1dnFg67bli8dIkMb0fuRlnEP7Va9huaYAYgkcAlETblW5qiCxJPFP55JprLFcBlU8R&#10;4SPTbxRZmaHY2lRFicwayIIrAFIQYsgSNzJ/joCoWWDEQt5GG6PJq1hTZRBEPCbTo4oC0QJFJonX&#10;QIeKRZSLAkefehEAKQhpQ9RRH3AILhV9IJLjarZD/q/mPWj/JGRxQr5vDz/b33BjiPXq4Wfr4mfU&#10;Wq8WqpxW7kuyWSDUIgqI37veUnJeBC6PlRFCpQRtCc+PN7PHGf/ZSP3tNBKpai6L+ompxWWxYLJ2&#10;WFwlLhBIMlm9LOGsjRNURar5vV/+RwCk+v4QOtL3Zy8BJOCR51R+6AYBxQi9QVgxDjD2XSskfMSu&#10;5WHnxVz8dS4bW6nCfj+Zjl+PZeHHI9n4fG8iPqUK+uxALN7dFoZPdkbg631x+Hx3FN756zpe2xqO&#10;N7ZGYtNvl/HST1fx7PfXsOHzI1j76X6sePsIZrx4AIHP/gGfR7+Dx/3fwG3V13CZ/xpWvvAJvtnz&#10;C1779jGseCyIQHHDzBW+CJzliOAFXvCaZIXJS1yw6CE33PuUG5Y84snnffDNH29j81cb4TnWFONm&#10;WmLKbBs8tXElftyyGcU5B4DuX6hwngCaF9NmLWDIwNOp6K4IptoJIngmobeBFqtyLNqzvGgVx6Aj&#10;dSpaImag7mQwOq9PB2Lm017NJ2TmcbsQbbFT0UgAtRI4rXEjaL/8gdQgZcU6MwigsieRcvEFeDkO&#10;g5WdJUZPGQWfCVYYM9MRUxb6wMXPFAYWQ9QiigM0gLkLmbuhhdDd4wo+2RcZGgCJEtIoo/4A6p/7&#10;uZvf0UDnfwJIq4A0yWsNjPoDSROac7UAUi1k/3i+f95Ia8lke4jwOUSwUDFRBcl4LgktiGS/P1gE&#10;Un9DSLZ9+9pWMemYqGkt24MIAiiCj5PTTyD9zB/Y5uuAm9IzW3pkq5yPMbJMCSDuS86n0JK1vECH&#10;Ba+IBVC2pSyApQSNAKjE2oxKyAwV3K+ypUURJUQlUS8htkxApJrqJZFrgU6qpK6/lYglIUA1IvZI&#10;qRvChUDQAEeAIfDQKBptKFulrJWcrxlEqhQU7ZcmNHBSz8tr9g/1WmLPRGHJa/WFJM2lQyX3Zf6f&#10;NmtbBSI1BIMhIGoWFcSoEcXH61FmaYNqc2dkm7jirMc4pH+5E5m3yhAV34Irsl5YnGYhw+sEzWXG&#10;qbg6nImt7Zt2QzMQ9YSyX/87gAQ+h3lMlnhW51Alhd7UQEgDoBLsv16MvVcLCZ987LqUi+3nRQHl&#10;4PczafjlVCq2nMjAN0fT8NH+OHx6QOxYFj7ZH4NP9t3G14f53KFEfLb/Jj7YE4U3t97GS7+F4en/&#10;hOGR727gvi9PY/Z7xzDhlT3we+p3eD7xG9wf+RVe63+Gx8qPMPfpj3AlNQ77r2zBo2+F4OWP5+Gj&#10;LQ/hgWem4bHXFuPpzcsxaakrAucaYNEjNpi33hgLH7LDjBXOCJ7tCP8ptvCbZIYp88yxYo0PktIu&#10;QP6OHNiMjLjXgK7X0VW/CL3NhEjTTPRWj0cb7VhXnh+VUDBjHLrzqXwy/NGROAGtMQuRtDMAZfsn&#10;oP3idBTu9ULVGVqwGAIseRGQTZjlzUNL7Eh0Jo4EMgkfQqg7PRA9tG69uZL4/gjPU7nJ+mO2TnZw&#10;9COIQtwxcc4IuPlZQM9oCAbr6AmAtGrmbtyF0N3n/n2ewCc5U8CjtWF3c0RaEP2zhUsLnLuh7JhA&#10;J+sgz+c5mbRambJ2PENB5e55su2vgLTWTEKNKRO7lkGl02ex5Fh8mjynGWWfKM8r6GhCAyEqIekR&#10;zYhJJlySROnw//k4VsaE9T33j9Y0Po6klYtKOYTbyVRX3GYnn0To0hCcNdRFMtVNhqk5UgkiaX7P&#10;FRVEu1VApVPErWbwrAlKaEOkw10ZLYyCENVBKRWSxoqZq9kaawkbGStVR0VUT+jI+vIyfEGsTZeD&#10;HboZnbZig2jN7CzQbU9V4kg4OPYpGYEHQYA+RSSQ0Fqrv0M7wbzYOTuNjdPsa5TQ368j8fcxDazE&#10;AkoPZ5WEJpS6ZcyXTHurejxrZiFo4/sKjDqojFpszKjqRAFZqu8nI+GreS2KTRxwxTYYKe/8jvTT&#10;ybh6PlMtzXON4LlEBSRrg0lcpN26KHkgqqFzMvcPtzL1xsnIMpyMKL3bAbEPQEr9ED6yfyxC5gWS&#10;icnKcPAmAUTohF4nrAil0Ful2Hu9CDuv5mE71c+2S3n483w2fj+Xhd/OZOLnU1n44XgWvj6aiQ/3&#10;JRE6yfjxZA6+OphICMXiW4Lpp6Op+Do0Bh8QSK/viMBzf9zEw1uu4v6vLmLR+ycw4bVQjNq4HZ5P&#10;b4XH09sx4sk/4E8VNOXxD/HBjm34+M9NWP9yML7e/jhuJu/Cl79vxEMvLsbqJ+fSco3AkvX+eGTT&#10;FCx8xAUz77fGw5vGYsPLEzBlkTu2HvwKD26cyXPc8MLm2djwxAK8/+5LmDvFDR9vImCavkBn9Xr0&#10;tDxABbSQymcc2jN80J1F5VIejN6S0ar3c2/mGNyJYsTPQXXYLNyJXIDu6NmoOzsS1Sd8UXN6NGov&#10;BasllzvTJlAp+aNXRvGLakr0JIB80Js3Fl05VEFVr+DPzx6A7gBZdWMgBhkOhdsoJzj7WsLOwww6&#10;hjrQGW6OARpbdRcsElrYpGRJzkcT/z4nJUvijIJQcqYmd3QXQJIPOqEBjLJTWnD8Ez4alSTnyDHt&#10;eX0WTB27e64WQprHGhWkDQ1oBEYCogNqqzkmzxFAafw/UU1//4+ce/f/JeIIl9gUAdF+tZXH8hrq&#10;eJ+aEiUlfYukKT469QiBdJiq6BDyqQovPfsATpnoI8XCChkmlmqS9XTasTyCKIdgKWBtXySqRyCj&#10;Wn0sUEGQlBAuErKGVqkoIIJGPUeVVNVXUCUvJINWZaR/E22N5FUEQmLJJN+icjFKAYktowpRSkUS&#10;zmKjBD4EE88Xq6TsWH8AyWPt+TaStBbg9IGmz5b9Qw0pAMlrOxN2TuhWIR0MHdFJCKnga3YQrG0S&#10;fM9WRhOh2mhjjEZrBsHTwOtTy+tTzOtx08IBCY+9hdwzybh0PBmHqCZOXSnAzfgGXKbaERV0Xqmh&#10;WlwkeM5T+ZwnmM5JAloBqFwNPj0WXqoUkDb/o1VAKufDkOOa52i5qHgOUWkdDiun+ilSymf7Raqe&#10;CznYyviD9ksDnwzCJhPfHc3C54cz8c6ueGzeHY+fzxXg+2Op+JIQEgBtOZ5OMMXi7d1UP9vC8ehP&#10;17Dy64uY/+EpTHn9IMa+tA9jXtyjYvSLuzDxpW2Y+8pvWP3mh1j05AIsfcIDb3wdgr9OvIzTYdvw&#10;2Csr8Myb67Hy0XuwduNkbHghCG98sZj2awyC59th5ip3LN0wGjOW+eFW4v+HrreOr+J6t//53Xs/&#10;UgVCBJcKpRQKpUaNupfiUNzdghMCIVhICHHi7u6e4O7u7u7Uga7fWnvOAfq59/vHeu2ZPXPmzEnO&#10;fp/1PFsmD3P9+hNCbTHPvy9KqpLRrm1r1H3+n2j7Qg1sKncFfvVmGDYRf93qQuC8jT+0OJjmo50n&#10;QM5qbE9LPDjSEr/uaoWHRzTq+zv8fvBdlu8ZPdxH4Gz/AHfWtsPNdc1xb+sLuH+gBXCiHX7X02T3&#10;0U0dpwM6/Q4envwAuDYaEfO/MQD651PP4L+ffgoO9Wuj2av14NhQj3v+H9R0bCQA/R0sT+r/As+T&#10;TsiejH4sywk96YIeh2RP7v+HjhQRLMoRWdp7xOpRe9yrZo0xehJCT0oOR25JING8ssd1tsS1zjvE&#10;a0t6D5ZaBnb3QYql5ZJ0Xj6BQ8jsE3ys1+88oBwSQzmWO1lnBjlqlPbBAsJIo6xzcPzUCpRPH4Qs&#10;h2ew19EFR2q7YL9DHRxxcMSpOk44QVd02pEuh47mEoFyiTCSBJuL9Qil+pTyQCYZzeOEymWJ0LFy&#10;QlYYdpfg+dWemKbM2BqW91ma3BD1Bx2Hxt4IAn/WYx3DtPuMwx/wfR7yWlYi2YKQyRMJQgqpbGB5&#10;BJ6GFnwMbGzwUbil43I7ejyz4HOfpaCjp6P+QdCY96Qr+4PvpcS56rUw/W1+BmvEswMBVAt39HQM&#10;Zy1A3xC7Og/ChZwNWFd8EJU5B1GStReZWTtQRZis33MXyxl2yQFVCkaETpUeWkg3JACVURqEaEZC&#10;093oefJPhmDSkzBKp8tJ1+RUTdHQKGmFXXQ8SdV0P1UnEFt5gvA5joiyowgtPYzg4sMMt47Ah/Dx&#10;zDpMuOzEpIRtCFt+DqEEU1DBQfjTHS3O3YfZqTswNXE7RoRvQC+/lfh2USU+mVuKD9wL8SH1yZwC&#10;fD4nH5/PykTHOanoNDUE340ciq5jPqKbaYExs1/F7IAfMGNJP/QY/hnmBc3BWPexGDvna4xxfx2d&#10;B9bFRx0b4bUPG6JBq6fw0lu10LDlM/iyc1v0H/khBo5+D1v35jH4uodvvv4GX3T4GN98/AZSoiaz&#10;bjnwewh+PduL0HkPf2pu11GGTwLQudZmbNDDY6/i3mY62B0E05EP8depd1ivEdDtcP90G9w/psGU&#10;rDv/PiHWDrj4Bv7i8ftn38Kfp9vhzzNv4eE5OqrTbxJA/bAmuz8auvwTzzg443+eroWnatZE4+ZN&#10;8e9aDL3+9W84NXpFAFIoZQHEyudYvV2W/g4cbT8pq17nP4aQgY/pqrfKJyHzt3ru7z1s1e07UmK2&#10;/5cMiCxZ4BCACA2b9ghI1C7TM6Y6Czx2MAlgFnwIL15vz0FeRzokcZ+lVmLcdUAQEpC0nWe0c7/g&#10;YzmonXQ6Bj7ULl5vJx2aAZDNAR09tRJV3pOQ7Pw8AVTXAOgAw7BjDk44TZ2gczlDMGmm92VCRGN+&#10;NAL6KhvpVYZOlwmgy9yWDIAYdl0hcK4wtLpGgNyks7nDhi3XoyeQah6VnIUat8KcPwmUP+rVM1Mc&#10;fqV+YcP/mdf5RUvbEjy/Un8w/PmTsnebPwYQ4SPJLQkqLO/rMTsszVo+hM59F602yZBP4mv02B0t&#10;MvY731/uxshFy23w/njvv/Hz/Up4/mrG/six1SN8NN+tPkNJZ7MG0HXnRtjh2ATrv/gJ19LWYGvR&#10;fsLnEKoz96MicwdyMjcjLXs7Vm64TAjdw4qdt1EtF7RLICJ86IIEIHs3vB1AmoSat9YKw+xjgDLU&#10;w8XS5IMMgAgnKpWuR87HAtApup8TDL1OMfQ6ibDSYwgqOQK/wsPwyjuMudlHMC3tEIZGbMXYOAJo&#10;5SWElR2n8zkCb4ZmHln7MD1lB8ZEb0Ef/1Xo7LMc3y1ejm+8qvH1oip8Txh19ipD5/lF6OFViIFL&#10;ctHfMwq9J0/GwMnd8HWPxug+pAmGTX8HXUa+irHzOsI3din6ju+LoTPfxahZzfDTSBd07NMCzi/9&#10;E3VfeRouzZ+GQ5N/wrHxP9G51/sYMboT5s53xZRpo9GvX2+cPnEM+3evw46t+fjr/h6UZY/CwTVd&#10;gSsd8cexFvj9CEMmAuPhBYZpl6lTbfDHlma4WcHv16bmBFJrgoZh1pXX8eB8a/x88AX8fkATcHnu&#10;Rdto6isE0jWNribIeI2/LmjUt9QdD66GoFOXt/F0vWa8z9Z44fX2aPZ6O/x3LUf8f885oclr71lJ&#10;aEHEgoeV07H2JbvT+Y8w7KjgU/VEnY5bANp7WA7Ing96rL2Hiw0EVG9t26XjpX8r7dd4EkYGGjZ4&#10;7CaMpD0CE7VLLsbAyXI4xt0YR2OHluqLCZgio10qCSBrn68/UIAd+xhS7aWjoXbtpxPan8c6Aob1&#10;O7i9k4DarrWhCRzlg7bxnG3KAe3N4meqwu70AKS/4IJddDuHajvhIB3QCYYZZ+o4EkDq+RJ8XHCV&#10;zkYh1TUlYukKrtEtXCVornJbAxKv8NgVnqP9a9y+ThDdJjDuUWro1jO36Hy4/TvDq595/B5Dnbu8&#10;zm3qFq91k6HcDeeauEkg3nKh2yB4fjWOhCEb4XSf4FBXvnnWuxyNQEOI3W/A6zckVFjek+PiPShh&#10;rHlaci93VFJyMbf0Hro/iXXXCdkbmlzLz2vyVvwMRgTuNYnwvO1Y34BVTu9UnYbY8frHuBVXiT1l&#10;B1CSvw8l2Syzd6MwdxvycrYgPXUTMrN3Yv3Wm1i7i07IFoaZkEyLz9t6wUq3WIMRizZe+juAVhNA&#10;6longEwYZuuCtzsfASiZ8Emg4uiAogmf8PITWFZ6nPA5Ct+iI/Bi6OWZexRT049ieNx+dA3cgNEx&#10;27Fs1WUE0gH55B2AJ+/bLX0PxsduwcCQNegTsBq9lHwOWIOfAlZRK9BnaRUGLq3EUP8qDA2sxACf&#10;XHw/JRDdXedgmvcs9B3dAb5R/eEdPQBe0QMx038ApvvNxQ/DvsNgtzcw0u1F9B3TGN0Gt0Tnfh3w&#10;Ref38Fz9/8ELbeqjcYs6+LHbx7h46SgCAr3Qtt3LaP/e65g1axKW+MxG795fYWD/b+A1pw+uHPTF&#10;w7ND8OeRtwggOp8L7+H+BYZNWnLkAoFyhCHYnlb4cycd0hGG5GdeNPPcNA/uwal3cWPLS7i2ugl+&#10;3fYyHu5/FThMV3SM7uhoC/x5vCVdUyv8cYQAujwWf93NQJ9hndCs/fdo+80AvPV9P7zS4XvUqNME&#10;Tq++i1c/6mh1w9sBpIb/5L6V56kgDORynoDREW4f+TuArDyQlZi2g0yy7/8dLv+7zl7/5L5gs1ey&#10;g0gQMgB6rD0K3yiz/8S5Ok/O5jG0igkpwscunrPrCSjt2Jf//xavs52OaNt+a27ZNoZoW/cVYOse&#10;hmW7s7D3YDkOl8Qgq2Vj/qrXxiGGXocJopME0Dl1wdPtnGcDvWIaonq42FgNiOgGqJsMoW4QDKYh&#10;8/g1NlAtV6qu6ps8fpdu5Rfqd0oLe2l1wT/oiH5rWM9MZL3Kc/WEj4tONemeajJ8ew6XnZ6ly3qW&#10;16ll8kd32fB/5uv06Gm5JStEI4gIH7NmM2H2C+F1h67pJt//KqF1sX5NnK/7PM7VfQ7neM1zLs+a&#10;8jzBds7leZypWxOn69bGab7HKadadHnWY3bOEkBn+Tk03ukU31tJ+BM8/2Kd2jjlUhsn69bC3uf4&#10;N/rqJ9xJ34AD5UexiuFOec5ewmcnigihkrSdyMvYRghtQS7DnPU77mL1rjuPEtJWDsiCkH0ktABk&#10;lmAlhHIMgBh6PQkgyuSA1pyjI7IAlFDNsKvqOF3PMYQy7AomeAKKjmIJnc8iOhvPnCOYmnoQI+L2&#10;oVfYTnzjux4TE/chaPkFeBcdxDyGXm4ZezElYQfG0v0MjdpEbcHwyG0YGbEZo8PXYnTYKoxetgIT&#10;w6jQlRgeUIkfZyfhswkB8EwoxQy/BZgT2A/uAV/DL2k4onMXwnXBGEzzW4ShHoMxyP0tzFr6GQa7&#10;tsKwKR/g8p3DOHhyJ15//1W81v4lvNDaGSPG9cbOXRuwLGwpJkwcgI4/foSo6ACsWFGGzz//AP/4&#10;7xqYO3MCMiPG4eK24XQx3xMUdDIX3sf9c+3wx+U38PA6Q6grDJ/oahRiKS9kZvtfaEOnRDhd4rkM&#10;r+5tboa76+rj3vqG+G37K3ioJ58efwf3D7bGH/ua49f9H+Dwyj5Y6tUFH/7wBT7t546PBrjhg36T&#10;8Va3kXB580u8xv/9yx93Qw01+segsMIjM7CQTsUCkQUgCzySHUIWfB4f13IX5dh7lNdhSLbvkQOy&#10;hVt0Kvb80N+djz0X9ITTUSmwaFvwsIVJe1iafQHE5mR2HSrm+SWsE0wkgYv7Zltw4XFzfjFdTSHD&#10;qSKjHdyWVLeDMJG27SVoJO3vp+SMbNpOx7NDoRmdkBLQlgPS+UU4QAAdLYtBRpsm2OlUG8f1jCsC&#10;RwuQnSEc9NSHCwTSFdZpzpeWnbhJN3STLuYmYXCDULhppDpBiRBSmEIJQLd57Gee+6CRlrRogD/4&#10;eo0DUqj0M8s7BNMNhkfXec51Qu4mXy+HIidkQUxjipxMCKfw7FeGYUYmSWybMkGHdJfQuUnHdFWP&#10;UXZ+FmfqP4cz9Z4lZJ4xOlX3aZx0obh93OUZHCOMjhF4xwiYY7zXI3xf6RA/80HC8ICjtRzJ3jrP&#10;Yp/T0zhch3J8GkfqPIN9dIirXJqg+K1vsHmSP45kbMbuiqNYUbAPFRm7UZ4uAG1FbvouQmgHCgiG&#10;dbvvYqVCMYJH0nggdceXbbmO4s1XUaC5YBsuIM/WFS8AGfiou33NWeQSTjnrLiJ11VkkET5xVccQ&#10;LvCUEjzFBE/BYSwtIHwo74JjmJ97BFNS9mJ4zE70j9qF3uHb0DVgPeYXnMTSstNYkHcIswifaSm7&#10;MSVpJyYn78DEpB1wTdiOSRId0ZSYzZgevRHTo9ZiatQ6jFm2Er298tFxZgzmpKxH4sqDcA/1xUjP&#10;Thg4/UMklgTCM3gh5gYvxWjPOeg+pjcWhI9AYuE4jHNrjwEj30dRdTqWhi9B8zdb4KU3XkbjV+rC&#10;deoQFBSl4cRpwunwFixYMAWHj+w03fG5uVkE0zIkx8egdZN/oSKhD2Hiil+OfsFQ6ms8PPcJ/jxP&#10;R3SB7ud6Gzy8+aaZwHqfYdfDs23w4KgS1K/Q1dDt3CCMTrTAw8Ovmm773/a/hl/2twJOfwKc+Qy/&#10;HGgDXO2DtPAv8GGHNvhhCfNABwAAsnVJREFU6Cx8Nc4PH45YiA+GeuDDwbPwRvdxaNVpBF76aiAB&#10;JFg8kuBBF3Rc0ywEII2A/rub2Xuo1DRwO7j2Hta+BRRBYA8hs4fgESQeAcQkgAkQU1pAERys11E2&#10;KGlf195j3sOSgLJzP6FB7TrA49zffaCU29RBmw6orgy793N7v22bx3fu1/UEOe7zvN3mPLkr3bdd&#10;FlyV0zJgpQRWs/8oD2a5vwPGEVZiF92err2d2rKX97uH95cViIw3XsBOwuZMnXrmscOn6UrOEAJy&#10;Pxc1852OQM5HY3sElht0JI8ARAdym7olCNmOW6FNHSgB/TPPUbL3PmGjxx9r9LF6u+4rhGrKL8QL&#10;rfGgGa1zw5cYZjVmmFbf5IQEnXs2yQFJ9/jau7aw7a7AQ8dz2wBLS9laS8VeJkAuGjelqSIUXYvc&#10;1UXC6QKdj0Yvn2G9AHtaIRWheIzbR/jaw3RDgs8Bx+ew35HwIXj2OTyFfY7/xv46/8QBh6exm05x&#10;M/9Gy2u5IMuxOTLbd8XGOVE4nL8dm8r2MyTbgaKsrcgngLJSdyIxaROKq05g/Z6fsXLXLVQJQHJA&#10;W7U42Q0UbbqK/I2XkWfrCTOjoQkek/+hctYRTDyeuvIMYiuPI7LsMMKpYDqvwCJLAtASuh4fwmdR&#10;7mHMTN6NcfE7MDppH0alHMCgqG2YmLIf/lXn6H6OYW4W4ZG2DzPT9mIGQ7AZ6bsZiu2Gu5S2C7NT&#10;dmEOwTQncTvc4zdhcuR6hmCV6L0wFx4pmxC3+jiSVh7B4qRUfDX4a0xcOBaBiVEYM8cD4z3nYvQc&#10;N0zwmILcFeFILJgId69vUb02FgNG9cELr7fAq++0Q+v2b2PQyCE4efoAbt65jLu/3MLxk/sxY/oY&#10;JCWF4+7dm8jLz8WKVdXYuXMHPmjbHIsmEDgn5uDXw50ZYnXEH8c/w/0T7+Lh+bZ0P2/gr6sE0OV2&#10;BM67Jpy6vbGZFW6de9087RRXFZKx1PIkF9/m61vh7r7X8NeFb/iaTsAvrkhP7IPvu/VAlwlB+NI1&#10;GB+M9sFHIxfjo2Hz8G5/N7TuOh6vdBwjB1RBB1FmtFeQsUkQ2WscjKW9xq1YUrilfTkPQcMOE+3v&#10;UoPnNffyHMtV2UQwGQckh8Tr2wdAHjqxHIdPrsThE6tw+PhqahUOHee+2V6LQ8dUrsHhYxRL7R89&#10;sRZHTqzma3nsJEuee/TkehzReUdX4tDRFThybBW1Env2lWLHLjqdPYU4qNDxcAW2bMvBhs0ZWL8x&#10;HSvXJqKkIhypGd5ITluE5HQvJKQsQHScB0Kj3BER64HgcDcEhc5ESLg7gsNmwzdwOuYvGA0Pz5GY&#10;MXsoJk3oBs++nyP99Rexj87mLB3QKTawMw5soHRE5wmRi2ycyvHcYIO/VZeAoW7Ywq9bBMUdlncI&#10;Bc0F0wJdgtQNAYsyDkbOxaWuAZDmXUlWj1QzoElL4AV+YZrRPjfml0STU+tpgilj+HpaiZAhHPUz&#10;X29gxPe5x/eXK7rD+7lZ13pCq2Bn3BnfS08c0Wx1rd0syYFZqo+f6bzu2GFZ3wXXWEqXeM1zvN8z&#10;DDlPEkLH5Y4IqmMM2Y4SRgfpgvY4/ZvweQq7CKit/Bttc6iJjbUcUPZ8AyQ5tUTip72wyj8Fe6r2&#10;YUPJXpTk7EZWxi6kpG5FPCFUseYi1u77BZU7bjEEu4kyrQutSaqbr6OIodjfpmPIBQlABJHG/qSt&#10;Og1Nr4im0xJ8QssOYZl6ukqOIKhYADoE39yD8Mo9AI+03Zidvg8edEFuuccwOf0AZuXRHVUx9KJb&#10;WsBzlPuZa1cO93P2YT61UMqmsvZhAUE0J3ErZsZthGv4agzzL8X87D1IICQTCKDoysMIKdyA2WHR&#10;WByVhFlLojB1URAdUAjKNqzGjqM7Md9/AoZP6oCJbt/hyu0DcF8wF41fbYk2738I7+BQHD9/Fhu2&#10;rKfX+Qt/3v8Fa9aUYf26UqxfW45FCzxw+TL/HvmZeOf9j9D+rXbo2qEhTqwYiV92dcSF1a1wce0r&#10;uL39Vfx5hI7mYHP8vP9l6kU8ONYCfxxsibtbm+K33Y0JIIZb117Bg2uv4f4VOiEtQq91g859jlt7&#10;OuD2oZ/w28XpwINoZGW7o+vgkeg6OQRfTQ7Fx+P88fEYXwJoET4YMg9vMyx7vcdU1DAJ5aMa3VzN&#10;Br2CILB08NhyNnbC4Tj3CYQjJ9T4CQdKcDiohi5QnBAspBXmOkf42uOn1+DYKYFiJY4RLEeOL2c9&#10;ry8XQQBIu/eVYOuOPGzcmoNNW/OwZXsBNm7Kxpq16Vi9Jg1V1QmoqIhHeXkc8vPDkJkZiORkX0RF&#10;zkNszCJERi2Af9As+AW6ITLGi7T3R2T4fPgvnU5NQ2jwLCxdMgmz3QZj8sSe/EXojfmewzB71gCM&#10;Hd0Rgwd+jiGDvzQa2P9T9OjeHt26vIOePd5DL6pnj/fRo9eH+KnPJ+jRswO69+iAn376DD17fYZu&#10;PT5Fz26f8LxP0bX7J+jeqT0m/fguct9ug/0uDQgeuaCaOFeHEGJjPEcIXaCuKCQihBQiGRnYaLqF&#10;HlvsbBr8HcFGYCAI5HyMtM/jP/Nc5W0EH9OTpSdQmIf/MU43i8nrsTuCEH+dGvBXSispmhnwTY1T&#10;snrL6tIZOdEl2eZscfvneo6Us+lB+03nNGxMJ6VwT48FehnmCRi2tX7MutTc13Pj7zdoas77jU7s&#10;1wYWmG4TUspnKZGuoQXn9ORXOqWzDEePEER7nJ+mSySA6IJ21H4WW+mMtjg8g838m610qI/Ip52w&#10;wPkVxPWagNUJ1dhSfQwlhENm1m6kpO1AYuZuNswrWLn7ngFQ+TYB6BqKNykJrdHQmhF/kQDSeCCF&#10;Ycr5nEX66rOIrzhixvnELT+J6OUnEFV9HBF0Q2EVxwmj4wgx+Z/D8KOWlhyHb9kpeBWfgCdd0aLS&#10;k/CvPgff0uN0P4fgRVgtypeUK9L+QfgUHsDSogPwKzwI38L9WMx7np+6HZ7J2zAjbj3Gh1QRbnuQ&#10;xPtM33IBqet4H9VHEFK0AyG5hFBgLiIy1iN/9W4MmjwNY6ZPw8x57li/owIz5g3CR1+1RH5ZBuZ5&#10;e6HNe+/h046dMGj8BEye445OvbogMT0OSanh8PVzh7+/O7/zw+E5R13wwMmzR/DBZ5/how7voV+n&#10;V3Coui/u7vgY1ze2xp2tr+PO5lfw285X8Mee5nhAt/PgUEs8PN6a0PkAD0++QzjRAWmRtVt0Oldf&#10;N49cfnCJP3o3O+PuyVHYWjoUYYs7IcCnL9tsCGIz4tDbdSG6TY/Ct1Mj8YVrCD6nG/pkjB8+GLEY&#10;7xFE7w6ZjxoHD1XjwKFK7DtAJ7SvHDt3M4zZw/DqwHIcPLgau3ZVYsuWEmzaVIxt2+iMdsvKVWI3&#10;yx38w2zeXIgNG3KxaXM+1m/IQnlFNO3yIoSFzUJE2BxER3oiJGgGYeCKhQtGYfGisVg0fwxmTh+A&#10;KZN6Y+KEnhg3thvGj+mKcaM7YcyIjhg97HuMHPItRgy2NHzQ1xg28GsM6vsZ+vX6GEP6f4uBfb9B&#10;756foe9PX6Ff768xsPe36N/zS/Tr+TkG9PoSg3qzvsdnrPscA3/6EoP7foUBP+nY5xjUh9Dp/QWG&#10;9v8GIwZ+j6H9vsHwgd9hxKDvWX6PYbz+0AHfYRDrBg/4HoP6W+WQgT9g4AC+D/cH9dU9fIt+/X7A&#10;gD5fYwqBlEM7vM+lEU7zV/10nWdtAJIjqIXzckBs9JrnJQcksKiHSAuRKUEswAg6go9WCVSdXI8V&#10;rqnnSXOpNPiwHh0NHZANQGbB+rqCw+t42LgdHjTWgwYJIS0wbxaqpyNqqPV9tDwqYSXXRFBYs9sb&#10;EiTqcqer0rifRk2pF6gXqZcs2GiJD6kJ43yz2BnBpuvp8df1X+Z5ks59gddpSsA1pttqSKA1pEuq&#10;T4dU1/T86bE7WmL1MEM0LVF7gPA5UFu5oOews04ts6b2qtq1UFCrNtKcGsKzZiMMeuEtRM4KxKqy&#10;vVi36hRKiw8iJXsXkvN2YfkWQeg2ynfYesFMEloAuswQTAC6QABZAw414tmM+yGI0rifzO1EKpbX&#10;jF5xiiA6iciqU4ioOInQypMIoYK571d2AksIHL/K0wioPoOlhJRfyTGC6QiW0DX50glJfhqoWHoE&#10;gaWHGNIdRFDJIfgTRD6EjVfmTnim0AHFriWYDiB182Xk7LiKwr03kLPtIuJXHkNoyS4sTV8L95A8&#10;TPdJhuuCIIzzWIg+I0aj/8gRKFleiKo1+Rg+rh+CIwIJ4WSUreWP/aVz6D6UYPr+K3z41afoM/Qn&#10;JGeFw2PhOHTlD2a/fl/zR/MbBAQuwELvOQTQB3jj7RfhMY1u5Ygrfj/6DR1OB8LmEzw48D7u73sT&#10;v+oxOzu15Gxr/HVaXe16EOE3+O3EmwQOv1M3qYst8eAMf4Suvo+/7o5DWOA3GMD3GjpiLEaOd8eI&#10;KQsxfFYwBnnEoqd7An6cFoOvJy3DZwTQx+MC8OGYpeggRzTeHzW8GHcunD8Kc9yHYMa0fpg6uS+m&#10;TekHtxmDsWDeeNYNYohBUIzrjemTB8F95nDMmjEMc2aNJF31uuFwd2M9NWvmQExx7YVxo37EyKHf&#10;Y8zwThhr1JnqgrHDumDcCIJmeDeW3TF+RA+MG9mT53XHmKHdKB6nJgzrionU+CGdMcHsUzo2+EeM&#10;GdgRriP5Wl5j5KAfMXpoV4wc2Bkj+3fB6IFdMXpQF4zS/oBOLDux5DmDOmPMYB4f1Mls2+tHDeR9&#10;8ryhfQidvj88FveHshxMDerzHQb2+YbbFP/IAwUyO4D6fIu+/TsaIE0h9LLfex/76jYhcJ7HGedn&#10;+Ktfx/SAneL+eec6ZnChEsyCj8b13CZQbhvXY8FG3d7q/v6Z4YwBEB3PbUHIBigBSONq/mDD/qux&#10;DRhq+HVfpCvSUypoi+V+GgpAbxM677Ck9IQLAcksVE+3JEcjIGnBMsHESGsKsdTKiNzX4mUPBRmF&#10;c1o1kYDDo0cAEUT1acd5/GE9wk/rVVNaLlaPxX7I8E9PrP2TQPqtfhN+pkYEbSNcJZjOyyE6MkR1&#10;qI2jhI+VkH6OTuh583DHKsK73KU+Ymu7YOJzDpjQ/hMM+3EAli2KxvrqA3THJ5BbtAuZ1HI9EWOX&#10;9Wie0s1XUbz52iMA5W24ZMIuSSOeta8cUPb6S0hnXTJBlLjqDOKomJVn6IgEolOIrD6NsCoCqPIE&#10;AsqPIXj5aQStOI1A1gcSRIHlp+BP1yQF0jkFlh/HMpbLKo5hWTnDqTIB6CACKN+C/fDO2QOPlC0I&#10;ZsiXQWjm77qO8gN3UHH4Z+TuukYQnkBE6W74pi9HQvUOQigZw2Z5o/e46Rg0cRJGTp2ET7//FD6B&#10;89CN37c586dhSbAP9p08iJ3HD+LH/n3QoeP3+LZHd/gsW4rC6ky4eY7FoGE/Ysq0wXB1HYpvvu2A&#10;Dp+9i29+/AzjJ3ZHceY4PLzihftnh+HBqe7462QX4HhH6ls8PPIxftv7Ju4SRDd3Mfw68gFw+Xv8&#10;eeZDuh5C6EJbM5Ial78A7o3Dmqox6N2fBoHQGTs3FuPmJ2P0gkwMW5SOgQuS0McjCb1mJeGHaeH4&#10;ihD6YnIYPhGMpoTgi6nLUGPkYLoNm0YN6Ujn8QOdQEe6g28xYZQgQRBII7txvwcmqPGb7e6YNLYn&#10;Jo3rAVe6lwljOmHimC6YNqEXZrgSVhN7Y8akfiz7YcbE/iz781g/o6nj+mLKWEuTRvXBxOE/YdKI&#10;3pjK7SkjfsIMlpOGdYcr4TKRciWctD9xSFeMJTimjfkJk8f0Iiy+MyAZ2b8zRksDLfiMIBRG9P/B&#10;gMYOHpXat9ep1HnD+/Gz9vmBZSfqRyPtC0DDeGwYrzNYAKLLGdzX0gA6JjmwQf2+I4B+QH/CaBKd&#10;Vkb7d7GfjkRzvs46P0cHpMcNE0KOtXHO0RpgqEGIVtd6PQKmngnBBBkz653gkQQgaxyOVa/Be2ab&#10;r/+F9Qql/mrUmGAQgBhi1WOj1xMoGtOdaEF5AUiPaNajm+vbIKRnxDfhF8c84YLnNCaseO7DBvxC&#10;SXqmGGXqzDE9YUNgInxsS7ca8DRoTbdEMcQzj+NRqWf11yXMtJqiQNSA90Pdr9eMjqgpQ73GDB+b&#10;8HM2xTXnxrjiTBDVccYJOqHDTlZyelutp7Hh2aewoXZtrKBbyqxVEwuefxq9a9bE28/Vwus1ndDz&#10;4x8QF5iKjauPoWrFIeRXHcTKHUpG30TJ1mvWrHg6IQMbhmGCj6Za5G4geGwgyl5HAK1h+ENXlLL6&#10;HJKoOCWmCRlBSAAKp0IIlbDlBNPaiwhbeRahK85g2fKzWFZNEUohhFUozwulUwonsMIqjiK04jBC&#10;CSEltuWC5Hi8c3az/jiytl1F/k66tX03UUX4CELZ268ifsVxxC8/gOiyzYiv2oi5EQKQF/pNmI6S&#10;DWsx2XMGvuv5NUZOGogJ/PGfOmcc3L3cMXr6eAybOgEzfRbBzWcxQpOSkFKQDf9IX6TkxaDv4E6I&#10;SQzBz7/fQnxyDOYumIMhw37CutXJ+PNmKc7snI2j6wcTJK50MwPx15l+wOkewKkf8dfxrxlyfYW7&#10;e7/DlZ1dcPfoYDw8Pwy4PgD3z3fCzeOdcG7/QKwsG0fIDSIkvTDJJwfjfLIxZkkWRvrkYeTSfAzx&#10;SceARanoPTcZXdxj0XFmNL53i8F3s+Pwgwed0dxE1Jg8mo1/FBu0NLoXodALEwmZCSO6wX3yYEwf&#10;3w9TxhAOY/sYTSM8VCfNMHDpS/WhCA5qJuGj/Wnje1N9Hp07dXxfI71e15k0qpclOqFJwwgYOpqp&#10;o3paoisyDoiuZzzdj13j6IhGE45urv35Hv0IoG8xigAa0Z/OyO5w6JKG05FIIxkyaV/lqEEEK8Oo&#10;UXy9XdofwWMj6KqGDyCEqGH9FZJ990hD+B6DFOIRQNLgftw37kcgYgjW93v0Z7g3oVsHpL3zJvY3&#10;aIZzTpp2UQsX6tD9ODpTVmL6AhvWVcJEvVuCihK69xhO6akY0j1bL5V6vJSTuVePoRhhpKVaJQ0K&#10;vFvPwXTBW4uLMVRSXkYrGmpdoCYKmRh26Tnwgo2cjxGh05T7UjPCqAnBRP3V+B2jh6bkMT1R1f7k&#10;VPN0DDkmhV6ED53TQwFJMOKxh3oShh6GqNCvPo/XJ/wMlOiMGhI+DZsRPJQTAeTUCL8QPPcIoVsC&#10;kFMDMxFXqwIcpzs84Pgsdjk8i+10QJtrO2BNHUfkMSzzqfUs+vzjf/Dls//GxzX/gTf/9Q+0e64+&#10;+n/VG2G+0Sgu3oR1my9i475fUcZQrHjrFRQQOPYZ7znqdl8v+Fwyk0+z12oW/EVksExbraQ0ndAq&#10;OiECJp6AiSaEoggXAUiOJp7QSuT1YtdcpM4jmudGrzqPSJZRK84ikkCydBoRVScQTldk5ZSOIaT0&#10;KAIK9yOK+9lbLqNg5xXC5wbhc5fwuYV8hmGqj6w4gMDcdYgtWQfPsASM8vDCGI8FmBcUiKC4MMzx&#10;mY3y9UUIiF6MGQunwG2RG/xiQjBq5hSMdJuO2PxcBMXHYto8DywK9MWMeTMQEueHguosBEUHoXR1&#10;NZaEhsB/WSiiokNw7tRGnDuah8VuH2HRtDa4dnQuQ6lZdDYjGVr1p7shiC6Nxe2jE7GxeDDSwnvA&#10;1+NL+Hh8jLWV4/HrnRhsWjsLrhM/xdgpIzDewx/T/LIxNbAQk4OKMDG4GOMDijDGvwhDl+ZikG8G&#10;+ixKQU/PVPTwTEavhWn4yTsLvZfkoueibNRwZWN3HdmLYsnGL2ch+Iwd1hmzJg0ysBCkVNpBNHN8&#10;f8yaMAAz6WZmTugLNwJnlmsfgqE3ASQYWQCazmM638DKdQBmMYQTgHSdmXz9ZL7vFLqZGTxP7zlp&#10;ZA+CUGAigAgm1U2k03K1Oa8JdF5jhnbGzEkDMGVcHzoUhnlD6GbkaBh6jSSABBs7fCQDGRt47PVP&#10;gmiEoPMEfOyyw0dS+DVAo0ltEFK+aTDBM4jv37c3AdTzK4zv3AEZ776Fg41eJICczfIaGvtzmg3t&#10;tHM9hmMWgDQiWMln42rUwyTw1COI6Ijs3eSS1v8RiH6prx6shgZWSlTrcdOaA/aQoY2WWdWyrA8Z&#10;9plRzVqYzEBC4KDLEXjMgwXb0f0QRHYANaU7aiIJRBaE0Njatp6iytfp4YYCCkMw60kXlEI2E5Lx&#10;+nqOmB6KWJ8uqB4hVV8hms5vjgeE8B+8PwMg56b4gw7oF4Zg9+h8brk0ZBhaH1f42c87CtCOOEpg&#10;H3R0wgEn6znwG+rURQnB7V/TAcP+9Rx+ePpZfPv8v/DV8//EJzWfw1tPPYd2teug80cMzwaNRWbh&#10;Bqw/cBtldEEFG68x1LpCAF1BNuEh52Pgw9IMQNTSGwSQlL76PAGkWfBnTDgWbwvHwgmTUIIjedMV&#10;pDC0S+b1EumiEggzKV4i1GIIMCmWUBK8TBi3/CRdkAY0HjLbmeqZ23ENxbuvoPrIHSw/eo8wuoys&#10;LReQsv4sYiv3IapwLZbEpGBuQCiCkzIQn1eEk1evwH2hOx3PRGzasxJLIxZgvPso+EX7YcLcOeg6&#10;bDj6jBtHFzQVrh4e8I+KwPyliwkbX0SnhqJ6YwU8ud9l0GD0GT0WfUYMQ3BUCApKUpCZEYDprl35&#10;vX0bSz1/xJl9Xvjr2nw6nKnA7cU4tmM+PNy+wned2+HrTp/hsx++xzddu2DQqIFY5Dcfi0LCMG6u&#10;Pyb7JGM6oTMjtAxu4cVwiyjDzMgqTAmtwISgcowihIb70Qn5EkTeuRgiVxRQgCFBhRgYQC0tRA25&#10;EAHGckIMqUb3xDi6jZF0BXZY2CWQqM6NAJo9cSDcCI6ZBIHbhD5wd+0H90n9CSDWUXIoM+lUDHwm&#10;EFiTB8J9yiBTP51OaBZDsqmEz5ypg+HlOQ6TCD7lhiYQQhPkgHgvrnRkKqXxAhKPjSZwpk8cwD/g&#10;AELie7MvAA0fwJCKbkjwEEyUH7K7GrvDGUaoqN6Idf/pfASb/wSQCb9M/sdKTKsc0Ps7uqLvMIAQ&#10;6stwTdvjfvgQyW1fx5HGL8MssOWiJ1844RQb2hkC6IJzfVxmyGUApGkTCrm4b3c9vxBAktnmOZrr&#10;pdHPv9aje2Dj/a1eY/zK0Ou3+hrFrBnvWv1QDuhlhmCN8YCv0ZQKk2yWKzIPMCQUGr+Bhya0kquR&#10;uyGITCgmxyPZ9gWhhtxuyHMaEl5yN/UIMz0MUbkgk99pbvRQvW4NCRs6H5h8EAFkYKR9Hqf7+bNB&#10;E4ZfL9KtEUJ1GYJpPhj/LreoG84uDEWdcMGhtpmke5zgOUIdI5z2OdbHJgdnlDnUwbLatTDmmWfR&#10;7dnn0ZXg6VLr3/ixzr/Rqc7T+IbbnzR0QIe2LTB4xGikyg3t/xnFm64hn8rddJ0AIoQInmzTJa9e&#10;MQHoHDIFIzkhupq01WcZip15BKHYVacZhp2gqzmBdAItbcsV6hpSNwlEdhhdMQCKW0OtvkgJQmcJ&#10;I4VwdEAMw2JWnkImX5vLMKtQC6kdvI61J+/RAd1C9tZzSNt0ltA6gtKdZ3H69h9YsXkbtu7fj7Xb&#10;d2C212Ks37YZPgGLsGjpHMQkByA+iw4mYxncfWdj4OTJGDVrDmGViMiMVPhFhSMpLxdZZUUoXlOO&#10;OUs8sHiZP+YHLsPQaR4YNXshEgqK0GfkcMz3WYBDx/dh6sxJGO86DhPZlg7tycTvN3Nx/1YKVlbM&#10;xeixXfFt7674csgQfDHEFT+OmYdB7iGYsDgGrt6xmByQhhlh+ZgRUQL32OXwiF8Nz7hVmBu3EnOo&#10;mVHVmBZRDddlFRgXXIbxIZWYGFqJSVHLMTGqChOjqzEiqASz07cxBGPDfywLROOGKpnbyQqd6GCk&#10;J0MvN7qX2a6D4E4IzaGrmTt1COZOoaYNxWwCRaARcGYxbp3JD6gc0Ay6JTkiwWcGrzeD4JpOTRnL&#10;96QmEnyCjBLTE+iMpIkjf6IL6oXxw3uafZVKVrtNGoJZU4diCAE0XCGY8jnUcALFAogFlSc1ijGx&#10;25TBfK/e5hw7oOzAEWy0/ySUHovXFbD4mhG8zrCBBB3rBvfviEH9O5s80uhv2yOpdUsca/wiLhM2&#10;FwkYzfY+ze0zTvUJoHqsV4+Qxv5YSWi5mr+Bh9Jsd62hI/3q0oAl4UMH9Dsh8wddjiaA/sFjCrms&#10;9aAJIW3TKWk1RD1HTE7IWnieoNDDBE04ZZMewWzckZXzMRKY5JTkfgSfhm0sqAg0BjqEz6OF6wW8&#10;l3lcUCLo9KBEyjwqWolwgupBQ4ZdBOcf9V7Ab85N8CtDrl8MgAhfup2rjnVw2cnRmqbiYD019hDd&#10;0FEe13ImWxmGKRkd7fgMXOl8ej73NHrWqoWetZ9DN8en0YvqWvspdGrigEn6sRjZF4PGTUXxyoNY&#10;t/e2mZKRRyeUYwOQGZhoesastX+kzHXnbTqH9DVnkEolE0SJawiSFSeNcnbcQPa2a8g0ILqKNLqh&#10;VErd6MYREULxhE88QRZPkMWsOMEQ7AgSCJ8srT207SqKd15D+d5rWHHoBtaeuIeKAzcIpnNI3nAa&#10;oRX7Ub3vHK788ic2bNuCC1cu4AGA6jUrERkXid0Ht1GbEJngh70nN+PQ+b3wifLDvGXB8EuIRcHq&#10;CizfshqFK8sRnpqKtPIK5KxYjniGZbnVqxCSUgCPkGRM8YnEkshUhCakwicoCMGRYRgxYQImzfaE&#10;6yw3FJbnIJ1w8wuYhUGjB6Lr8DH4buRUfDlqJrpP98Mo72RMDc6Ge0Qe5seWwCu+At6J1fBOXoHF&#10;qavhlbKe2oQFSevhmbiaEFpFMK2AW8xKzIjmdtw6zElch9k8zz1lDSbHVMMzYwtCKk8wBGN4M5GS&#10;81EOSKHYREJAALLna+xhlF2zXAWewZg9aTA8p5OqM0eyHEY3M4TwIYAIJcFHIZwbz5UEIjdKoZvb&#10;uP7GRUkKwXQPgt8kubDRyg9ZciWAJhJAKs02ITR2SDdeawghNNQkiuV6HssOmx/pjAgGbgsogo96&#10;2AQfuSod0/7YYV0x0nZMQNJ5kgUhwUyOSqHbj4QdgcP3G/DTN+jd/XP81PVj9Or6CXp0/RQ9Or6P&#10;wZ+8jvS2rXCC4ccVrXVMB3OJDe+ccwOcNQCqj0uEyzWCyTggk2i2AGTCLjoYDTQ0s8rrajEvwoYy&#10;T8fgeZJ5oijP1Vwwrf38kO9lBiKa8UAEkJFtWQ3lhAQn89wueyJZXegEhUI02+Oc0UQuSQlnlnZI&#10;yTnpXAFMXe2Cmenu53uZxy0LRNrWMQ0BkCOidD4BpGeamfsnDH9zofg3+IV/k7uEyw0DnzpmdPgZ&#10;hl/HHJ7DYcdncbDO82b+3D6GVjvqOGJNnTpIcawFt5r/xICa/0ZfBwf0JpR6OT+Lnjy/F93Rj041&#10;MaXPF5jo2gt9B/2E0eNnomLNAazefZWhmCB0leDRQvXKBV0yENICZJboiDbQGTEMylp3BhnrziJ1&#10;LUG0/hxhchpxK08ybLqNgl03DYQytl6lIyKAtlxGCl1QCuGWtI5uaB1hxHAunvCKXn6cTuoUcvje&#10;RTxXeanKPTewfP8NrKbzWcPwq2L/TWRtvYikDWfhV7gLSdXbcOTcRRSVFeDw8b24eucyQmOWMdwZ&#10;hL1Hd2PTrjVYHDQHa3dUYe/p3UgsTIVHkD/DsFlIKUzHuVsXkLe8AkkllUgqX4OMFRsx1csfX3Qf&#10;hPCMFfBLqcJU/wREZVfjL8Jt1ZatmOoxB7mVyzF1oR8mzluKkW7zMdjVDb3HTUOP8W7oOH42ukxe&#10;jOGLEjAtpAhzoiuxKHEFlqavg1/aRgSmbkNwxg4EZm6HX8ZW+GVtxZKMjfBK24AFKevgmURHlLQK&#10;81PXYkEq67O2wTt7O7yyt2IOAeSVuxWRBHxoxTGGYASPXa4McQSf8cO6GQAZ90JgCDratvYJDkHF&#10;BpfZdD5z6Ebs0v7cacMxl2CS7PUe04bRKQ2DJzV3ylAjD9fBmMnrTZMrYjmdQJoxYRDrhmDG+MF0&#10;WhJhI+Bwe/rYgZgyii5q3CBM47bV9a4erc4YxRDMng8aQYciZzS0nxzOD6Yc3EfjhL7CgF6WehMc&#10;fbp9hp+6ECSdO6B7xw/Q7Yf30eW79uj0zdv48et3qHcfqdO376HjN+3RUfvfvsPtN9H5+3fRmfDp&#10;/kN7DP+sDXLavY4zDV7ANccGuEoYXHFqiAtOjdjYlHSlK9KTIAggjSA287voWJTrkQQfhV3G+dAt&#10;6Jlg0q8MTTT73XS/83xta80djd8xYZgARBA94LkP2OjN0y4YiunxzuaJGFpmtYEGDhIUpgteCWU9&#10;E6wF619luNTCevqperlsMj1fJpekeqtXyzzex/ZoH2v5VtsSrqw3j/jRc8MUrjHsegSguk0oTQvR&#10;52iAu/wsNwgeDVLUGtCn+Pc46liT7udZHHKqTQfkjP0Mv3YTVlonKL92A8x7/mkMff6fGOTwPPrV&#10;fgY969AROT2PXrUc0YkQcu38PtyndsOMKf3Q5cfv0HvAKKzZcdYs2aE8kB1A6glTj5jgkLOJbmgT&#10;Q7ONdEYbNUWDx6kMwiidYEohhOJWHkcR4VO05zbDqGvIMhCyQrJU5YYUjm2gG1pPCBFAcQRP4ppT&#10;yN18mfC5bhbLr955Ayv33sSagzexlgBadfgOKvffQebmi3RPZ7C0cCciC9eidNVaZOWlo6QyB6s3&#10;ViMmNQrewd7Ysn8LVm2tRm5FGnIq05FTlQOvcMLHcy5c57pjxZY1OHjmKGKychBXuBIB6VWILd2E&#10;kbN8UbPp2wzRqhGetxHuoZlYkpCLlLLlCIiJhW9kFGLzyjDJKwyTfRIYWsVi2Nwg9Hf3QW+3JRg4&#10;PwzT6XYWplTCN3Md/HM2IKRgK8KK9yC0cD9CivZgGbdDivYiuGA3AvN2wD93C3yzNsM7YxMWZ26A&#10;T/ZGLM3bAv+C7Qgq3ouQ0gNYmr8DPnnbEMO/k0JcJe1rTKXrmE5noNDI5HrodiaN7s1wpwdmTxvJ&#10;UGoY/8F0N9NHcH8YQyzBZATmzhgJjxmEzExuu9EBzRqJebNHY4HHWMx3Z+k+BgupBXRHC3iu54xR&#10;Rh5TCSW6F3dCZea4gXRXfTGJ7+nK+1DuZ/wIhll0OUoqjx3ak46nJwHTFUN7M9zp8R36d/0KPX/8&#10;GD1+7IA+XT8nPD5Bz04fEySf0pV8hh6d6Eg6qe5THvsMvbpYsgOnL91LXw1Q7PWZGYw4pO+XGNbv&#10;a4wc+B1GD/4B44Z1otPqikljemLqBDq/SYTvFLq2aYMxawYd3sxh8JhNqM6m+5vNv8vs4ZjtPhTB&#10;/AxV77yJM3QfNzTmhbpO+Mj5XGDD0jpAl501Dkjd7lbiWTmeX3j+r/UbEUAKuwQhC0S/EyK/6rjg&#10;Q2hZT8ZgPXWf0oBC60kYAoMVhkGhl8Rw7SFdh9ZnNk/DUIK6Ac9vqGQ1waHXCSrmYYPKFwlOVqlx&#10;PXo4oUrr8cuqJ1iMw1G4pfFBgg7fT4MazZKsekQQ3ZAS4jxmHqqo0FGDEl0a4h7v5S7v5Tb/Fjfo&#10;Aq9Q5wQg/k0Oa94YncwhhmTHWX/EsS72E0DbCfEih/pYwPBreM1/YXDtpzGg1r/xU61/4CfC6Kda&#10;tdHx+WcwpVMHBMwfyu9eT8zz6Ith/A4FhiVj7e6b5jlhOYIOQZFL15Mr8Gyh+9lC+Gw6bwAk8OQT&#10;CPk8lmury6DiV55AntYa2ncP+YRZHoGibnON5UmjCxKIkuiEEuiAFH4lsVHl8LpF2y6jVM+v330D&#10;K/bS+dDxrDt82wBo9cFbDLluE3rnkbDiOALYIMu3HsPWvYdw7eZl7Ny5GglJy1BEEAXHhGBp2FLE&#10;Z0chKjOUoVUWonPiMcN7HiYtmIeY/HyklJchf+VKVG3dgcwVmxFZsgmxFXswZnYU/qvmK5i9NBYZ&#10;q3ZjYWIJ3MOTMDskCosjYuAXlwzvuExM8ovDWJ94jPGmlsRhgn8S5sQUYWn2WoQUbkF4yQ74EUD9&#10;3UIQVrQdUWV7EVW+D5EMHcNL9xoghZXsRWjRbgQRLP452xCYv5Ng2o1lJbsRzvMjdH7lAYSU7UFg&#10;0S5E8+8aozzbijOmJ7HGdJObUbc2nc7EgZjhOghT6UQmMOSZM20UoTMCs6YMwyxCaCZDKzdqJp3P&#10;NLoiM6ZH4JpATeyHyeP7mO1JBJrCKeOm6ErG0pWMHdaDQOluJYrpSJQ3GakxN/2s/Iu6uqUntxX+&#10;KMk8ZmhXjBvajc5MAxCViKbjYZg1RYMjldSm3BTyKfdEzZk+FJ5uI7Bg9igsnDMGXnPHYrHnOHjP&#10;Gwef+ePgu2g8/BaPh7/3BAT6jEfQknEI8B4L/8VjHkv7PuPgx3Ip95eyXOI1Gt4LR8KLWrRoBLzm&#10;D8e8ucPhOXcYolz7Y+VbbXGWv/w32OiuqrfHsRHDLoZidS34KP+jCaiPAUToMHz6jU5CYZcGGJrp&#10;EprxTjD9zGtpDSDNWDcQIrzkgsx0DDX+hnQ+9ewuhCDSCGbWyZ1Yi8QTQMYJWXPHLFckKBFGyhXx&#10;tVZ4JRjZnm5qczLGzcgB2dySQjg0UHc79wUmAz8BSKskCmwv4QFfbwYgKvTivav37h7dz12CR3PL&#10;bvE+rplF2VwYljrhJEOxIwTQIYmh2XH+rY4TPgfq1MU2x3rIpxua/+y/MZIAGkL305/lTwzJejkw&#10;DKv1HL555p+Y+O37iFgyHksW9cOygIEIDR6D2bMnIDGrCCt3MQxT+GV3QnQ/uYRH7hbLBeVq3hhL&#10;qcCmPAFKDkXLePB4xYFf6IRuoWDHDeQSRJlbryCd11A4lszrJtD9JGq2/WbCZ8dllO26ioo917Cc&#10;8FnF0GvNAQLo0G2sOUQAcXvFvpuE3QXEVh5CEBtqwYaDOHz2Evbs342kpDAzk10uKK88DyUryxAU&#10;E4RliSGIyopBaFoUFhFKuaurkLt2DZbEpxBKxSjdtJPvdRJZGw8hc/0xDJsWhBr/Uxf9J8xAyfZD&#10;dC10JGnlWJqci4jsAuSs3oCgrFKGVnlYkFyFJQROUNEWRFTsRlT1fuoAoir3E5JH4c0wampwPuJX&#10;HEEkYRJBqISX7kMowRNevp+AOYBQwkj7YayXOwot3Y+Y6iOIXX4E0dWab7cb/oU7ELXyGOLWnEbM&#10;6nMUIU941xAABmu0b281fIrb/Xt9jX49v0Z/TXPo+SX3v0J/QaHvNxg6QNMV1MtEgNjyJhP5qzNJ&#10;yeRxfQyE1OUuUM2aPBhzGJIp/PKcRTc0exwWeYw38pk3CX6LpsHPawphMJkNfgphMA0hfjOxzM8N&#10;YQHuCAuchfCg2YgKnoPoEA9EL5uLGJZRwe4I9Z+OiEA3xCzTsdmIDJ6FiICZCGd9ZOAMHpuG8IAp&#10;CPVzpSYidOlkLFs6CSG+ExHML2wwoSMF+Y5G4JIRBM0wgmYolnoNJaCGwHfh4Edasohi6bNwEAE0&#10;iOAZioULhsLLcwjmewwmhAYh1rUP1r39Bi6wgVvzofhrzzDiiuly1twoZyv/YwOQxv1oguhvDGd+&#10;pzP5s0FjaF1lM2eL5R/ctxLQckZacdDqGVMe6E8XwoTnCAIPlIsxj2i2h0kWgKBcEBv/owcLstTj&#10;ki1xn4A05whCBIdZjN64Gm4zZFOXuxkRrRDNPmK6AYGkxzfzuHk8Mx2Owj25KsHrT+7/2UDLs8q5&#10;aaClbfwSpeVHbvHzXzPL0gpA1lpBx5wc6IKsJPQxR2ecIKwO0gUJQLkOjpj/3L8xpva/MZzQGVzz&#10;KfSuxRDM4Sn0rPksAfQvDP/kDcT4u/J/OASzXTswrH8H7tO+xMxZw9mAt6BKAwBN+EUXpC76zXQz&#10;m1kyjNKgRT1LXkAQfIq2Mnyi68kVZBSKESyl++6iZM8dFDCcyuYxASiDAErla5PXX2S4RjelNal3&#10;XCF8LqNqz1XqCkFzjaHXDcJHDogifNbsv05XdB2FWy8ipkoz8PdgSVIp9p25jHI6meWrynH+0nGc&#10;ungcv+A33PzjLtKLcjDfz4ehUyhSSrMQmBSKpJJsLE1IgF9SLgo3HEDOqh1YdeQ8inafQeG2s+g3&#10;YRFq/HctvP9tF1TtOo6MtccQU05Hkr8aIdmFSKlejdC8KsJjO0PHI4hfc8woltsxK4+y5LZgwTA0&#10;ftUJpG44Z8qY5UfpZg4hnPceRoVXHUIY96UIAidq+TEsTNuAKaElvM5x6pg5R84novow4tefQSwB&#10;FL/uPBLpSFO3XEeN0cO6YuyI7phIxzKZbmaSeqfoJuRkJozuRmvLX3u6h8XzJ8CXsAj0nYFl/gRE&#10;oDsiCIaoEE/EhS9EfMQiJER6ISFqMZJjfJAS64vUOF9kxPshPX4pt/0olmbbFylxPIdKjvVCUsxC&#10;JEYv4GvnG8VHzqN43YjZiA1zR0wotWwW4eOGqEABZirCAy24RAVNI3imEDyTEe43CWGsC+cXMsxv&#10;PKEzBiFLRhI6I7FsyRiELhlryhCf0dQoagQhNBJBPiMRsHgE/L2GU8MIxqGWFg7BUkrwWcLSgIn1&#10;3oTPogWD+TcZjEXzuO05CHHje2IjHdBlNvQ7BMVNOplbzo1wTW5IYQcBdL0eGyPr79DBaBT0L4IL&#10;gfO7gEPHc58N2TgIltqX5CTs+SElqK1FyRrQbVgOyORkGj/O1Wji6V91BSDCRKVgxOtYeRt11zck&#10;gBSS2esELBu0bGGcSTTbAcRSMo5ISWZtC0B8jXrcTK+b7luz7nlfcnHKUympLgAZ+FA3bLpGXaL0&#10;CObT/JuccHbEEYLoMB2QARDheIAuaTOVWbs2Fjz/b0yo/RQh9CxG1HyGYRhdENWb298TQEM/aI2k&#10;YP5wLaVLH/0e3IY3J4ja8sdkEMKiwlG98SQqCI18A5trDLeus7yOAkKoiBAqZigllRBUUjEhk7/t&#10;Ch3NZYZVp5HP0KuMYVjhzpvI4THBJ42wUp4oVU/gILyKCZ9yA56rdD6ED7XqwFWsPXSd8BGEqAN0&#10;QwIQwVRMpxRVcRA+WdsRXrQVq/aeQUbZChw4cQIJ6UnILs7F+l1bUL52FY6cO4e9x08grbAAJeuW&#10;IyAxDKGZSQyt1iMgowrpqw8SrkdRefAiCndfQPmua+gzdh5qPFUHTi+2QHrlFlQQnikMfZJX7kN0&#10;+VoU7zqE2KqtdC0Mq5Yfohs5iri1x5G4/rRRwtpTJkmetO4sIaseu/NIYimnF0dnGEUYRTKElCJU&#10;8tqWCJ01J+l0TjC8OoEIAimIbiiiWoM6+dp1vD5D3mRCP40OMot/0xqhAkkIQRI2F7Hh89jo51Pz&#10;EB7shmVs6CkJi5ASvwjJcV4sCReWSXELWS4kTLwob6QnLkFG4lJkJvkhI2mpUXqiL9ITfJGWsISg&#10;8UZqrDdSYvh6Aic5dhGhM99StCfB5UGIzTbASYicQ5jN4b7AM5MAossJnUH4TEcMv2iRAZMJICpg&#10;EkJ9x3N7EiIInHD/iaaMYn1kgCsi/SdwfxzrxyKMIAoVgAieZd4EjxHB5D2CEBqDIIZXQQyzArxG&#10;wZ/hld9COiJq6YJhdEDDCB+Wi4YbaduHWuw1hG5oCN3QMHgTREkTemHTm21wlS5AgLnOhnjThQCi&#10;y7hqXBAdEAGkpTdMCEb4mFUONfOcMFDe5H5dOho2bEHoPss/Wf7Bhi0XZNZf5nWUF1KY9qe63QUg&#10;MxlUeRm5IOVtrOe/mx6qegqnKONYrB4rJYvlVqzHOit0s+WCzDPjFcLpXF1LUGvJ66l8EkByQDwu&#10;SPE6lguic7OBUfemvJUeH3Sb93uTYdVNgvM63Zh0jYC+xPpz1BnWH+ff5QghdJgh2VFHFxxj3V5H&#10;J6znfpoNQK41/43JtZ/HBLoe5YMGEkADnn8KXZ55CsPfa42M0FmIXTYOCSFDEendGd6zPkFyNB1u&#10;EL/XSWlYuf0kyrYRFIRHoaZraPa8lnIlXCTznDE20lICpoQqIIhyCK2UtWeRvv48SvfetQDE+gyC&#10;KZUNMo0NUons4m2XUbHrioHPin1XsHLvZYZdhM/BawY+G6j1dEJrCKDVBNDyfVdRyvNj6Bq8CSDv&#10;9E0IzFqPRZHZKFm7DQnZuYjNTEN0RgoiUpOxce9ubNi5A8l5uShbtxqRmanYcOIkUtfuRFDBJiSu&#10;PEwHdprhIR3QHgLuwF10HjwNNf71DGo8/yw8g+Ox4egfyCI00zecRPKafcjaQuCs2Iuoqn10KQyV&#10;Vh8jYE7T1Z1D2ubzSKUE2XQ6Ozm+TDrDDIatqYKHEvQEbzRhFL3mDCJXnULEqpNG0QR2LOtiVp9G&#10;+PLjCC47SAgRqnSJWn4kacMFXpvX3E74qJNgDwEUSXcRHTYLUfonEgLxBEBsqBvdzRTG1K5IiJ6D&#10;xJi5iI/y4PZcOpW5SIjlNpUcN49QWkDILEZGgjch5M1twoagSiGoBKiUOAKMyiB40gmetLgFBNE8&#10;QmguX6/rzSF09L7uLCVByFJ8hLul8FmII4wkA6KgyYgmeMKXjqcIGr8JZjtM4rYR68NM6DUBywgq&#10;AWiZALRE7sdSMEEU7M1S21Tg4lGE0AhLiwkiQkryV0nH5E9p35fyYdjms3g4vL24v2gY0ib1wea3&#10;3sA1QuMOw5LrDSklo+lErro0ZulCB6QesCcBRHfDBquE8590KwKQHI0dQBaErPE/ckDKGVlLsyoU&#10;03PBtFyG5VBMKTUhNEwPF7cJDcvByMlonphGMKsb/lUztcJI55ocj7VvTUZ9jds63yrlhAyAdJ7e&#10;g3AzSWcDL/XENSI4BSBrjJKc2j0C5g7BdJuAukkIXydgrwnI1CXnhmZ4wmkC6Rid0CGnOpQTIcRt&#10;hmc761jTMVIc6mDh889gOt3PbMfacHOsifG1GI4RQMPpgH567jkMf6c1suiSw/2H0yUP4//zJwR5&#10;9eIP3njExkzB0hCG7Zm5WEl3ULnjEiFDABAm5btvoWLPbVSwrNQCZwSQZtYLQIU8J0fd7mwwiStP&#10;Im8b6/iaLEGJjTBFAxsVshFI5XQ/y3fT9RBAqwiXtfuvEjjXsYGh18bDt43WHbyJ1QTQyv3XUEVA&#10;lfH8RDZQ/5w9dEF7MT9pMxbHr0DJxsOo3rIHJ65fw8YDBEV5KQKjw5Gcm45YOqPk/FxUb9sOr8Rs&#10;uMcW0okcZoMmCPm58vfeRDHDxdWH7+Hrn0YQQP+N/679L3QfPhZbT/3G8OwaAXqBLu4iIUIQrWNo&#10;tZ5wWHOcjofuaIMAdNYAKIMhYvqWi8jYdglZ2y8jm58xk2Um61M3nUfCxouI33gJsQyjYhhORa89&#10;hwhCR0CKZRnJzxZayXBt+SnEa4jCugsGPil0PkriK5TN33UDRftuoUZMKMMcgieWjkNORA0/jq4j&#10;KmQaQgWgqNl0KayPEog86Vrm0QF5Ijme27EsY+cRNAvpdggYKo2OKZWOKdU4JMKGwEml0rmdrjJu&#10;PsMzvi7Gg6+neP1EAYeg+U/JBRkRkDHLZiCa8JGiCMdoKoL3J9hEBrpymw7oP6RjApDAFOpHB0SF&#10;+Y19ohzH43RItnKZL8+x7Zs6yX88QUwFjkcIFRwwDkGs8/OnY6L8dZxOK3fGIGxvRwARCrcIlJsM&#10;q26w8V0lWJSQvlq3Ll2RVj1kiMaGeochyi+EipLPCrnkfB4QQHIo9+sRQPUIIEpg+tPmgn7ldf9g&#10;2KQ8ywPzBAuri93MvzIQIigEGDPw0DbgUHO1GhA8jdoRJtZkUzPRVBNXm7Tia2yw0aJmkuZ9mTqB&#10;StfSGCFCzfSOyQnJRWlbkltSzsgGIYVhvF9r8imdIHXLpQkdUBPccObfQiCmLtmGJ5yhThA4AtBB&#10;uqCDhNF+up+ttWthuYMDEuvUgXft5+Dh8DzmEUrzHB3hVqcm3dCzGFurJgbVqoWRb7RAnA//B0uH&#10;8MdqHP9XwxATNgpx0aMQFTkS4ZFTsTSQP5rZ+di4/zzBcBfVe++gah+1n/DZexuVWtZDs+p36smr&#10;bBgscwmXrM1XkLTqNEOxMyYBrfBLoVfmRrqN7VdQufMqqndqWZArWK2cDwGzli5H4daGQ7ew6cgd&#10;A6D16obfTwDxnOo9Vwigq0ijWwgt3g+/vAPwztwFr5QN8E9fg4TSzShevwsl67dh29HjyCguQOmq&#10;MqzbsQnJhUVYlpqHiUuTsTR/K5I2nUE237to302GYL+g+tCvqOZ79xwzEW9/9gYcGz2Fl/idrNx+&#10;Bqs0BYTOK3sHXRxdW8aWCyZxnr6R0CF40ul+MrYQPuohFHRsymNIV7D7BvJ3X0cOP6/glKK/C0Na&#10;A6L1luIIoti15+l+ziKsiuFX9SnC6DwBdNGMlUrawLCLr8sk2PP4Ny6m+ymnW6sRF67wx4MugzBg&#10;OJQkh0MQRQRNQzhDnSSCR3VJdEGCjcKm5FiBhWEYy+QYAYaweULJOkeg0uuoZL7Wgo72PZAomBlx&#10;m6D5m+h2EmyKoxSCmTAsbCaiCaEoAWjZNKPIkKkIC5yIyGUMyULoiljGLptClzTZKDp4EqKClCei&#10;gicQXhMflfbtmBBXwm0S9115/kSzLcXaZPbDpjBE5XuET0aU0VSEh9OBUaGhfJ/QSSh2H4Jdb7Qh&#10;gJriFsOqO3QtN/mrLxd0nfC4Sthco7QEq5WErovfGJJZI4aVQ2nKRq6kMsMjhVFmioUG9QlGDNME&#10;IToHnfuHWYq1IUGg/IvCLUKhnuV0/jLTLwQfzemyTbXg9l8NLZn5YQKRJpNqrSAzOlqSO5LrsY8H&#10;0kBF1rPUtA5d33JBT4ZickJ6f+WDGvEc3mvdFwigJmby6V0XucFmDMPoghzpfgicy5TKK06NcZ51&#10;mit3xMkRBwigfc5OdD91sJnwqXSojXiHmvAjbBaxXEw35F3HCQsJIY+aNTGJABr+/PMY+lIDRM4f&#10;zv/9WEQGjeJ3YRQiwoYiInwwoiKGIzZ6PGKipiBwGR11eiI27D6O7SfuYv2RuwxX2HD330H5vtso&#10;ZYMo1q8y4VOg8IChWtbGK0jjr3f8CroFDVYkeDLpgASfCjbG5dTKXVexmlBZQ7isJYD+Ez7aFoDW&#10;EUyr9hJYe64RQNeQueEsohmGLSs5gICCffDN3UkQbcKS1DVYlrEWResOo3zzPqSXVCAxNwsVGzdg&#10;y7EziMhfiWmhJYiiM0sjDAr2MXwkVFcf+Q0rD/+Kkj1nMcPPC96h09G97/v4x/P/QmhqGbad/xMl&#10;hEguP1827zuHcFGyPYcwyuZ1NDdN0nYOnU8eXU8Bzy3eewtlBEX5oZ9RwvfJ4zUy6WCUw0mlm1E+&#10;RxN2NTo8gWXEqjMI1YJva84hhopfRwBt0OBNnr+J77ed8CH8y/h3rzx0DzWilynHokbORk/wJDIE&#10;U8MPC5iMMP/JZt9yPwyXJAGFMJH7MVCiK0oxroZOyJQLCBnBxpJ1zlweY7hmIMTzJRuQUuiE0uiE&#10;UmLm0DZb20ZxrIuj+4pxN0qMnsXr8h6jZlqKnsk6uiI2/tjwKTxnOuupyOkE2wxzTErgtlVHmX3r&#10;PPt2Il9naRrDzKm87jRLUVTklEd18VScytjp3Ob7xkxFdPRUREZMZfg4FeWew7GzbWsDoDuNmpjw&#10;QwC6wfDjFmFxg6GWuuBvUXfpgH5mKPWbCafoGhjGaAKnAGSSyurVMj1bL5uubZMXInj+5PX+INDM&#10;2tCEkDUWR7kYazSyXBCaECIGKJpeYZvj1YilgPQf+kulHVJaR0jwkjtqQOcjQDWwpmVY870IHAFI&#10;YZq9R0y5IILSDFAkJB/Q/SiM/JOf4w/qZ+7fJUDlhG4TnnoWmJbiuEZdlQtiqYm6Rxh+HaQj3O9S&#10;F9sJmY2OziipXRNxtZ9BkMOz8HOqhUA6owAHJyxlaLaoZi241aqNMc/VxLCm9ZC+dBK/L9MRFzUO&#10;cTFjjOJjxyAxfhySEscjMWkC4pOnIYLfsei4YJStWIltRy5hy4mfGbLQETEUKOevfAnBU7TtOgqp&#10;/M38pWbDMct6rD1NnUIhHUMxnVEZG2elcT50PQTKaoJFABJ8BJv/dD+qX7vvOlaaRPU1815ZGmu0&#10;4hiiGKosKzmMwEJCKG8HfLO3YFnBdkSXbId/cqkZ31O+bR+m+4UismQt/HLXYm7aOsRvOE+YEGb7&#10;b2P50V+x8vjvLH9B6d6TWBzni4S8BYhOnoV6TetgwPgZ2HHxT1TycxYx5DSOhhDKI0hzCSIB50kJ&#10;QlLetiso5LlFe26hRJAmiEoOEkKEUsb2648glEpYa9KugBOq5PMquh+GZXHcTyDANY8ujTBPZdhW&#10;wHC3bP9dVPBa1bzvGrF0FnERbmxwbOQEjQmNoudYLoNuQ5BQvibJphSGXmmJhE2CSk+kc1vKSJpP&#10;LWQdXVACXVHCfJt07nyGZpbSecwS9+NVN5evJ3AS5pgyI3Eur2OrS5zN+tl8vTvDOUollRLvxtIN&#10;aUkM1QiC2IiJ3OZ+Io/puM7jayVrf5ZNbkbJttLankFNR1L8NCTGETpxBE6sNAWJLFWXyDrJHDPH&#10;ZyCW9XHcjiG4kgil6oUjsavta7guADVsiHuExG1C4yYb5i2GWXI+Wnje9ICZfI664Bvh9/rq/SKA&#10;lEuxJ4HVoB8lg229Tg1ftEBkC8nMYvQGQMrDKBH9Ko/TkWgwILe1NrQ1z0vwsQFI871s+381Epje&#10;5fu9y21BiMc0B4yweVifIZhZaoOvt9WZUdMmDJN0T5YbspZqpdQDpyQ6HdwDbt+nfiN8BCGFY/cY&#10;ht7k30Ez4a8716cLqocrdRviHP8Ox+iCDrnUw37CaJdTfWx2aYCSOrUQ6/A0QpyeRXBdB4QRQGEO&#10;jggigAShuXRKrs/XxgCX2oieNwKpSfxRiidoYsfx/zOB/6eJ1AQkJRBCSWORlDzenKPvYnzMEiSl&#10;J6Fo9RYC5CwhcQ2rFB4RKJU7rkHPna/cehkVm06jaM0BJOWtQW7VLp5LB8MQZjldz3KGUSup1QZA&#10;FnzsOZ8nZbmfGyZEW8FzK+kgSum0spXQ1ZSP5ScQWX4EIYSQH53Q0oI98C/YDb+cLfDPXIfI0m0I&#10;5Pt7xJdiRkwJPOSQqg/RVZw288xWHLyDNQTP2hO/YfUJOqBdRxGeH8EQLhSBERP4++SAth9/jhX7&#10;L5ipIOV7LLdXxHsv5Oco4GcuYJiVz2sJSrmEq9yPAZEc0ZaLyCR4JYVs2XRMmQRTBt2TpAm7GhMV&#10;t+YsIlacROTqU4gmgOLWnkXi+vN0PpeQzPAsbf0FM5RBwxoUemlNJEGzRlLMLAKGjTNOjVyNXo3f&#10;kw5BbsPNbEtpAgLBkJEyD1lphE2KJzJTua19m7LTFrBuITJTFiAjmVBKts7J5DFTps43ykrVeboG&#10;93WdZILHpsyUuUYZKR5IT5ltlEGlJbs/UnqKNIsiiJJm8Avlyu0ZVl2yda5KvVaQSknUeVQyIcVf&#10;hSdlvpS8RkridFOmJrFMnsFjM43MMZtSU2Yihcd0vQSel8jXJPG9Mvk+q5eMwZ52rXCjIX/1GzTA&#10;z/Ub0OkIPsqDED5mDJAFIPsoaNMFr/BKOSA5IPUq0QFJDxXePBn2sJFrsKCSvgrJHqoL3QwGVO+V&#10;ANSCANJrbddQctnkcAQhOR66GYVmZqmNdnx9O56j2e/v8Dw5INYLNibkYvglmRCMTkjzxwggzYw3&#10;OSCByAYgIwFQTqyuYEhQEkJ/MhxTuPg77/dX/g1+JoBuE0A3FIY6sySELhM451h3klA6wu3DrNtP&#10;V7SdYCp3dECiwzMId34OYS4OiHJyRgQd0DI6pACGbPMJoWk1HTCI7ihm/kj+GDBEjhxlIJQY58of&#10;lMn8YZnE/5sr/58T+b+bzO/oTOSkzGE5H8nJ3ohJDGRYloTM4lIUrliL4jVbULRyK3LL1yOtoALx&#10;GemITUlAZGw0IuJSsHbHCawnSFbtuoJVSjpTFnxuYuNBuh4CR87HrkfuR+EXHZCgVWEAxFBIvUx0&#10;CClaGpYhi6YlhJQdQ4AWyC/T8q4HEFy8F0tytsEzbT0W5mzFAoZpS8oOInL5YWRsOosKOpp1x37F&#10;lrMPsPHsH4TQ7yjdcRzZ6/KxZm8Geg/rAIemT/Hf2ALhuaXYfekPVO29iXKqjPdTzPsvJIAeiUCy&#10;l1q/KH8HHeB2uiJbiJZhA1E2Aa0hCUomK6mcvPGiWQkghvCJpVuMW3uGzsfqxk9ccwZpdGuFhE+Z&#10;Qi86qQqGX9UE0BpCs0YmG7qluRZECIZs/oMEJClTEBEUUi3lZMyj5lMLkJtJcTs3nTJ1f1d2hqdR&#10;VvpcZKc/ft3fzsvke9rOsysnUyXvJ8PjkTLT5jxSVvocHlc525SpSdMMgLIzZvO4xPumdFznSo9f&#10;68F74TWpjFTVWa/JSHU3srZZp9fx2pm65iPNQUa6dV5aOmHH7XReJz9rLtb5jcNeAugmwXCX7udX&#10;6h5BcZshmMbC3DJLcFjhlwCk47/RwfxBaeSwQiwtZaqcigUQNXZNiVC+hY1fM9DVS2bgQyn/YwYR&#10;Wq5JPWBq/GBj1zggC0QKj5RYtuV75IqaKDwjaBrZJSgJUqpXHsiWfCZ0rN4zhXZW+GXJFoqZPJDV&#10;I2ZCQLo1dftrLpgBkHFq/Fz6jHRsv/DvoN5BJej1N7lJ0FwRgAjnU3RDWpLjeB2BqBF2EVCr6Hhy&#10;HJ5HQh2GYs6OSHSsiziHuois40wXpHyQI2bXdMRwHo+dM4zfv7mIjRnL0FgQGkvwTKAm8sdiEkEk&#10;JzQGyXEMx+iK5JJioschis45LHQqgoKnY2mQG3yDZrP0gF/AbPj6T4N/yCQEBU1CsHkKCkP6zDzs&#10;PEagMORaSxBpXI+61wWaTTYAPel+FIr9HUB0V3QbpWyM+ZvpJBiepK+7iOS15xFtFjU7hVAtB1tN&#10;GFUdQ0jFEQQQRlp/2odwWlJuLQUbv/KkCaVWnnyIIjbqLLqVQl5/3ak/sXzfGcSVJmPUrJ781/8L&#10;Td5wRO2WDMOmTsaeS/ew+uANVO69jiq6sjLeVwldWQnvy9JVlNq2iwnZ4l2XCY7LBkS5BkS8Z+OE&#10;NJ1FodtVZCoxv+mS6eWKJ3A01idhPQFEEGk0uXoSi3mvpQzjSncTfHRf0vJD97DmuAEQG5Z+FVLt&#10;ELKUGs8GRveQk+7Jfy6hwH9wTuZc5GV7UvORn7PAkrazbMpeYI7lZs2j5v5Neax7pOzHys3i9e3n&#10;mGvbpePzbXryuiqt1+RkerBegJtFKMzgtXkN3mOu7pPK13XMe0va9mSd7sHa1jnmfghBKZfgMyU/&#10;b67uLYefO5vv80iEVxb/VpkEUSZhRaUTSnm8j9VLRmF325a4xRDsHkMrdbErDyTdrasu6bpmBryW&#10;YpX7+ZUgkbRwlxWCES7K95gktCCk0IbwUPe5Zqar4bNxa+DfA75O+Za/bAAybsm4EYKL4c5DQsiI&#10;xx8YoNl6yDQrXgvL27rXrW25JLoes2+T6XrXGKDmfD0dj0LBRwB6LPvYI2uhMor3p5nyZkCkRmnL&#10;rfHzmQQ69bP+Fty/YwDUAFcJoQt0QFov6QwhdMaxPk44NTQuaDOBVFa7thmMmMkQLYNwSnWoh7g6&#10;dRmK1YE/ndAiBxeMfO5peHT9EGmRBIn/ACxZ0g2LF/9I/QBvn07wW9ITfj494Of7I5Yu6WKO+/p2&#10;ha9PF/h7d4Ofd3f4+/4Ev6X94R8wBAGBw3idoYTOYAQHD0Ro0CAsCxgB78Xj4bl4PtbuPoYtAgsb&#10;seCzlvARgOSANh4SeOh+qP8NoBuo3nMdFQx1SnYIQFeQtf4iQxNqAyG07hJiVylxex6RDGek8BVn&#10;EEIFLT+PAMq/SkvBnmFYcx3p2+5idso2jAwpx4SISrjFr0DC8iNIqtyAluoBe/WfaPVRfbz0gQtc&#10;3qqFdt9+jKqdB7HlxD1U07VV7r+Gct6T3FDFXpa8t/9U2R5B6CqK5IwYeuZvZ4jG8CtnyyWTjM/Y&#10;JFd0CWkEkEKtRM1x23CW8NGyJqfpmi6bFQWKd90kgHQ9hmC7JYa7DB1XMXSskcEwJpOhSxZ/+aVs&#10;/vLnyHHwV17uIj9nnlFBrqDzeFsqzFNp319EeVELbfueRoV5C2yaZynfKh8ft9X/L+k1i2zSNVma&#10;60uPX5+fQ4gQDJlpbrZ7E6zs90nxeD5BYr9n1QtaBnoEhx1++syWY7JkuaiZBJtCsel/UwqtfHLq&#10;NIZjU5FC8GUTRCu9h2NXm+a426gZwdKEv/hWT9hduhX9+sv1aPExPZdLyWct2H6fjdUa86PQynI4&#10;ZkpEQ0KDQDHQMOsuKyEsV8J9E6IJVLaktQBjxvAIHoIModDIgoPW7ZGj0iN0lKsRSMx4HzPuR3ki&#10;Sq8z7yHw2NyPXVrUzD7/S8Cxd8UTNlZ+SlKuSvekAY66H2uxfK1X/YDbgs8fhLGS7b+x/IWhqcZA&#10;aZDiLTNOqiEuUhdctHRJQ5xyboyj1G4nuiBCptjBEflOLsiuUw/ptesiqbYzIhmKBTk6w9vZCVMY&#10;po1+tS6i5g+D7+IB8F5EAC3qjHmLvsWchV9h/vxv4ePVEb5LCCPfLlhK+Pj5diN0utvKbgj060Ho&#10;9EZIYH8sCxpIDUZo8BCELhuKcCpi2UgEBo6F+7yJyCgqxt6T97Bh/22sPUDRUWjcjwnBDgk+dw2E&#10;BB87gOSUVu67iWqGX8YB7biGAjqgbMJHDTidDVrzy5JN1/YVJGy6Sl1D3PpriFp3DWFrryB0zSUE&#10;rziHCC0Pu+UOxoSuQX+fMril7cL8rN1Ymr0NCRV7sTQ5G46t6qF+u+fRY+wXaP9jczR+tyYavd0Y&#10;i2PisO/ifaxiyLicqmIopKEIZjiCuvIpAx4CooKwULhYzu0yhowlvOciAkhjpAoIoVy6IeWE7Pmh&#10;dIZhSes0v+u0mbpRwPPleJTvKt5JiO28yNfRUfG1GjW+5hjd2KGfUSPPBhXBpCh/IbXANFQ1QjkM&#10;O0CsY49VXPCkFlHelA+12OwX5c9nuQAlhYuMVKeytMjrUanXlhQu4LZVFhXMY51ex3uReC+PIbfQ&#10;BiILZk8CKJeuRCGY7vmxq/Lg/c82xxSa6bNkS4SqPXx7UgJORuosG3gkbbvxmOA8i69hnbZZZvHa&#10;mVkEdBZfR/gV5ntird8Y7Gr7Cm6x8f1KiGgmuJzQPTbCX9nA7hE69mVXBaD7Del0TOgkCBEoyp8Y&#10;R8MGrNntBMVDNX6t02NLBD/Z8/SAbsMerpn1fuRm6F6My2lKR6OudONQBAddTwBSMltOSVJvlhVe&#10;yfWYwYZyPmYcESXXpfFABj5W2GVmyFPm9Wb2/GP4mBHV9jFBDEO1ZrXGBf3Bz/4H4aLlOczsfkHY&#10;DEOQlBPSfLkGFEFEAJ1zaYJTdHEHCaAtDF2XMxQrcnRBHp1PJl2QABRX24WhmAsCWO9ZpzaG1Pk3&#10;5vf+DFEBY+Hj3Zvupxu8l3bFYr/O8PL+EV5edEPeP9D50AUt7Qx/f4LHqDsCA3oggGWAfw9u90Fw&#10;UD8so/NZFkIILRtGAA2jCxpGAI3BwsWT4Bvsj13HrxE2lvtZQ/isO0QAETYbD9L1HGZpC8HWax4Y&#10;AbSaTkMAWs5ffysEY2Peqhn66gK/YnIqWrRey32kb72OjO3qZbqNlK03Eb/pBqIJo4j1V7BMy8du&#10;u4l52TswJrAIXhnbEFZxmA3/FPI2nUXx5uMYMcsdLm1c8EoHFyyMnoCh7h3x4oc10fzjxvhx2ABs&#10;P30XawnJFYRnNe+3WqVNj2BEyRVVEUaVNndUqvumDEwIF4Eon0Ax+SEBSCOd6Xw0TqiQwCreed0C&#10;FsGat5lA2nbe9DJq3JWS4RtP/IoVhHiN/w0WwWOhaZQCU0mhQGEBRCotWmzqVJYVLzalpSWUL0qK&#10;fMx+iaBStIDn6DWLbOc+ho8FJb5fIYFTRPAUehI6c9mY56Ig3wMFeTbleiBfsjkdgUWltT3HSNsC&#10;hSBknWdJ2/Z9uSC77PD6u5Ni+GWua38NAUbA5BI0udkspRy+nxEdUw6PZzMU43n5eXOxxm80dr/R&#10;Arca0/0wzPhNidf6BJAZGaxud4qNTrPb5QgeCEBswEo+q9fIOCACyCyrqgmlcij2sTgNBKDWbNSE&#10;gZLLBhyEQX25DuV55GQInEZ6WgVf06Qtz3nNAoauK0iZXjWrNL1WNhCZ8Eojo3VdwcvATKXNEQlE&#10;xglZELJCL11DMNP7CzwWfAyA+Lnsc8RMuMi/w306nT8IG43e1ijuXxmO6m+hUFROSAnp64SPQrJL&#10;PPc8HaMmpe6l89GUjIo6zigkgLId6yHZwRkpteshgeFaGF2RD4+Nr/UshrxcF6EegwmYQVjs3RPe&#10;dDpLCKEldDg+3Pbx6WggpNKCUNdHCghgGEYQ+RFC/v69EEg3FBjUH0HBgxFCNxToN4BuaShBNhbT&#10;3cajcv127DxBd2MARMgIPgq/DghC2ra7H6sHbI0ZhEgA0VWoF0yOopDAyaPjydvCcpsmwCq8uWYG&#10;6RXsvmOUvfMmUrcTQoRS5PpLiFlHt7HjJuanrsGC2FLEl6xDdHE1pi4NQv/Jbnjry2/QqM2LaPf1&#10;q2jzZV34p07GdEL1g55N0fxTRzTv0BI5a7di+9kHWHXoLlbyXgWiFQfumN40U1LVAhHBU72PoRpD&#10;TQ2c1OjtUoZiJZR634oYkmk8VMG2S8jfesks7pazhS5H3ftabYD7uQzHCrZcQMnOKwZoKw5o2MOv&#10;2HjyN6w//jNd1nXUKBZgBAM7aLgtwMgtFGmb4CiWW9E2y9ISb1NXQsgUEyySOaeQ7ocqMg5I8JlP&#10;EWB0NaWCDN3Qk5JDMqEW3YOgU1QgAGnf2i4utKBklQKh3R3JVckxCZbWteSeVApCuqZ9Xw5K72PJ&#10;Cu0e71uyX9O+LxgZh5VHMOUxBCUE81nmEYq5Uq4FoFzW5xKMmbkEFs9dt3Q09rxBB9RY6/s0NiHH&#10;Lw20JEV9/MbGpFIQMkuqEkwmLDK5G6vbWoMOlVQ2i4lpoqhAoakTSh6bMTnqVrdJyWI6nAd15YQE&#10;FbkXQUigIrBMSWiYkM0Kl4wDMrDgdZWv0XgelgZABJEFNpUCn+Bj5YFMaGdAZAOfXJXO073zenJi&#10;1jwyAtU4OIWRT4h1DwUi/k00g/9+A4FII8AFIk3KrY87/PtonJAWrNfcOYVkZ5zrmvlh251dsJKh&#10;WDkBVEDXk8HwK8OhLhKd6iHKqT4CHevCvU4d9K/1FGZ0+gCRdEFLlvTBYh/Cx6cLQ6/uhFEPhl7d&#10;uN8Z3ot/JIQ6w3cpj/l2MuUSAmqxdyd4Le5MByVYdWddL6oP/Jb0o/rD13sgfH1GYR7DsMTMXOw9&#10;ReDI8TCM2HCIv+gsN7ERbyJ4NhFGAtB6Aknw0bIcq/bfJIToLOgiFM6YSa8Mw/I1N237dTZihTZK&#10;/jJs2XsHpftuo3DPLWRzP3HLFTPdoWDPbYQV7cArH3TGjwNHYuO+zViWsgStOjTD882eRp1mNVHv&#10;Jc2Cb4HXP6uDOWH9MSukN97q5IRW39RC629exqxl/th39b5xQVoiZBXDxpW8/1XUcjoSAWg537tS&#10;7oehUsVeOZ/LlPJBFGFSQgAVE0CF2+l2tl1AAV2PgJO94QzDytPI33gWpawr33GZ17hGd3UTK/g+&#10;eo91R/h3OvELXdAd46xqGJg8IcFG4FGiVaX2CwkUyb6v0hLr1dgNxAQfqlBwosspWYDyYjoggkgq&#10;5fZ/yoKUpTKdX7roCS00Kit5QnRTZcVe/1HH92BZUeZFpyRgzDH7xoHZQPV3WD3eflKClVU+AUtC&#10;r5AwLCQICwhTKa+I23zP/BLteyKHKqXT27R0FPa+/hJuN9TYHs1mb4RfTTK6AX5jIxOANPVCa/1o&#10;fpeSzqZrvREbsQ1AZmInjz+sr0GGytsIFDY3YrrDBZe2dDjWoEH1kMmRGAdkXJD9HOV0BBgeN7KA&#10;Y2BjnJNKHbc7KgtAj99L4JObEtgU1glGOm7Njrfnfx6BzLgriSAiUE0OS27ILjuMTHhGEPFvpCU7&#10;NAfuZ4Zf9wggLVp2m9uasHqZf6tzBNAJl3rYR0itd3TGcoKnzMERBbUdkM3tFNbF8ZxwuqLFdEGT&#10;GIoNaOqM4Kl9EbhkIBZ4daHj6QKfxQSQTy+CphfdTW86nZ/ogHoQMnI/PyEosC+CA/tR/Rl2DUJE&#10;2DBERoxETPQYJMS5IiVRwzvcTM9neuo8JCf5ID4lHrsOn8V2hlib6SRM7seIUGKdVd6mA7plFiRb&#10;RUchAK1QF7iS0GrAgs5mQodhV8mOWwZCCm1KdikxfAtlPFehjFZiTNxwwYQ3Kw7exY+DZ6DG08+h&#10;7zBCc9lIzAvugc9/aoxJC37C8Ild4Nzwv/Dau85o85kjxi38DoPdP0bLz5/Cl4Ob47NBbfFx3y8J&#10;gpPYevo3A8fVhKYAJPioi94uLSVbYXJBGrl91bgfK/y6jMKtl1GgRdw2n0Xu+pPIWXeSbucMihiK&#10;lW+/jBV83So6HoF35X5NkGXJ0HTtkXvYdOxnbDwm96X80E3UkKOx60kAqbtZ+2WlPjZ5/0e5BOVl&#10;PkYV5b6oKPVjnT/KyvysesKjgqpUyQZbXvq/VVZigccuq94CT7mpexI0hFLJYiM7wOzHBCwBSI4p&#10;J2vWo3qFfo8hJOAJKoShLTw04Z/JNckZUU/koAoZVikEzCPUcnJmIyt3Nt0Ov4Q5s5CaPRPJOdOQ&#10;nDEZCWmTkZkyBVWze2HPa81wr5HGvmhsTyP81qgxXRAbGqGiJTe0lIZZUEwOSHkeG4AeqvdK42gI&#10;IPDcvxoSRCaJywarMMuAiFBRLsgMKNS8LrkiwqI+AWDLz5icjZEFFRN+2QAlcKhHS2GWHSrG2Rjo&#10;WCGc2TdjhSgzf8w6z+SJzDmUwjNBTe+r4QEGfJbTQmPCzXweC0KWBCBKPWQqbRDS8h0az6S8kHk+&#10;GiF9m8DROkpX6ZAuENan6IT2MXTb5OiCNYRPda3aKHeoxXDMEVnODMUIoDiGYoG1XeDJcG1o7ecx&#10;85v2SIucgrDoEYiMHIqo8BGIihyDmJhxSEyge0mciPj4cYiOHoXomNFIYl16ylRquulJzUqfSbkh&#10;O8MNORkMuzPnmZ5e5RYzMxYgLW0xouMCsGXXbhw5dw+7T/2MXadU3sHukz8zNPsF2xhebD56D+sJ&#10;pTUMcVZTCsEEIDMQUfkRTXCV+9l2nW7iJsMZTQNR4tbKuZTxvILtWoFRy76eRwEdR3rVfjg1eRP1&#10;mz6PIWPeR5/RTdF5ZG30mdwS4z07450ODdGi1XN4sdXzaPOpEwa5dcDn/Zvi834voM+09/Fer2ao&#10;394Fi5MSsO/KQ4aHmiQr16P5cQq77OC5Di3rIZmwi+8tKYGcyzArd8N55FFFCq+2nkPZdk301aTc&#10;61jF168hfNbuu8EQldChy1p9mKHqsZvYePwutvJvs5HuZzX/NmmrztIBlfjCqFTlEpZLUEwYZTPM&#10;KC3zRjnhUla2hNtLUFa+lPsETCVVodL/sSoIn3K7lvJ8wsLIy5JcDUuB4lHdI9HZ8HgZwWPgobKU&#10;TkegExyLLZXzHst4j2WEkJGBIesJPLNdsgi52QSncVS8RrEgZDkZK7+kvBLDKQJF5+VkuSErg1+4&#10;jBnISJuONIIkNXkSkvklTYgbZ4bzx/JLGh09kl/m4YiIGoGwyGEIiRiEAMqfCg4dhNiwwSh3/QGH&#10;WjTDL42VhNZIZY1wbmzyPXJDfzRqij8bqsudx9RFrsaoRG5jKwyzltHQVAzBh5JT4Out3IocBxu+&#10;nlhhACQHJKcjtyLA2PNBBE19AsPkaV6yhUc6rmS2FW5ZOR6+TolmAyCB6AmZLnm5n8egMrBSkluw&#10;sXXTP3ZdKuWCBEkByJb0FlRNbojbBj4M/SjTK8fPbq19pJ4xKzdmnntG2Giw4k3WaQ0lPU3kEJ3R&#10;Njqc9Q4OWK2nptZyQEXtOiilAyrgOakE0LJademCGsCNYdrwF+ohzns0/6ezkRJH4MSOQ1ziBP5P&#10;JyPVphQNUGQZHz/BOJ2k+IlIS57K//80Qmg6f1CmIyttJrLTZiNHY9jS5nJf4+A8kZ48j98JH2Tk&#10;JKGgtAQ5xRXIK1+JstWbsWLTbqzfeQg7Dp7D7iPXsOvobWwnlLaeuEcgEUJ7r6N6N93NTrobAih/&#10;KyEjB6Q5V1QJHU+pGj8bsHqQtBZR1pZLSKMDqj5wD6NnBaLGv55D63bOGDmxDdx93sagaQ0x2bs9&#10;Pu1UD++/64Av3muMxg2fQaOXn8YnXZrgSwJo5Pyv8PXw5niruwte+aYevhvZHRtPXsEmTeHYx5CL&#10;IV/1nrtmqoYcj+n5otspJVRK6GiKCJ3CjYQgoVOw8QLKNp+n07lEWGkFgOsEzjWs23cN6/dfwxY6&#10;nW3H7/Fz/4otp37DJjqtTWd/x6Zzf2DL+b+w/cJf2HL6V2w88Sfmx25EjbISOReCRaJ7qRA82Jjz&#10;8ugUypYSJn4seU55ACoqgwiaQFP+p1RvwUfn6nUERQXhUGmpqtIHlRV0S6yTysstQFVyW/pPKFWY&#10;4wILHU+Jck9yPnQ5dC9FhEqhXAql/IuUl0vlzOEXaTK/bK4EyjRaZn2p+IVLcjV1SQkTkKiRsjYl&#10;xI23ibCJG2uAEx87GnGxI20awS/bCP56jiCEhiEicgjCIwcjLGIglgk+0UO4PRhJEUOwZsy3OPFS&#10;E/xC1/MrAfLA9ARpgKFCroZm6dU/DIAEFoLGJHHZYBW6qOvcBhEtMgY9dpmN04KR3AQbt54+aqZH&#10;yJ0QQOZZ74SQGTxohUz2XJHlchRWqcELXlaoZcIn444EErmdxwCyJqDKBdm3rfDLfp7GCz3Ucfvr&#10;DMR0PiWHxHvUZ9D6RNY0EnuCmuARgEyOS/knfU5NK5HDkyusx9DUekSRpmvcJbAFouvOLmY9bY0L&#10;2k0AbXFywMY6dbC+trPJCa1wckYFXVM2z4lwqI8lDg2w0KkRRjMUc+/yIUpS5yM1djKS4iYgTnPC&#10;4l2RGj8JaVSqDUDJSdZ3Rd+BuJix/PGhm+UPUQZBlEkQZaXOMhDK1gDWVILIjPz3JMTm8Xviichw&#10;D4SFzUNYuBe1GKERS/m9CERkdChi4+PokPOQWbISFZv2s3Fewu7T97Hx8O+o1KRXugl7/keuR6FX&#10;GVWxRxNkNVhPT0/VEzk0EPAastcdxxfd++G1d5rjix8aIjptIMo3ucI94B0Mm/QGWrf5F3p0aIKO&#10;LZ3xksO/0ajev/Dxlw0xftaXGD37S3Qc0Qof9XZBu84OeKtLC0SX5GLPpd8JkJsE4x06szsmOV66&#10;+xLdjpYauUSHdgH5m86iiCrZfA7lWwnCnVewmq7IjABnuLmDju/AuQfYfeZPrD/+Gyr23TbTNzQW&#10;SGsCBZQdhq+elV9+CCFVJ82s+TLCdNWxv9B1UiJqVBIWlRW+qKpYSkhYqqDzKWQYJqiUVwosLMsF&#10;mmCjKtZXEzp2VXK/kudUyBVVMDSrlBiGETxlFXQq5YRKuRwQXUkZw6dShjnFDHeKPQkTTxQWzUV+&#10;wRzk5rkb5TDUycmdRbkhM4vuJJMwSSdM0ulQGPKkpU1BSgq/RDYlJxMwVGqKq5mAGE2nksxfvaSE&#10;8WYuUGL8WCQkEDASt1UmJPJLmcxzkqxzkhLH8gs5luUY2vTRPH8UzyOE4gkhKipmKMKjCJ/IQVgW&#10;OcBAKJQwWsYyLaQ/Vnd/FxdfaobfmjbBH02b4UFj9W5p4qjG/DQ0C4/dZ3j2kCCyACToPAaCBQiF&#10;UWyodFFWHqgJG7TcBM9TV7i64pUDaqB5W9Ysd2uahaZSWE82fUgoPRQ4NCm1iXVdAxKBgu9jLTCm&#10;+idhY20/kh1MtmS0JeWV5HZsx+0QkgMSgAg33b9Zk0iOzYBPsJHz4Weqy9DLRbkguTJ+fpPv0ux+&#10;65FDGqqg8VIarKi1sG+4uOAS688QSvsJnO0EyzYnR2xzroeNdD5rnJxQTUjlczuGIZqfgwu8Heth&#10;DqE0spkL0haPRW6aBxLjCBxCJzmB3w8CJz1xCtKSpjDkmoY0/kCl0vXK+SoUE4iSCap0uqGsNIZj&#10;dEFZadY4OTNYVzMCkqlEd4ohueYxxs8j6CRNyl6EhFhvxEctQHTEfERE+CIiJgxDx47Hm5/+iAmz&#10;g1Gw+gi2sNGW77qCws1X2NDpdnbdZsgl98EwaM9t2+TYW8jbfhM5dEgrD/+G6Uui8eq7bTBqaieM&#10;mNoGudUM/0v6Y3ZQe3z8lSO+7vAi+rZrgB71a+G7pvXQvsGz+OC1Z9Hxu2boM+QdfNevOdp3/hf6&#10;TX8R/d3ao8fEzgy79mD76XtYSbdVQdhpfFLxjgt0Z3Q6hE0xQVJGEFXtuIQVu68wZLuKLUdvEqS/&#10;Yx9dzY6jN1C9/giCYssxdUkGJoSUY2hgFYYEVWNQ0CoMClmHoeFbMTx6O0bGqNyM4aGr4Za4BcEl&#10;J/Hx4GDUWL58KZZXL0V1FSFEcMilyJmUFC9CVRUdEeFkoCJHI5n8jhLBSjQzxGGYo1yK8icFDHNy&#10;C9RbNAc5+fzlyJuFrBzG0wRJTs4MZGfzVyVrmk1TkZnJ2FvitpSWyS/DI/HLkkXYZPILlMEvj03a&#10;T0/nl8SI8TvrzDbLDB5LY11M3AgkpRAqKZoJTQARMvFJdDcETEIy3Q7LOO1zO4HgSSR0EggdAecR&#10;dOKGG8VRMVRU7DBECkLRgxEUPRAhUQQQXdCysH7I8/kJmz5phTsvvoQ/mjTDn5QBkHFCFMGj8Osh&#10;wzA0Yr16u9QlrsbbRO7FatCW62CDbaSwyxpLoyVWra5zAUgAETTofOiEzFIaWlqj8Vv4q0l76h2+&#10;L+ubtuG2XMsTLsYGEgMcW2lNtbD05HEDFpUm7OP2k6XtPLvMFBCTE7KVBqR0bGb7FX5WuiF7gp2h&#10;p5LRZryT8l10O8YhEkLWyo/W6HAtZn+LcNFa2hoprdnyewmgXc6OVF1sd9Fje5zMdI0SOqFkR0cs&#10;q+MIP6e68CGAXOvUxMIuH6Esywspms9H6KQk8XtEAKUl87ulUiKALJdMIKmkFJ4lx/F7xuNZdEOC&#10;UEayIDSbJR22JkebFRvmIS1qHlIiLKVGEkARHkgId0NC2HTEh2m1BUIobDHavdMKtRvX5b+hNT74&#10;vhsWhKZgzYHrbNi36TI0xkb5l3sWfOhGlgsIDMUKGQYVM1xTbqbHyEn8CtTDOx/Xw6hp7bFwWSe4&#10;Lngbg6c2w6x572GZdw+MeK8pOj/zDwxu1ACDmtbHV87/gy/bOaBTzxb4sm9dTF7yFqYsbYUhbq3w&#10;xrdN0XP8UDqyc4TKXVTQkZUyLCzdcRllBE7lLoKPzmzdgTvYcfxX7D/3J3afvI0V244gLrcKk+Z4&#10;4+uOvfFSi/fwbN038e3wxRgZXI1RURsxIWEXxifuxdjE/RifcgSuaScwIe0YJqQfgmvSHizOO44J&#10;fsvx3agw1CgiMAoJjPxcxrtZsx6V+mfkyY0QILlGM7ltKTd3GsuplEoqeyrhMgWZLDOyGUcbPQaL&#10;2WeZxXOzcvhPZalz7dK51vn8IjyhjOxJ1ORHZXoW4SNlEjhZ/JJkEEDcTqNSMyYghUpOG49owSNx&#10;FBIFoFTV0Rlpm0riviBkV3wC4UPF0/Ek6DVJdD+JAtEIuiWb+yF8DIBiBaAhCI4ZjAAqOGwg4pcN&#10;QtWkjjj0xiv4vRlDnsYv437DFwkbDTTUioWWHhgAKaRi2UC5HoFGoZC61ZX4tYVTrLPng8yazQzB&#10;rJyK3TEpp2N3Nno94aJxP030/Pc3+f4EknrJmhBCJjyzuRXbAwgt2YAn4Agk2rdtPykLMtaxR9cx&#10;x2x1lOkpewJAgo9yUFbeSqGY5YDMzH1NntVnEXwFIuXCCJg/6XT+pPsxj/NRYlqhmEtdXK/rgssu&#10;DXDSycWsGb2fDmi3ozN2cn8btZHwqeJ+NkEUR4URTIEE0DwHB0x4sS5y/ScjN30uXe0U/l8nmhA8&#10;maF3UrzmhPH/b2SF4Yms00TWpDieR8VF0SlHjyO8+L0kxDQtKSVOk7ZnIzl2NhKjbAvnRVoL6iVF&#10;s16L67EuKcwNSeF0TUne8PWZimYv10K95s+i6esN8NKbLeDSojnGz12K7Sf+QAVDsEo29JX772L1&#10;gZ+xYv89VO+5Y/IwJTsvYu2RXxGauQJvfPIxGrWohbc+rIuRkz7D4Ilt4R3WCSnFA7E4+C1UlYyF&#10;z9hv0PslFwyoWweDatVEj7pPY3inV9Fj0IuYEfghJi5qiUGTGqDPyFfQ6r26eO2D1/Bt357IWr4O&#10;W4/dxAq6shW7L5shBDtO/cLw6jbW7b2I7PIt8PSNRO8hY9Gt3yC8/8XHcG5cD/946hn8zz8d8Wmn&#10;MViUvBnuqTswO2Mv5mQdoA7BPfMwZmUcoY5iZjqVeRCLi04ipOgseo2LxWiPdNTIzCDp6TiyMggI&#10;hjk5DHmUR1HuJJfOJVvOhdDIoXJzpyMvn2UeoZPLcynBSPumjsqmslifxfosni9lCjg22fcNdAix&#10;DILLwMUOGAMcKkcQsuos+NjPsepS0icQOhMtEUApLA2A0uV2RiMmfpQBT1LqJKPklIkM0/jlMmEX&#10;xTIxkecKPvGj6XpG2SQHNBzRBjrD6XqGMfQaarkdhl8h4QMRFDYAvtwODxuKAv+hWNv1Q1xuzobX&#10;2Gp49/WLb/I6Vi5EABF8JAMVAxSdK+dhB5ASzHI0gpDCIlujtfUomf1H15QjEsC4bfIuAhFf17Qd&#10;QaOQjAAyE0x1TRtwCCQLdiptMKH70shn5XYMdOz1lLbtILIff/Qa3bN5wqoNUMYdWT1lVkgpSOrz&#10;KQfE+ydsrHFP2id8dO82CGnkt0IxPd9ei7L9wfJ3AkjTVvQI62sEyjnCRk/POEhpvegdDLl20O1s&#10;ZrmKxwoJolSCKJaviaBDCqSmOTyP4F5foDjeHeERoxg6D0Vk5DDEMDyPjeL/OIYhdix/bGLpgAUe&#10;hmBG8fyeGLkiLnosYiIYmsdPNys1pCfONcvHpMXPYVg3BymxWr7GvmaVGxJjtILEHALJExnxS5Cd&#10;EYA5nsPR5h0XtG7vhNbvNUC7T5rjpbeaoW7Ll7EkOtX0Cq3Yc8P0Rm04+ivWMNxavu9nQukWVh5Q&#10;aHQB7b78AQ1ec8bXPV7DmCmfY75/T1Rv8samPV5YEPwmliV9hkPHlyEjZjKiZg/F4t7foe8L9TH2&#10;wxZwG/0OFgZ+isk+rTBgbH2MGdsG77zxHN59syG+++5N/vtqo+UnryMiKwcHL6o37xZW7ziBtOIV&#10;CIxLxNfdfkId/pj+47nn4dLQBT/174puvT7G+x+3hINzTRr6VvAOLcSSzB3wzNiNBTmHsDDvMBbm&#10;HuE2y7yjWETHs7TwDJYUHYVH0jYMn1uAn0ZGYFFwFWrkZM8gXKzwKIfKo9tJSyUACCONqcnNmcXj&#10;cj0z6IhmGAjl/E2sY73KnLzpBkCZBItkgUjbdEcCEKFk4GODkeWMLIeTaeDCMMq4HRt0bOGXwq40&#10;lZT2k9P4BWGolcLQS9tJafwCpaqkwyGAElLGIiJ2BBLoduIYgsURNJohnRBPx8MyLm40YpVsjhvF&#10;MIvbqkuQWKc8EV9jJFilCmJ8H75XCmGdmkE7nz4Nify7leTMwWafMdjd/g38+gIbXxOCQA2RjdDK&#10;jdidAOHRkGEX3Y8BkPI6ZiqDziMg6GAeQchICWUdV6NVb5nOtwOI9WrgZk6XktgCELdNUphgEHyM&#10;tOyGACToUP8PB/QYKv8Bmv+XFDKa96EEIdaZ1+i1xpkpByQA2T+39RlM2Vj7lJyR8kLKD5klRRSa&#10;6fHSTRmyWcvQ6rn4eqSPBidedm6A0wzDjhE0hwmevU4NsIvayu31VAWV51QP6XXrIY7nhBJGixxq&#10;w6NVE5QG8f+VOM36v/L/a3J9CeMYkvHHio5YOUSr91M/uvwxTJ3O8GsqUhO4T+eUGj8VcRGTKIZu&#10;8R7I0DpWcXNNGJYSrQX6PB4pgS5Ii/blpPsjKGAWunR7Hy3b1cZLbZ9GWzqOj75qgW+6v4Ougz7H&#10;G5++hlYfv4WU8lV0Gz9Dzw7bdPw3bDz2O1Yf/gVrDt3DttO/YITbQvzD+Tm0eLcuwpOnYsfhBOw7&#10;E4OildPhG/oxG/8bqNwwEUdOJyEudoJZ+zxdj6rynIRlHkMR5NMDPoFfYOT0lzF/0deYMOQjtH+x&#10;Jr56oym++fBFvPlxfdRu/k+89dWbKN1UibKN1eg6oB+cmzbG6KljMGjMADg0cMB/P/NfqO38FL74&#10;5k0MHvU1vur0Nn//GmHg6OmIzt8Gr/RtWJi9H4tyDxM4h+GVdwRe+UfhU3QCy6ouIqDgFIYuKkL3&#10;idEYMjUF492zERC7HjWyctwZEilXM5NOR6AhgNLoRNImE0azDJDyWZdLYOQRKnkESrYdLEYCC13N&#10;/+F4HjshK9TKkutRaJU5GZkKzVgqb5ORMYnHWM9S+RzlcYzoYFIJljTWpRI0KeYLwy8O6x5JzkZ1&#10;LJNsZSLBERE53CSa09IJDZO45vtlKAdFSNqgm5s7E/n57tQcFBRoEONsa1vd9QWe1DzbIEQNPrQG&#10;HuYXzUNO8SJuL8LGXC+sG/AjLrzaFg+avIYHhIoZnMeGaFyMCUW0L9ciF6AkNAHEhgi6JWugnwBE&#10;V2LCJktaNsMKbeR0dK7lgkxvWAPbovOaSGpbx9na5vkGLloJUVJi2nJDf9mg9kjGtRAcdC7WbHiJ&#10;EPkP+AgsT0JKa0hb9eppox5d0zrPGoNkgciEYpIBEj9/IyXe9RlsLsiEZhrMqG55QYifsS5VT/Pi&#10;BKGm+M25Ee5pSVvnhjjvWJ8QqmseXHjYsRH2OTUkhOphm2NdrKtTD+VUvlN9pGqENF1SEMM1N+fn&#10;ETeuO0oyF9DduJqOCHU4pNDdKNejRcrkhJUfSjfw4fc2dSYyU2YgM5nflST+MCsBnTgLSVGEWOgU&#10;hlmzkBrnYZQYo9VCtV66h3mYQ2KUesqWwG3mALRu64h6zf4/vPTGM3j7s3r4qtvr6DXsM/Qa+hm+&#10;6NIGb37xAt78siW+6f0jClZtwLFrD3H0OnD4KnDw0n3sPHUbbr5BeKHtSxjp+hM693oPw8d9gYik&#10;8YjLHY15gR0we0kbhMR+ico103H0bDIS2JZ8/UYgNGAmooLmIjJ4OoICR2DBoi4I9P8J4QEjEb5o&#10;HKb3/QZd27+Md5vXwadfvYKW7znxN/BpjPHojITixRgxpQ/+65kaeO2tFzDHayJDPkKoUW08VfO/&#10;0ajpM/iu10f4svtX6NCxO4LSVsA/ewcWZe3Bopz98Mk/iCWFh+FbdAyBZacRsfwyFqbsxqDZWegz&#10;IwdT5xXAY0EOPJaUICJ1C2pksDFKmWyQWbZGqUafnj7JcjuERq7yPSoJCW0LQAY+3LbnbzLonixX&#10;Y8/lqJxGFzONDob1DPEs8R+dLtjwOOGQQTehLnNTUukCBfczM3hPmTMZHjIMzJ5llENY5uYSEnRm&#10;gkRhwVwUaQ4ZwWDmk2nMj0ZhF3vx+HzCci4qyq0xQuVl1pihMntpuvet8UcatV1cNN9co4gSdJRU&#10;14RYjYTO5/vkF85FbhF/3Xg8SwMri7ywyc8VG957C7+0fMtqeOpm5i+/Nc3B5obMSGE2OOWB6msK&#10;hg1AxsFYjdkKjeRWFEJZoZPlKggcJaVtDdea1yVoPYaPea67usPNUqyCi90B2XrIDIwEIPv7UIKe&#10;Ge2sfcv9/J/QMcfskHks6xzrfOs1kupZGgApwa3PZxPv0Uy8FYgIH/vCa9ZTWV+w5bskhpzqnjfh&#10;mDWdRT1iWknxIkOxMy71cJI6Rkd0iKDZz/BrN8OwrYTPGseGdEINketYDykEVZSzCzwcnsX8L9qg&#10;XCts0tVoedZkOp+0RAKHSmVjlhNK1X4SXTrPydK6Uin8MU7m948ASk+YifT4WXQ97oSPnswyDfGh&#10;05EUOQvJ0QzBtGRxhJ7gMgcZSYvhNv0nNG/xFF5o8S+89nYtdPj+BXQf/A56jnwfnYa8j/d+eBWv&#10;daiPF958Hu9+1QTfdm+Pzn1+hF94FNIKqpFVsgq55esQlZJN6HRFy9frISbeE9EM+d750AFvdXgK&#10;fUa1wo/96qFjn5pwX9QB+eUzcORMGjLyZ8I/cDgigmchKmAuogLdEBY8GeEhExATMA7RfpMRu3Qm&#10;4n1nwG1kF/T8th0+/LAB2n/aAK+8+Qw+7twYUxZ0xrjp3dC0RR3UbPBPvNjGCQNGd0bXft/DuWFN&#10;1HL8bzgRRi+1a4dZAUmIKCZwsg/Ah+GWL+GztOgwwXMC4SsuIrD0NCYvW4t+s9IxZm4GZviUw8u3&#10;BN7eefAJqUZS5lYBSOCwIJRhAKSV/wQgVzoiORWGR0bczhQ4CA06lQxuZxIsUkYmYZTJONm2n0mX&#10;kZXFf6IG+2UzjMvVhNK5KKA04rjYTN/QyGQNFvRCeYk3KggFuyrLlqCy3BeVlUvN8IBKDRGgqqv8&#10;UVXph2rWL5eq/ExZXeFL8Ty+pqJcY5n8zKDFnCxPAsbXSCO9y0p8rEGNGtxIWdNPBCAvU5oxRurR&#10;MwMXeZ+aP0YA5Qk+hR7IK56PbEIrk8Bak+eFDUO64MSrbfDgZTZy/vrrF/0vhkomLCI8TGgkiDQm&#10;lJoQIOoR0/geE1IRIhq3IwjYHdAj92IDhsmp6FpsuEZWgzbjb+RG7I7EJgsw/weAzLV1TNJ72fJB&#10;NgBZsrYtkNj37eL92MBozyGZmffG+djhw9cISoLXE7LGIKn3TGCy/T1MeGblhx5qZHQ9habKdylR&#10;rUmsDfl30gDOhmZ80O16DXCF4dU56jTDsuOEix7jc8DFyZYTqouNBNBKqoQAymQIFs96v7p1MK0l&#10;ndHSCchNJjAS6JYJHQEog44oPWE84UOHrf0kfq8ZdmUyXMtOZJugMhLZJgyA3FnORmqMEs3uSNQD&#10;EgInIy54GpIJnuRID15rEQJ8XdGmrQNebPlPtP+iPjr2a4uB4z9B31Ef4tNuL+G1T13Q/KNGaPZ2&#10;PbxG1zFk7IcY4/opPvvqZXzXsQM+/vQjwqs5ps2cgbi4aCxeOA0ffdgEYaGTERzsitfaPoXPOzbG&#10;yKlf4IuujdF7+OuY5P4VkrJnYu+xVBSXLyBwRiF+mTsSAj2RGDgXcYHuiAmaRfi4IXypO0J93RDh&#10;OxU+7oOwzHcCJo75Gn37vIOfBryLr7s2xehpH+N93udrr9fBS6858jfin2j4wv+g/Xsv4u03m6PW&#10;8//Gv557ji5uIGLK9sKv4Ah8844xxDqKQMInvOo04tZcxqKMvRg4Lwd9ZmVgDEOv2X4l8AquRGBg&#10;CXyXFiM4eh1ys9ahRnrmDKQxNEkjQORYsgiilBR1a0+2JZ6V+3GjZtFVzKE7mGvG8JRoGoUZ12Mb&#10;4VxuDSisrPQmKJaYrv0V1QHcDmQZhBVVwVhZHcLtEFMurwwiQFRnaUUV9ysDH6uCr9M4I405quB1&#10;jAJRVR5AQPmylAgds61yCaFjORtJQwkEvwJCpFx1BIxd5QSOpnQIfqWEkAUjTapdSD12QyWaqsHt&#10;PDO8QBBagExCKpfnbIpyw4aP3sHPr76FBy9oioQcD3/RGzPUoGvRr72VnxF8qKYaI0MXpIZmXI3O&#10;Z8OVE1EjbyJQWNCwHp/DOgMgG3TkpIzLUcilhv+48ZseLwMBwULwEcToyux5IIGDpTWV44l9I4Z7&#10;WobV9vq/S7DR+bZrGtlAZCCmYypt23yN3Tk9gpquY5yegCQQ6TMpNJUbIoiV4zK9gsqR2SAkSBM+&#10;Dxo0NEuX3GOpJ4tcIoDOU6dcXHDYxRH7Xepgr7MjdtIFbapTH2vpgCoYhuXQGaUQUGH1nDG53nOI&#10;HdsN5enzGHa50gWNMyskpjEMy0icQOdjg48cUCIdUBJDdEoASk9g24ibjpSYGUiMpPMJm04HpOfS&#10;TUFs8FQ26kmI8puCREIoO80HQwZ9haZssO990RAdB7RGl6Ht8F3f1nj/64Z47X0HvPI+G3SbOmjz&#10;cUt07PU+uvV+DT/1a4J+A1ohJ9MPfbt9jUZOz2DBbN5PYhhDukUYMegTRIYpR7UI3333Gr7/8TUE&#10;R0zFgOEfod/Q9nCd9gPik92xblME1qwPQVTURLoxgjJ8PlLC+Jmp1PCFSIlYjKRwLwJzIZJDCSOf&#10;UbzvGQijMwoPmYLR477D5Fk/Yq53T7z9Xi281uI5vN7KAV9+3RxvtnkebV74F16tXxPOz9RC4xfb&#10;wj++GBFlB+FbcAj+DLfCS48hceV5RFacwlS6m/7uKRjmmYXxi4swzbcMnoGV8A1djpDQKviGLEdk&#10;4gZUpeejRjFDEKlUI48rNDJ5sQlBNB1iBUGyotqXQPBl6UdQ+GPlcmpFgNGK5RJBIQkyy4N4XNsE&#10;iMBDqGig4nJTavAiAUKQSJXldDO27erK/0v+BI6fgUs1HY1KuwQ7uwQae2lAKCDy86jUrHpNu9D0&#10;D41bkgx8Si3XpWVBBCC7ExKA7GGYJPgISEV0PgUCEcO7HL5mZckSbHMbih0vNcf9VwiMZmq8BIMa&#10;VCMlmRVmWDI9Po3lghSKWMtvmJBKeRu5JspAxDRm5W00wNAGDjkKm3sweRazgBglB6JjxrGw8av3&#10;y97rZZwKQdbkbTZogUPXpcwC87qm6gg4jSMy+4KSJesenpDqzPm6vhaut8ksYq+S72MHkpGuYcHM&#10;gpoFMQ2OtO7ZBiHzOQRWAlojpOsrxNTfSr19AlBjmOfWs9R6QpracttFy3XUx2X1immEtIGQEw46&#10;0wUx5NpG8GwkgFY610MRHVKWXBDdkofT8/D99l2GYRoo6IrYBHU6jEFC7HjTA2a64rUdMw5JMeOR&#10;FOuK5BiCKtqV0JnE8EpPhpmKhHAr9IpbNgMxy6YhIYw/1HqMVKg7okJYFzUHn372Kl5q+Ry+7P4q&#10;Pu7eBK0/exbN3/kXWrzFsu3zaNbq3/jo65aYOXccXn+zAZ2GE3oNqI+RDKlyMxfDx2Mc/OZORm5c&#10;IDJjliIpwhPjhn5iHi9VnB6AwAUTsGDGQJTnhvCe3NCvRxt82t4Jy3xGoCp3MTYtV0/YLGSEzUZG&#10;MF2bP40F3U6K91Qkz5+IGPfRiJw+CIETu8BnUkesKwuG2+SO+PbLl/DiK/9Gr0HtMWzcR3i15f+g&#10;9StP463Xa2PY4I8wsFtrfMHP9X4TZzR6rj6Gjl2I9OpDWFa4F8ElhxGz/BxSVl1EQMZujF2Yi+Ge&#10;GZjsW4wZfqWYE1QBTzofr9CVCIpcjdDIlQiIWU+zsw5bEvxRo4oupZKhTSUBU03ALGepvEiVoGMg&#10;8oSMkxFQLMAs575cjFRd+VhVFXIuNuiYUdN6D4ZVEoGmskolVVWl0dd8b97DcuOYCB4jhVeC3xJe&#10;w4fX9LFKgUdTNwjK/5RGcCuEsyDDOrqc/BwPs19R6sPSUkXpEsqX23JNlAZXEmBWPoiup8TTuDyB&#10;x65CgiivYCHyCxdjQ9oCrPzhUxxv1hIPmivJy191jVRWT48Z66OBhlay1eQ6lBeS4yGENO/L9GyZ&#10;UEQNUWARgNSQ5YBsEDL7tkZrXIVAxder4bLOeqCgDVw2qFguSrCQ9BwwOSkdpwQbyR7mCUKSeb1N&#10;j0Bik/26BjQCzrtUe16HUmmerPF/QUhOiOWjsE3SverzWKGYcULKE9UloDVswfydBCK5IkKorjVw&#10;0awnVL8p7jrTBREyerTPVadGOMftkwTMMYLokHNd6Gka25waYC1DsHI6okIHZ6TXcYa/U214tn0B&#10;uXQtyTETERY1jBqO6GhNubEApDFASfETzGjp5PjJSDGaQvejHJA7pcGHc5Aap+fb6ekwc5ASzbpo&#10;D6RE6UkxdBspXujV9zN0+Po1fNixGd7p5IK3fnDEW186oQ3dT7t3HfH19y8jMdET0wkBB+ca+PS7&#10;xpgy512Mm9jGvEd+oj+K4oOQE+6NnAgvhlDT4e3WHfF+Y5DBMCrVZwaiPcYg05f3xXBv8YTv0JWh&#10;nOfwLxHg2gX+I77H0r5fY3GXzzH/2/fg+UU7uHdoDbf3CL13Gdq9+SImtW2Ise0cMeGbF1GVuQBr&#10;lofiq6+aoV7TGnjrY0e895kDw8h/4ZP366N1839h3JjPMXvSF+jzcQN0e7s1un/RE/G5uxBPxxNb&#10;cQLJay4huvwUPMPXYOLCAkyn25kdVAWPkCosCF8O74hq+EatRCBDrvDY9QiPXo3g+A2oKF6LPSFj&#10;UUMhkuVOCBMTIgWbEEZQWF4ZYqu3wGCBx3I0dum4pmbYp2c8rrdfl6oKMGBbvvz/kOptqiaMBB67&#10;lhsgCkaqF6gILcLHcj+aV2abW0b3VkEAaRR3pYELS0KlkkDSekMarV3FEE3gsSCkfJAczwIjjehW&#10;SGm5Hy2/wdCNyivQ5FUloechSwlohnPVBUuxbt5oVHzYHrc/+Ap/NZVLscKHh40VXjWxAUjhhPXL&#10;bkBE4KhHyDw6h6GZtdwqG6McjQmt1GhtjdU0aMLBDDBUQ7Y3arkKuQjBR+6JdbZR0Vb4o/P0tAtd&#10;x974VUc9CqEEDMkOIjkumx65L822b0fYvWEb2PgWyze5z1LQ0aN8qIcE0l+UqZMav2POtUJJvr8B&#10;EN0V7/2hcUNyRlaCWjP4jZS416RZuUfjDPm3aqS5YgzL6tNNUsoTaZT0befG5qGG1xwb4yJhozWD&#10;jhFCepzzXkJnN8Mw5YIqeKzEoT7yHbRmkCPmNKyF/LnDUZDugXiGWsmJlswMeNsseC1ml6Eer1Tr&#10;aSqZaZqEuhBZVEbyfEpPepmPTG2nLEJmwgLkxC9EXtoSJMQvwITJPfDB16+gVQdHtOzwb7T+8im8&#10;38UZ3/Z6Ef2HvI4Jo95DgMcAVGT4YNiQL+HywlN488v6mL34Y7hNbYul075F2JS+CB7dB/4DOxIk&#10;X2Bet3cRM7Ezgod9iRlfvYbZX7WG+6ctMLPDS5jRvjFmdXgBI9+ri9nd3sCED5tifEsnzHitAdxb&#10;NYTHa40oli0bwpPbC1o1waLXmmDu6w0xu119zP+iOTwHtsfu7SlYszEBPQa+gzc+qo0PP3PGZx87&#10;o8dXL+Pdl5/HxLFfI8DvRwzp/Ao+b/0WApbEIWPFaSQvv4AkOh//9F2YE1wNj4BKLFy2AovDV8A7&#10;ahV8YtbAN24tQ7V1CGC4FZK0FVHxWxFGAMWnbcSG3CLs8+qIGgKOpWUMn0JZhrAhepnEr9yMAQoB&#10;JCnEMucufyy5IHvYpNBr5QqFYoKOwGF/Hd0TQ7cn9TfwmKkg/1tVDMMEQjNXjfCxZE1qrazQtBFC&#10;xcBIYZgVilXYnE8Fw6wKhZe2JToqTR6IoZhyPo9CLgs+Rgw5S8tUzqcIJqmEx3leAY/llmtNo0XY&#10;lOePjH6dsbvfAPz8YSfcN2spM6xS7kfd5YTQX2ZNZFuoZfI9L7POlpg2UiJZrkaDAOkCFJIYh2CD&#10;CBu+cSdqwAyvHv4HhB4leQUgu3sRgAQjAxXBxYKYgZA9LHvkruywEYgEDroZPcDQPMRQ9W/xnggc&#10;Ax+NsNZUD0HobYKETsgGoL/4OrvkiP6Smlhz0sx96H0NGK2wzIRkcm6a0iEIaYiCAZGS0vo7KQTT&#10;+kgMX7UtiNfTQMUm+J0h2V2XxrhBXSeI9Hx5LWZ/om49HKYOMAzbSwBtJoCqnRugjNuFhFCCszPD&#10;sGeQOLorqnIWIyN9NvJS5yAnxR15BE1++jwUZCxEYSZDdoZBpZlLUJrhi9J0Ouk0fpfobMrocEro&#10;dErCZ6M4xA25ftOQ7jMFKQEzsGD2IHT44gW88Pq/8fJ7T+P1r2qi/XfP4bPOddCxVxN07NII33/n&#10;gNkT2mPe0E8xqdOb6M5Q7bW2ddH03ecwZcFHWLKwA0Z95Yjxb9XD5NebYFLLBpQjJreqjelvOFMu&#10;mNbaEdNfc8DMlnXg1soJc1o5EzROmNCmDoL7foT4/l9hdqsGWPp2c/hR3q2bwKd1U3i1bISFrRpj&#10;AfcXtiCMWjAsfdUZSzq8gpEf1MWgXm2QmbcAleuD4b6wMz791AF9vn+JjqcZPm/hjCEDP0Vi5gSM&#10;I4hGDHVF4Yp9SF9xEuH5++AVuwbz6XKWxq5DYNwGhlZrEUToBCWuR1DyRgSnbDZaRoWnbUVEyhZE&#10;Jm1CacFWbIkPwOEFb6PGSkJk5fKQR1pOiKgreznhIRitWsH6lUEEiwWXlcrzmO3HsnJBluy5Ibt7&#10;setJ8AguKh9D5bHsYLG2le+x6uR4HgNHaxDpPNXZkt92J1SuhPhjqYs9M3063ZAXQzjLBSn8sq9t&#10;ZF1PyetFJqGuxLoAZKTueTqlvAr+0hFAq+ieVoW4I6VnD1yZvRDXX/2YDYWNqokAo9Dh/wCQckB0&#10;QeqGfpRMput5PPqYjdGM5SGQDGQEICWHHwNITsieaH6U6H0CQFb+RpCRc2H5RCj2lw0iT4LHAOVR&#10;TofAMABSKajoOWFvm+NGyiXpPEJFxywAETR/A9B7vA/V8TpNuC0ImffifZvxRhq7pHu24Gl6xRR+&#10;CT5muAJlQlILRMYtavqGXBAB9NBM09D0DC3fylCMELqqsUEuDXCa8DnqUg+HnFywn+HXNsf6WM1w&#10;rKpOPRTXrotkR2d4OT6HoO8/wNok/phEuaEkYibyQ6ciL2ACcnxGImPhUKTQncRP64Woid0QNqoj&#10;AoZ8A59+n2Fxjw5Y0LE9PL9sh7mfvI7ZH76GGe80x2Ru9/n8NbRu9Syav/kvtPn0ObxL6Hw+sAF+&#10;GNoYP/RpgB+7NECn7+tizJDXkBrRG9O7vIQBrz2Hge82w4dvNUC9tv/A14OaIjKqNyZ3bAjXFs9i&#10;zst14f5SQ8x5tR48CRvPV+tgXisXLGrTAF5tGsK7bVP4vPEClrRtxv1G8GzXCPPbvwS/j1pjcZtm&#10;8Gv3Mnxfb4ZFzetj8SsNsOjlelgoF9S6IbwIIB+6oMUEkidfO/6TZniz9f+HL36ki1r8LWIShsBn&#10;1tcY80UzjHqzIUZ/0Aoft2uA4LgpmBc4A8mFa5C77gSWZW7G4ujldDirEZKykXAhWKiIlE2IUJm+&#10;BeGZWxGetQ1RVHTmDkSnb+frNiAhZwc25a/CLr8hOO/1Ih0Q3YmBig1Aci7qjrbqlxFABNRKgUYA&#10;sdyMgQrDJztUjIOxuRgLJHaAqLSAYpcdNJL9fHup49q263FO6PG1BZ3HLsgOH5sjqiRMKrzMzPuK&#10;SgKI2yqzs9xQkDvH5JOqyngNLTtClZdpCRIlsK0kttWDRggZqYdvIYoJrvwKOinCaUsh3c+4Adg8&#10;YzYuTZyBGwSEcjIPm/JXu7GtK9mEYJIAZCWh1YVuAeixAzIAMtCxnJBxNnYA2V2LgY8Awn2FMibn&#10;I+iwVINWD5pcjxyQQp+mVgikcMnuWjQ/DE11jOCQmtGdNJVLscsODarp+6bUxFarTqX0+HxByMr/&#10;WOc86YCs3JDcD99PLsyEhxZw5Hzszs0AyPQCygWx7tETP5QrE4isXjJrgCJhXl+Ll1ld8rcEIZOQ&#10;1vrRDXGWEDpOJ3TEyRkHnephp2MDbHSujxUOLiip5YI0AiikjgN8Xm4Cv2/fg8cXbTHns9aY+cmr&#10;mPneS3B7uwFmvumMGW2dMfN1uowWtTGzRS2qDma0cIGbHANDmrl0EHNfb4q5bOQe7V/G6I9ewrut&#10;n0Ob92uiQydCZ2AzdB/9IjqNboxPBznhg6610al7E3T/vh6SwgegvHAE5g97GSNefwoT3nkBPT58&#10;Aa+8+TT/bP8Ft/nfYfHYjzC5tQPh8TIWt36FwHmJZQM6mYZYTFfkzff1bvMivFq/wPoXWE8Avd4Y&#10;i9o2wQIeX9CyMY81M7DxelWgaQxvwkby4r17teHnpyPye/1F+Lz+AubyHgZ/2ght2/8PviYsew5u&#10;hMnjWiFg/IeY1r4BPNryeh+3RSeC6ocf30FcfjoKNxxCeM4WBKasQ1j6JkQSMtEETGz2dsSqzNrB&#10;7Z2IyaHydiE2fzdiVWbtQkzGLoTxtfklu7AzMR7HFn6Ka4uc6YDkahQ22UKxygo/s86Oaezl/pTG&#10;4Vhuw3IdAoHci5yM4PBYZlyOCassh/P/0pNuyL7/5HHJygH9HUD2+3jS9Ui6VyPBSclouwMyvWJa&#10;KVHP/HKzjhM6lWX6XP42CC0hbJSEliwYmUGKBFAxAVREGBVQlSXeWB/vhfi+P+FaVAJOft0Vv8i5&#10;qGud0Hlg5nlRthyQZrSb6RO2RLTpjrc7oCZshGqIpifLLoLFHmo1teCDpgIJQzCTy7FJxw14bLL3&#10;VCnsIYAEGUHHci6WazHQMOCxnMwj8NiA81jalz6wlU8ekwQdvtae77HL5IB4bRO+8V5MSKj75Gd6&#10;Ajz/pwxIbQAyyXpbyGoWL1PCnn9LAkjjgrSe9h06nhuEkOkRI4T0JI0z3D5KAB0iiPQ4n23cX+Xg&#10;RAA5IbOOC+LqEEIM0RY2q09H0RDz2CDntGFYQiewkG5hwRts7G++giVvv4olb7WAT7vm8H2zOQLe&#10;ehmBdBT+bV+Cb9sX6TBexEKW7h2ao/PbDnivw/P4sncT9BjVEr1Gs25QA3z9Ux20//4pfNu5Pvp2&#10;aY7RfVpjyzp+ByuHIMizHca9/xxmvM0w67MW6PZZU7R+6xl89l19uI/ugCnvNyFQCKA2LaySLmdx&#10;GwKH77u4zcuEyMu85xcYUtHhKLwiVJa82YxhF88lHL3aWNK2JGgtlhsSwFo3gj9htESQ4r7n+y9i&#10;wCcu+K5rffQf3Qpdf6yFUR2d4fqhAzwJ5SXt+Pp3X8HEz95Ft47fILNsNVLKdyMql64ml6AhWBIL&#10;9iCBkJHiTan9vYgr2Iv44v2IL9qH2MI9iMvbSzDt4/l7sap0DXaHTqL7aYWbi51Qw57fUYK5Sqsa&#10;sjEWFS7gPht9pdyOXI+63i1orGI4tmqFnJFyRpLlnEzdSpY6Tsek8nF4ZnXdW6CxriNZyebHsLLX&#10;W/t2sAlCjx3SfwJI4Zh1TMBkHcMwycoBqVTSmS4o3c0knys1SLFkKT+nwjD1gFkAsg9MtBY/o+Nh&#10;+FVYxhDMjA3ywuqSAGTMGY/C8ZPwS3wazrf+EPdf0C+1kqSa58SGI+jQCWm0sz0Ee9QbZssB/WcI&#10;ZoePlSMhUEyeRzAShP4PAEn/CSCTb5ETIQxszucxZAQNlfZ6O4AIlL8ByAafxoRP4w+t8hGQ7OdI&#10;vJbySbqWuSbvUfsmcW0PE21qLMDY9J/gscuEaNpmSGbyQHSNWjNID2hU97wZIa2eRWvxsrt6xDVB&#10;ZFyQUyOTCzrn3AAnjAOyesO2E0BrCZ0SQijTwRlJdEPRjnUR9soLCGv3CgIJmSXtX0Hw2y0Q8tar&#10;8H/zVQS83RJ+gg/Bs5hA8mpH2LxBILRqhEUMXbxeJaxaNMHC1i9iTLv6+P7d59Fl4EvoPrY5fiR4&#10;Pv/JAZ90IZC+r4l+XZthZvd2GPZuIwS7dcGeg6EoXTscsWEfwvXzmvB4qxE83mmEWV+2xqhu7dCz&#10;00sY0b0lpn3RAvMJOG86FAMTAuj/b+y8w6uq8n7vP+9z73Of+z4zpickEHoCqUAIhGJBxVcdRWdG&#10;cdQRCyqoqGCjSU3vOSnnnPQCCYEACaEEQkeKiiMiUhVFUBHBRtHR8Xu/37X3Tg7ovO/94/usfdYu&#10;Z+fkrM/5/n5r7bUEkUxCRK5FMEljmar9CsHoUtLjwpEtEDE0yzDA4jmCD4+VDJi4L4vAzSV4tS+d&#10;xy9giDX9lnA8OykWD90Tjmn3ROLlG0MwKymI+0IJ5AjMG0pIJQ5GZXE11mw/hqq1BMqaQ0Y17R+i&#10;fu1h1LcdQh1V006t+RC1bR+asrr9MKrXsuR2ZetBlBNMrWuPYU/LUhzIH48vc3rjfHYwrrNAIWgQ&#10;JAy31OjXsyFv3yqolPqApchAxQKQoKPcEaUQzchFeAhYFki6xwo5QBFofit1x/vK6a5XmGU5Gqun&#10;y8BG6iBUTHiVzvu0nY6dx9Esi+sc52OPqt5g935pEcLVKxagU2OPCKAN7XwfA6BsrKUEI033akZK&#10;c7td4ZhA1p6OTYTSzpYcFE76Gw5XNODcnFR8qS7uSEHEylMoAf2rGYSop971uIUSqgQS4WMloRWC&#10;2RBS0tn0fDkSfNRFrUYrALEhm7yPnA3fx4BHoLFlQhvKuB/tExAEIDuH48DHSGGSXvvUR/oApwss&#10;KdyvY1na6j7GRwZaCucEIAFS90f46PPgPVl/g6R7Y2k7HDNbo/JXcn1XAYhOUM+3MRyzVtzg5yVo&#10;M/wy09aaxzSUU+tlAPRDsJa4ViimCey1vLO1qOFJPajKcOtAYDD20wntDNBKGkFYQQDVEkSeAD+U&#10;DYiEK5FOJ5GOgr/wOYl9kM+Gnj04DOlUxuAeSKPSGXKpkS5mA09lmJNmh0CZdCIZBMSro/tiyj1R&#10;+MvEPhg74Y8Ye9d/4vZ7A3D/nyPw/AODMf++oVg4ZhBejA/D0vRHcfCYGx1vT0Pzsgl4dUIIXh8S&#10;gtQhEVjA/bNvGYiFf09BxmNjMeumgZhP6GXERVB26MX3z7KVKfG+dD9yP+kMj3RcNu8zS+exLtPA&#10;huIx6XQ96TxHf0sGX2cqFOPrVF5/YVwQ5o4Mxqu3EkTjwjA9OQQv875mDgvE4rGE3I0xeIpua+ZD&#10;T2DzliNYsuEoqqm6jhOo7ThmVM/t+g3U+hOo23ActeuPombtEeooatcdQzVV1X4EntUfoJKQ6tjy&#10;AToa0/BuaQq+yu+Jb7LDFII5zobQ2GK5DbkKAWjbFgGoxABHrsZyM7ldYPEFTXcdAWSuaUFHE51d&#10;KytHJDdDOBhXk81Sj1FYr606HqPEswOXdXQnBMJaGzyScjWCTheABCtdm9cxI6U1StpOZLe1LTbL&#10;Kst16f00alrvt5bv0873WcPXawif1rY0rGxLR0urpnudhxUtb2Bt8yy05s6A94kp+GnzHpy872H8&#10;wAaneZN/UQ8YG4R+of/Vsyd+YamJyMzIXiWlza84G5Uex5DkgEyvF6UueNsRyQlZ44Es92PlfWxX&#10;RHXDSa+5zzgflYSUci6ES1dCuAsqlkyOxoaRJUHEKf87dV/j6uN1LYV0ckB6fzowOSBnsKMBpO5N&#10;4j0bp2aD1ABIoavEv1uPamgua5bWA6x0QQq9TDe8ckAs+TkqH6SVNC4FB5u5grTe/tcmDOuB0yxP&#10;Ej7HA4JxMCAU7waF4E0CaBPBs5p1GhXt9v8DXJHhyI2ju7EbZxadRA7BksOGLIeQbbYjkcsyl27C&#10;iJDKHuKoN0OzPpjPEGz6rQMw8aYQ/IXh06MT+uCFe6Mw884ozBnbF4uGM2QbHo2XE0LheuVPOHSs&#10;HBv3v4yOjslY9ER/zBjmRwAKKnQbCWr04Zg1oifmDu+JhUMIngSCI55lLGFIwGQINFdJsLHcj16r&#10;TE/gsTpH2yod8XUmj8liyGY5op48h3VDeiA1PgCLCJzZSf54PaUn5twajUX3DYT76RuQOfEWTBoz&#10;Cu3Lt2DNzjOo23wSDVTTlk+xdOtJLNnyERo6Wdf5CRo2niSYPiKUCCeCqK7jOOF0ktuf0DV9jPLW&#10;o1i+4Qg50ontbbPxXs1YnCvsTQCF47qNG9PR2ZlF+ORg61bldpTrycS2rXI8lusRmAygNgs+OQQM&#10;ZZLQ3c7Gei0IacCiJfWoWSGUZI0J2thBB2K67a2Q76rpXc3gRY0jsrr/zTn2uRtZbuB5mgDf5KIE&#10;K4JFOSlLBIsZMc1SeZ527lOYxdBKvXpa36uhXg/Cvobm5pnm8RNNq1HXMB21dXpS+gVUVU9DReXz&#10;8FJlFVNQ7H0K+d5nUOeagrLH/owt2S78umYbTiSPw8899AjDQPxT+Z6wCPMLbXq/GIKZMUFhLO0H&#10;LU0YJgdkZEPIlklIqztajdIBjgENG6spfWQno02jNr1hkkAkByQAWRDqhoW25Xqu1bUw+ndyjrlW&#10;vIZJagtA6mETgKwwrGvAo+POHFgqp6X7N87HApDCUBOemZkWCaIIAcju/bpGmkVSU7deYgimlVW/&#10;4/b5kB4GQKcCQwmgQBzzD8YhhmDvBYdBK2lo7ug1QUFoCgpEeZAfXL0jUJgQTZD0J1j6Ii+hP/JY&#10;5jPUyKNypMRI5NMd5RM4eQzD8of2QwGVRxAZsS6DgFmQ0hdzbqRu7Y95N/fl60gsJkiyEyNQQKeU&#10;H98Pc5Mi8fqDSXjvUCV2HE3H9j3TUTorCTOG/h9kDevJ94pADiGTSUgsSgzHQiqVdWkCkCSYUP8d&#10;gJz96fE2gHheRiIhIylE02s5pIQ+dEcEKOGbFxuOvLgwvn8o5scGYtaoMMy6Pw6P/hfvY1oSFj+f&#10;jAXP3oes+anYto/A2X4aDVpGetdnaN55Gst2nsKyHZ+icespLN1yyoLQJkJp8ydY2nkKSzo/Ri3r&#10;ajZ9hsp2QmrtcXR27MPm6jTsr5uI9z2J+Cy/N77Lj8B1mzZlGaCoV0s5GyWdlZzdtqWkK8wy43/U&#10;K9bV9a6ktY9ML5qOZWhmBjNapZMfshLcGmNUTLDodbE5Rucq9yRQqTSwsccUdXRofmmFR5loYxjU&#10;Soisbl2MVassZ9KyfC6WL5tl1mWXtGxy45JZWNLwGurrX0Vd3QxUESrllc+hvGIqqrxPw1PyOMqK&#10;H0MFt72eyfAQMF5NVOWWtB4U68oms+4ZM51Hoftx5JVPxdJcQunBifi8YzvO53pwqg8bUthgQqif&#10;mWrVjAMyuQrKdMETQHRAmk7VAhB/0bsAxF9444Yc92MBSCAyrsAkpgUWB0ZOeKYwxg7TugDkwIqN&#10;WzAwSWFf0CjfY+d8DDCs1zrutyD6/5GOl3i+HYIZ6f3VvW9ckA0dA1BHdEa9dY+CkgUgSwrB+Deb&#10;UeSUyZMpBKNz1IhxfnaanuPXEE3RobFAckBBxgFdC6CP/QNwjI7nw4AwvM+6twJCsJ0AWhcYgOZA&#10;P1QHB8LVMxyFcdHIIYByGErlEhK5SjDH92EI0xtZhE4O4ZNnIGQDiCrksYVswFKBrVwenz1ESWBC&#10;ZGgvNuaeBFoEitjYCwcTLjEE0ugoPHlTH7apTBz8ogY7352LRtcdeCnpfyE9kQCgoyogEPIJlCxe&#10;K1PX4/mZ1G+h0y2FWRaEnDo6GoIri/eRNTTSXMdRBp1WJv8mwUfnZNP5FUSHIS86mI4oBG8kMRR8&#10;IBH33HY9Hnm4D2bNSMSLT8ehoZbRwdZ3sfJNAmbXWTRqFde9n6NV5Z7P0bL7DJp3nEHTttME0WcW&#10;jEz5mXFINVs+Q9UWOic6o3Wdh7C3uQoHCx7Eifx4HC/sh3OuKHyfxxCsy63owdDOEoYmdBrrCgkg&#10;Ny1TGetKbRFIDMcUlm3bUoZt3KcckdnuEo9TLsnkk5QTsgcqysHQ6QhsJvnbrlVUCRQzZcYbaFkx&#10;h+HRLDP1hqbhaFqqJ/JfRl39S3QnL6FGDkVL5dChVDurWFQ+i+qKZ82sdZamoqL8OXhY56Xc5c+g&#10;jKAp8zxlQONmWVz6OAqK/s59BFDVFLgrnjYTl7nLn0RZ+WRus56qqJrK95mKuvIpaPRMx5LXJqPx&#10;mRfw64Hj+PjJF3FevVk9ohh+aekb9X7Z+QoDGsHHckHWHDhsRGb+H8FHyWg7HDOrViiJrbEvKtUI&#10;5QIEILkagUc9ZZaUK+pKXBsACT461gaWycfYI5UNXByHYkNC+81ryR7jY4DVDSHlgK4Gjq8LssFj&#10;4KNrWwlyc20lpHW9cNYZACkso0x4ZkOolxwj/xbTEyj4CkC8d9Vp3iR9FqanUACS6+HnSPhYK2r0&#10;tR1QOC4GOgDSGmIWgPRsmEKwj6gjBNChoHDsZyi2yy8YGwIC0BLghxp/PxSFhsAVO4Dw6E+nQtiY&#10;sh/hQwAJPnRAuUN7X+WACrivkIAqoqsxAOJrl4DEUM04CcIiL5EN2yjS5GNyqFxeK3VUNJ5K7oXF&#10;L92Dz75ei/1Hi7Ch5Wm8dksgFjI8E/RyBAXBYpgFDgEwh9dS2GTBxgLS1VASfHhMV73GB0lW6JZK&#10;V+UoTS5J11HyOYHnsK5wUA/eexhmxwch7f5kPPKncNx02//G/NljMe1vDAVfGIdNW9uxfv+naH7z&#10;CyzbewEte89i7VtfYd1bX5t17Vfu+cKsbd+8i/t3fk6dQeOOz6kzWLqN7ocgqqE7at32IXasW4v3&#10;iifzxzsFlwojcaG4D74r6IdL2SG4zunRssBSasIguZSd273Ysc2N7Vvd2LHVY2C0nZARdIwrIlgU&#10;Sins0VI+Aks7w53VbYuxcvVCrFg5H8u0dnrzbDQ2aZZFQeUVuhMth0Kw1E5j2KPF4p430yRoOkzN&#10;zVtNxyKwqKysIlgImi7ZoKlkWFRBl1LhnoJy9zPwlj3Dciq8lJvyeAghj47jtbzTUOvV+lASQywe&#10;W89Sc7801mgKhpfQXD0djRUvYAnPayh9GvWFj6MhZxKWpT2K1a9MQvk9d+Lt4mr8uucQjt88AVfk&#10;XDRgrhfdjFZ70NLDmlIiVC6oG0CaSEyrYPxqescEHoVigpDlglSaVSMUgtkAshyC43a6AeQrq5fJ&#10;gY/ljhDJRk7AaKCgAGN1xzvjiCRtS4KRs5+lwBI5ilLiuRtGVrLZF0AOeHReN3xMacb9cL/phuf1&#10;TVe8rS4XpMcwBFjb7Zi/lfetv4kAMrMHyCFq8KYJX/W5cpvuxzggwkjTtV4MCsZ31LfBFoDOBqsX&#10;TJOVBeNjwukoy8PBPfAeIbTHPxQb6YJWB/ijwf96FIcEoGiw3AvDETX0YXRCgk4SAUTwZGub4FHu&#10;J1/icQWEjyuOAKIKFK4JSlQeG3M2G7acTy6vZeWMrGvrPMErPWkAFt02FJNG9UVbSwbOfLMWu99M&#10;xfyJMZib2APZwxTyCUB0NLZ70bUEs0zpd+HTDSADHrtOOaCMOIVzgg3rCB6FdgJZNsO1LPWg8V4z&#10;Can8mDBCKQzzb43CnMdSMHb0f2DOnNHwzrkNjyX+B8rmTcaeA++j/R+n0fLWOazc/w3W7D+H9e+e&#10;p75F+/7zaCWEVu09h5Y9X2EF1bz7CzRSTW/SFW0/hdqtAtFJbN6xG9vrF+DjglG4kt8fVwpD8L2L&#10;oXR+T1zKJYC2bVWYpEGHCoXyoMm82lbr8QSrS1rLLyvsWbFiPpYvn4+mpjlopEPRIm5yKZJyK1Id&#10;4VIjuNhltXEvluroYiRrCR3Ny/ysJTqbeoZLdbU8p/oFM61kZcXzVlkpIBFUhEdNBc8hJOoreR0j&#10;rV4wHUurX8Gy2tfQXPs6Vkg13K6ii/Ky3j0Dy0upgmlYmT8VLdlPY3n6E2ha8CiqXvsLvNMnoGzK&#10;nSh8dByyH0zBogmJWHDHYMy7pT/m3twH88b2ReagfqgeOx4Xd72P8zVtOB6dgp/tNbfkahDCX2s9&#10;NCknpNUe1IAi1ANmgUjrg8kJGQCZEdMWgPRrrxVRTdJVMyk6rkC9YgYyDlyunirVyptYDdfpSTNg&#10;UngjOJjRywqP5HT0LJeeJ7MA5IwtsmQdYw1KFHh84EP9NpndDaDua/gCiPVdAGKdDSDruTTb0Wkq&#10;EeV6fAFkktCaWvZqAJkBiEreC9Ch1pggLWktAMkBXQiyktACkJOEPkG3oxU0DhNO7xNA+wggJaLb&#10;WN/o90eUBRFCgwgJQkaNPVvJ4mF8PZzgSe6HnKR+yFO+Z0g/woYy4ZfcjxV2KV+UM1ROiduCB6+R&#10;Q9eSTydTxP0l8f1RLDGsc/Ea+cMGIHVENGaPS8SkuxOxYXM2Tp1pgXfWfXhpkD9yeY1ChmH5dE4a&#10;d6OeLMmETgRSpgHGNQAiQBSCWbJ6v8x90EEJZrkEY44S6oSQASS3c6kc44B4LdURVPOHEV6PjMRf&#10;x4fh+anxqC24HzNvDsW0Qf8X3tnT8PaRk2g/cAartIrre9+Ytcs2vM/y4PdmSWWtbb+abmjlXgdA&#10;X6KJrqhpz2k07TiNhm1fYtXuT7F5yxrsqJqMz0ticcXVE5dd/AFxheBSUQQuFvTAdcqjKDHbuPRV&#10;NDa+iuoahjlyJQ0vEips5AKKIKKVJJVXqZ3B7RfpYCzV28dIJmSi6hpmsJyB+iWvoJagqq1/mdeb&#10;jgZqKYG1TFNf8pgV3LdcDwHWvw4z/SXLlvqZWFU/G6saZqOFYFlFqKyufh2tFa+hzfsqVhMoK10v&#10;oaXwBSzPnkKX8iSaFz2O5vmPomn2Q6h98T6UTb4DxZNuRdGDY1H0l5HIvTMeWeOikDmmLzJGMham&#10;LU4d3hOLkyORmhSJtKTeSOc/PGMI/2nczh7BL9cIWm/+U8sGDMLGR14EjpzBR68sxBcmyTqAYGFD&#10;EYTYSP5F8BjHoxyQGftjJZ+1+oVZAcNMQKawy1d0UQo7TOihsMTOifjKdji/qTe9Stq2whkDJzOI&#10;0XE5lvQsl/M8l4GEcjUKi8yx/DtUb0ZbO87IF0aSXlsyj2MY9yPpPAtiVkhnOy8DIF7LNwzzcUBX&#10;/S0CaQ8CyYSfCkM1fYkVxhoAOb2I+pzlhPi5/sL6SwTPNyEhZjCiHss4GxiOM4E98ElAMI4TQocD&#10;NEVHEMOwELxN97PJzx9rggLQdP1/opwA8g7uh6JhgwidKEKH4dgwgkcifHIIJMGoIIkSHCht5wlS&#10;dEgq8wiMPCc/ZGBFeNHxSHkEVR6dktxQgfI7LLPY8LNSBmHO3UPw/MND0NLwKrZUvY7ZI+l6dB26&#10;Ll03Rw5MTkjQEYAMdOSCLCck+BgYcb9xTdw24Z6gIwdmS6+zeKylcKNsAieXQDJgYtiYyvArffwg&#10;TJvQH3ffGYzqvAcw755+mJkYjFkM0eY9cBd2v3MQGw5+iTXvfY21B77j9nfo+OB7rP/gB8LIckSr&#10;95/FyreUGzqLlt10Sru+wjJCaAnDtlXbv8CmfUexedcSvLl6Co5XjsAFd1/86ArFleII/FAciYtF&#10;4biuhnColmORgyEYKqtfJIAIFAKpnrCoZ6jSUEe3Qzg01EkzCZZZ3D8LSxvphqhlVHPjXLOW9ipN&#10;Aka1Nr+BVjqmNVT78oVoY9m2bC7alszGGl6nxU3A5TyJ2gUPoe6NB7Fk/sOomzsRNbP+ivKX74X3&#10;hT/B+8x4uJ8ch9LHbkLJwzeg+MExKPzzCOTfNRR5tyci55YYZN04EBm0uJkpFKGRTjudzi9UJu11&#10;btJAfon6o5D/5CLWlXDbw18lD7fL+IUrGzEAZSlRKGOs7qY8o6LgGT0I7tExKBsdDS+v5R0Qh4OL&#10;PMCh0zj618n4Xu6DDeVnE3o5EFJDUW+Y1WhMw1GDEZgEHzklc5xdSgYejiz348ypbDVSu/w9CPkA&#10;yLgJuSZCRc99+UKnCz6CRReABB8HQNpPSNgQshyNBZlu+Gj8kON8tK87/LIcFOso8/iHRPj8fh6I&#10;9+w4N92vnXjvWtaZn4kZ+azEc5cDEowIcOWCbABdVhd8aBguhGjxwp74kgDSfNEnA0JMN/xhMyI6&#10;mBAKxjv+Adjs54e2QD80+/8BFYF/RDlDsJLhMea7IegoD6Mu9tzh/L4QPjnD6EgIBAMhKp9Qyk/u&#10;b8oCqlD16hnT94ohli+E8uSSqGx15bPB56vHKZ4QIoj0vNbCe4cgddIolPA7nTU+Fgv5/crm++UK&#10;IgSQZFwNASRHlGknxh1nZKQ8EUtfAPlKdd0AkgsKJ3h0LxGEI+sYlqUl9cIb/zUAD9x4PeZMGYms&#10;SUPwSsIfkJYQjoWxvTA1OREb1+/A1sMXsO7gN1hH6HR+eNGo4+BFAkkA0pr259D69lcE0Dks33sB&#10;K948h6adX6Jlxxns2vYBOlqq8NabJTj0VioONN6BT72DcbEsAj+VRNAJReBKQRiuq19CqCxRjkYg&#10;mYumhjloWTIPK5sXYhmh0dKyCK0r09Deko71jGM7WrKxSVqeiU3LMrCpMR2dS1KxsW4ROqrmYL3n&#10;VbQVTzfuZGnqZNTNY7jz+t9QPWMiPFMmoGTS7Sh84AZk3TEUabcSIIRI9i2DkXtbLDJvjkaWrewb&#10;BiAvhV+EUfxnp/CfPJz/XLqTAkpfklx9SfiFcPHLIZWMHEhFEyiDUT4mAd7RQ1CekoiKkQlG3pFx&#10;LONQOSIGHv76uUcMRGnKQJZR8HK7PCUaFaMGwZMchdJh0ShOHggPv1QVMSNwuqkTP2/+Bw4n3Y6f&#10;TFjQi65HOR82DJOnEHysRmOFYDyGZZf7MQloNjCFXEqyOg5I6hoT5OOA1EBNKPY78JGuckAEkM69&#10;xgFZgLBgYV6rq169U74AEhgiCaHeCeaJeytUc6Al4DDsMkDSda6+Xhfceltg+tdVvWC+zscR35P3&#10;LciaXj8bxmZwpu2AzJQcBjp2DsiAXa+trvl/MtQVgNQDdoHu5xxlABREBxQUagB0hOA5ymMEof3+&#10;/thKtQdcjxX+fqhk6RnYC8VDowgdOh7lfPhjlJfUn98vyYKMwFNIOBVyW+7EQMjZpkzXvaBj8j5K&#10;WltQKuQ1CwUkgqOQYVUJYeSilDuSG0rnuYtG98eikXTiKQOQPrI/IUgHxOMtV6XEOL/fvC9zb3JW&#10;dp2V5Lb0ewBytp16XwlASpjn0t1k0g2lDo/AvFv7Yvb9g5A2MQEzk/yQmhBKQBGAMZGYlhCHjSs2&#10;Y/dHl7Hhg++w6fAVbD1yBVs+vEQX9APaGYppKem1+89jzb7zWLXvGzRTTfu+RjMBtGPHJ3h7aTV2&#10;FT6CrZUP4ei+XJx+exGOL70D5yticdndBz8SQj+56IA2r8hA57JUbFq6GJ0Ni7Ghch46yudhQ/kb&#10;WF3yGloKpqM583ksXzwVy+Y9hfqZk1D7wgOomXofKibfjdJHbkPBX29A/r2jkfOnZGTfMQyZ4xOR&#10;fks80m6KxeKx0Vg4cgAdyiDkjY5D4ag4uEYMpvuIIRRi6Tji4R6TSMcRj9JRsdwXbX5ZigmFEqqM&#10;YHDzXDfrvSMJlxS6k5RYHh/H8xLgodxjdG4cnUwcXUw8ykbymBGxcCfzdTLhQ6J7tD08lrChuN/D&#10;65bS/bhHRnXBx6v3GTkIZckxKJULGhKFqlG348K2f+C7qlX4qN9w/KycTli4STybUbpKPEtsHCYH&#10;ZLsfMysity0AWXkfB0AmCe3AQ7/+BJDJifi6HQOhfwMgI52j3JEcELfVE0ZI+DogX1gYByRgOAAy&#10;eRmCwbzWuXa97YysfJENHwc2xinZ+8xrC0pyQtZ8QdwnAHW5Hhs8vDczClqJdf6dZqpaAsiaA+j3&#10;ANTtJi13KegzrCXQLweH4lvC5evAEHxF8JgHUlme5Otj6gUTgEJDcJTlgcBA7KQL6ggMwEqGY1UC&#10;0ICeKE2KMg6mgOAp4A9NvkqCKJ8wKCKIigSfoQSHHYJZALK2DZiMA2IdISGZcUIERQGlfI560YoI&#10;nBKGXy4qP64nCmMj2cCtUcpySDmCF6+h0hpjRBA5Toql8lCWbBAJTDZsrgWNcToCjU+9FZJZ55g6&#10;gieH7kf5nzTCJmM072H8AMxPDkFqYhCv0ZNujeBj2Pdc9ACsrWnFgVO/YDNdz7Zj/8SOYz/REV3C&#10;xkPfE0AXrNDMAOgCWgmflrcIob1fonPvZ3hn9TrsS30YXxTdgoN5N6Fh7jjsWvYKPm17Dmdrb8YP&#10;3hhcKeuDy6U9cZ138l3wPHEXSv8+HkUTb0LuhFHIuTsFOXckI2ccw5ybEpAzNh65o2ORTQBk02Xk&#10;0G3kUnkERAFVxIbrokpGxaCYECnhsWVjCAiW7lGDTUhTOiYG7rFxKL8hng6F4CFIPAIR7bBnRDzB&#10;QBCx4ZcNJ3CSCRtey8vjPbyOXE0pgSW5U/ha20kxDKkGwzUkGkWJUfxV0zbvgdtlCXIvhMewGNQQ&#10;PpXD4lFF+Diq5vvUUFXDB6GcjsfDv8lNFTMkKyWA9B5uArE4bjDq73oIP/3jBE7PzcFpEyKphyuC&#10;jcP+lRaE1EgMgFgn6Og1IWQSqko+E0bm1940MtsBCRpqeAYivwcgupr/CUDGSdFNmOQuGzcb/i8+&#10;8OmCkT1Ox8rJ2KAxpQMKu87AxwEIpWSyCdskvjZywEIZp2MfI/dDh+VM7Wo9F0bomHFKApDgozDT&#10;hq4Bjz6T3weQ5gDqdkCsV3gW3htXCKDvggJxjnA5y+0z1CeEzcesOxYUQAAF0AEFUcFm1Yw3/QKx&#10;MSAQq/2CUOV3Pbz9wuHld8w13ArP9cCpVMTQXKG6wKPcj8oiiZAw0JFYX8RjjFjvIrgsCUp9UWz2&#10;8xy+Lh7SH6WJKgkmhlYFAhohol61QnXpGzjRjREyRUMZzrGUkxKMLODQ+SQQCEYESZcEr24QXQsj&#10;SUDSgErnOhoeoN4vhWC5hFBGbBgy4kORFRNIRxRAIIZSPE4h5JAITIuKxJIsN46d+QW7jlzEzuM/&#10;YcfxH7H5MEMxQkiuaN2BC1j77gW0v0MY0fm07j6LjXvO4J31W7Bz8WM4kTYCPxQOxY+V43Go6HY0&#10;vpKMTQtG4kQR6ysScdnTn+qD6/LpQuRKigiOIsKiWI1dEGFZwtJyGnIpchgEB7e9ci3c9nKfh+dW&#10;8HU5VTk6gYqnm4hFuQDC63lHU6OiUclwp0JiQy8nrLS/kudX6Ty6Fu8IK/zxEGilyfyH8kMroor5&#10;T1HuppSuqIRfmhL+epXwV0tOxU0glvG8smS5F0GNbmdUIspHMNRKHkzQSLHclvuJNvLy2AqCr3L4&#10;YFQk8T6GUdyWw7IcF+9D985wrXhQPJY//Czw3gl8/MhzOKd1rEI16pkyD51q/A8BpHDLp9E4dQY8&#10;xv1w+98AyHFCVg/YNQAy5b+DkA0gdecbB2QB6Pfcj3FATve4DYQuABnY2ED5DWSc1/Yxjktyjjej&#10;nLnPlgMgycyTZI/qVmkgSfj8Yp73sp2bDZ9uGDkA4udow9x8juZxFssBaTT098EBdED++DIkCKep&#10;kyGBVABOhPjjSPD1hI8gpFHRodhzfRA6/UPQ6heMWj8/eHqHwc0G7xo+gBCR87HkSuJ3ixAqIVgE&#10;EBfLYkLFZQPHRbi4CJMSAxru85G+nypddBwuG1ouAqjEwEVOh+AwuR5CgQ3dDIJ0AERIFZoQje5J&#10;rkiOiO9jetyMIxGUbBfEY6yufivh7CSdHej4QkhhmwUgnss2pOPkxHJj1ZumgYs9UBAXShiGsJ7h&#10;WfwAkzDPTQjGjIHhSH3yRXz02WW8feIidn/8I3Z+9CO2HL2ETUcuo/PQD+hQGPbeN2h752u00/ms&#10;2/0FdnQcwKZ5L+HQazH4Nr83LpbE4YonGZdqR+Pb+vE4WzEWX5cn4XJlHH709KP64f8BpNhu6ngQ&#10;wI0AAAAASUVORK5CYII="/>
  <p:tag name="ISPRING_PRESENTER_PHOTO_1" val="png|iVBORw0KGgoAAAANSUhEUgAAAVEAAAFACAYAAAAF/E98AAAAAXNSR0IArs4c6QAAAARnQU1BAACx&#10;jwv8YQUAAAAJcEhZcwAADsMAAA7DAcdvqGQAAP+lSURBVHhe7L0HgFXVuf5NV6QzvcEAAwy9ir3E&#10;FG80mmoSE5No7AUECyJYQBRFsdDL0BF7Q6RPBQaYAtN77+1MP9PL8z3P2mcAFZPc+783X0wYfTnn&#10;7LPPrmv91vO+611rd0NnOy7a98lazWtnZ+dZQwets4PWZr3XavzciRZj1m/4Pf+3jL9HK9r4XSua&#10;aI38SYv53MZPZn2tw021mSWN/Leem27ShrmQ+9Hrt/7OLeMaqODH1MZmhNfU4auKKuwsq8Tr+TY8&#10;mVyJu07X4PbwUlwfmIdpB3Mw8qtMuH2Rjv4fJqL3u7Hose00um+LOWs9tp5B7x0xGPhePFw+TsKI&#10;zxIw7ctkXHMoC/8VUoDfhpfj4TPVWJxVjXVlVfiIFlRRjTN1duTxeGt5PLws5/2df/xdF0ZXRe90&#10;9Hau30Rr46nyGnY0cwMO43Xu4PVs4ybaaboU1vVu5W91/bh+O1/baO3cq+N66xp3mPuh7Wkdvepa&#10;dt3bi/Z9tIsQ/d6Zo9IJll1mAKpl+k6VWChgBZWZymytbyo6VxdNDFP5QTDoNL89z9oIy3auIJaI&#10;LQY4snN/NfyYbm/EccLx08IKrEsrx3NR+bg3KAO3fZWMH3yRjMs/iIX/tggM23QcLuuOYfCqMAxa&#10;GYpBa46j7/pwXLLhBC7ZGIE+AafRM+AMemyOQ6/NCbREdN+agm7n27YUdN+SzHUS0GNLPHoFxKF3&#10;AF83xaDXxtPosyESl6w/icu4n35rQjBwbSjc1x/HqC0nMfXdaFz9SSJ+tCcJvz2YhHnH0/F6QiG2&#10;5lTiUGklEqprUd7aagB6wb+ua0vrIJA7O3jNeD07zLXncnOt+F5ENddZ1/W8a2td7K+Z+T3fmkbQ&#10;rHPRvq92EaLfM7OU5zcrpT4TATJBU5Wd0JOZ71ut7zvQQFA0cJHeOyArRdRKE2i5qvXH946/Kr5N&#10;qrXjUDkVXoYN80/m4PeH43DjF1GY8N4JuG4OQ9+1wei9Ngzd155Ct7Ux6LY+Dt02nEY3Aq7blgRa&#10;IkGYbMGQIOy2OYmvSQaUFiz5md93p/Xg+x78rseWVEJTluYw632PLSnoyW3oc7ctGZZtTSdk02hc&#10;tk3b4v63cp9ct1sAP2/Q8cTzuGSx6LYuEj3XHkcf2pD1x+C39QSu/uAMfkFl+1BgBl49U4oPC2sQ&#10;XlmNzFZLxX77jxdLirKz0bqGbQ6w6pLzO6vBEpa1ju4Lv1Cj1GW63Be4vxft+2cXIfo9s7Pu+1kT&#10;IPndWYg6lBErranUrNDtUkWqufy+k25pB91UgG6pqc3WH7eEIm4nqrYG7xdVYunpbNxzJAk/+CwR&#10;o3dEYwAVXm9Cp/u6k+i2JpogIpACCKrthOJ2vm4TLJOpKFPRm5DsuSXGKEYBsdtmh5oULLdzvW2C&#10;KsG3VQAk/Mx3MkKU6wuSPbmNXtrOZr1PoQKlEZzGzHtBWIqV2zTQ5XoCLL/rTXD2Emi3ax2qWx5L&#10;r82x/J3Ayv1uyeExZVnHvFWgJ2Q3Eq5qAFZHo/fqU1TLR+G94RhmfJCAWw4kY/bJTKzLLEeorRp5&#10;DU3nXTlea9PoUKESmGqcTFBAbjzBaqlRrmNCLQJuA01hEd4Ls/zcvb1o30+7CNHvmX0doqyExs3s&#10;+l7xu3YuplEldSqGyUrbKaWk9UVKx58gkNXUjIO2OryVXIJ7Q1Jw06dn4BdAd3vtUfSiy91tDYG5&#10;nopSim6bVF+mMQtiBJhRhHKzpSipAgm07lvjrfdbsvlZoNRvCVq64902aznhJdN7AtKAuMs2ybhs&#10;E9elq96NLnu3TXyVBRB45ntCM0C/43cBPLaAM9wO4beZnw0kLaga5at9bpc6lUoVrC11K9AK0D0I&#10;z+5bud3tjvX0KiVrQM/tal/raGu5nw2n0H1DKJw3BuLyXSdw54EULDyVj3fz6tnwNFCxC6b6k/rk&#10;vdBf120RK/mPFXdupgm2jvUvgvR7bxch+n0zA0PBU8bPVJ4WONXZwe9MR4bc+WYyU4pTldqCZjah&#10;ecBWj2Uxhfjj4URMfi8cgzYFEw4nCIooh7rMQPdNmeguyG0jmHYQJtsJKb0ncIzyk6tMNdmdrnpP&#10;gktQtQApiAlo2g4/byTI1lLhUbn2WHMCl64Lw2UbQuAUcADDA3Zj9NYdGL9zKybv2oBp767CzPfe&#10;xpUfrMDVH67ADR+9gRu77OMVuP7DN3Ddh6/jmg/ewFXvv4FZu1ZixvYNmLx9C8Zu2wmfLR/Bacte&#10;9N18BD0CQgi9Y9x3BM+JANzI45Jbv5lwDODxbKVRJXfbLMgT9mwYurOR6Eno9tS5yQhVKd0eVLI9&#10;eJ46Vys0Qdsk1RpprN+acDY8J/GzT5IxPywL72XYEFdnR9XZFovX38SxrVvmcBKseyc3/5v396J9&#10;7+wiRL9vpppoXqVAVTmpTlkh5bK3CKJGBcmAatbYU1UNWJVAaAalYMr7JzFYcJE7LmjKhaUiMx02&#10;iklKMUrBSXHKzd5OcG4XdAgO4zbzlW6xpRoJTsUYBSmqtL6bg+C+9WP4bwvAVbvfwG2fL8EfDizG&#10;w0EL8Vz4k3gr+lEExN6Ld5P+jM8z/oQD2X9AaMEfEVV6J2IrfoOUyl8go+o25FTfitzqnyG/5hbL&#10;an9qWc1/IY+WS8uq/imSKn+GmMpfIbr8DoQX34nAvD/hy8x78H7KA9gS9yDWnZmN104+iWeCnsSD&#10;B57F7z5fjB998Bqm7lwLnx27MXDrl+iz/qh1HUwMl+e3kdeCsO0eoEZBcVapWZ27pbh7mpisFK2+&#10;k6lBYaMhVSzFTuV+ybpQjNgcjFu/jMHCiGzsy6ug4m8yzZn1p8ZP7n4bvX15Fo77edG+t3YRot87&#10;EzgFUFZEY3x/np+e3dqKzwtr8fzJTPzXx6cxbNNJ9FxDRbaGykkqjCrRuOICA93bHlSQPQmNXlST&#10;3eUOC6JdMUp13myiG7+OrwTvZeuD4LL5C0zcsRE/oTL8y76leCbsWayInovtKfdjX+5diCr7LbII&#10;v5Laa1BZPwP2Bn90NA4Hmt2BxiGAfSBtEFA/lDYYqB0A1PSj9adxeTWXVzvzPb/T5xp+X83vZWYd&#10;rc/l+l39ZTQur+fyOr6v46vZPrfR4ELzQHvdSNTXTYat5ioUVv8ISRW/NPD+hMDdEPcQXjrxOEG/&#10;CD//4lVcQTU8cutODN60j+fMxma9ANmlsh3wVOOihscA1DI1PrqeBrqmsaGtpYJfcxqD1p7ExJ0R&#10;+EtQGtYnF+F0bRPqzo+r6P0F7/NF+77YRYj+E01RMf2r13M9s1ImDuPnTrrh6gQya+p7dRSp59y4&#10;6VpPvyE8jYNu5TWmt7Zhd3YlnghOwtW7TsBpHaH5Dm0DoWgqvyo3VeOWWMsd1zK5qHRrexilJVAI&#10;DoSF6ck+in4B+zGMQLnmgzW466tX8fyxZ7Eh/lF8lnsfomx3UC3+EDV10wmqEYSjgEV41RNsdV1Q&#10;JNQEwip+V6lXfl/F76qGoJMw7Kwm8AjGjtpLCbq+6NCyqkHoqBqM9lq9d0ZH9WCzHFyGSv6+ui/t&#10;Mn7nhE6bO9oJ23ZB1zYEbdxGm0Bq9sPt1vBzfW90EKwdBG6njsvYpTzOS3jM3GYzj63ZA832CSiv&#10;vgqZtttxLP8e7Ex5GK+ceQyPBi/C7Z8sw9Tt6+G6eQ+687p0W084SokTpIqxmoZGnV0EbHfTaZVh&#10;VKvCAOaab8u2QLz2FHqvOwqfreH42VfxWB6Xh+PVjbBJmXb96a3ud6dyUaldz0+d0nve/07FvVV+&#10;tDKLglmuRrVrXVlHpykZKkumA9E0vCo3F+3/wi5C9J9oJnZpKoF6ZtXZwwLuUJPthKm+0XvlISq+&#10;acU6m+j2NfL3Wp/bcfxlNrdhV5YN94fQTd9J6Ek5qXdZFdwoJMX0WMEdAO2+LdHR2y2VqYovl5zK&#10;dH0kLtkYCp+Aj3A1ldifD7yCF+gGb0t9FGFFdyKv8gdorJlAdUc1aZeSdCi+WsKqRmA73wYRjlSJ&#10;lXrtj9baIYQiQUU4tlM9ttfwc6UH4UiQVhF+lU4GlO2ymqFmOSpl3EaFCz/3J2AJPK1rozqtIgCr&#10;LzG/6eS6bTyGthonru+MNu271pXH5kVoDkZz7SB+x/UIWEG8k8fXabZNeHJd8x2BjmptU+ciqOvV&#10;jQ0Clzc7o6XJD8W1sxBf+TN8kfsXvBHzGB4OfR43f/o2Jm7ZBpeNe3n9TqDbRgIzwOp4U1iklxoo&#10;hT5MZxaXUZleukWxVa63hfdjPb9bGQHvTRG47ZNIvBabj9CqJtTy9lt/vNeKafN+mxRf8tHAleVF&#10;aVP6aP5ROEDLtC7Lz9mixrJjSpPxWC4C9P/aLkL0n2oOcJqec4G0q5C3EKJNFBP8nqtJZGr1DgNT&#10;aU2ToIQirrsnrxxzQ5IxfWcULlU8b5U6TlQ5qXq2E547CUmT2pNodYgIokYtUSVtZKUmNC/dtBfe&#10;VJnXfbIaDwS+jHein0Jw7l+RXf5TAnMmlRrVZS3db0LwLCBtUpECjdQelZ0DmJ0GaF83wRFUiwaa&#10;WofqsI2qsaneCa01Lvys9azfGziWC6zOaCSgm+sIO6pM2LgN7kuKspOQRIUHlwmAlxKSXF7bh+8J&#10;2Aq5/25oyXVB7s7BKNvmBeSNRFsjj1nHUaZtuVnHxuPuqOT+CXJBGuXah7YnkFLlVvHcqnlu3Cds&#10;hHqlK/fPa6AGQ2EDbrOjyRfFNVcjpuTX+CDlASw6/ix+++VSTNu5Cc4b9qLHWkJ1HRuogBxec3Va&#10;afBALC7R4IDNuh9qxBQWIHQVV5bbv/okle4J3LI3GitTChBnbz4XQzWdTwJlI81u3qtwqJG1/BWV&#10;I6lOyzRiymqkpUz5e1N8+P5r5fCi/W/aRYj+E01DKPWfKdRaJC+NRV7qFO2sNm2WojAuvuNPlemU&#10;rR4vRmXj6o9Omd5g5TKalB+TGynFyQq5nYDcQbVjepPlxrOCBrCybqD6XH8M7ht3Y9ZHq3BP0FKs&#10;OjMXQQX3IL/6BnQ0jKS6JJzq5ILT5A5XEkxUj52ESifd8g6qug66zR10seVmSwV+E5znmxSlpSyl&#10;NgnKcr5WEHR1g6keuY9KbbMvWu29uT7hXE6gEZqt/K6pXuCkouTvDbypFrXf9moqU6rOTqpfuect&#10;tdbxoILHrnVsHij72BPHbu6G4reoJmsISh5LO9e3gN3PuPut2gbVsT53GoXan6ZzFvy7zoHHJLhL&#10;uSrEUEHY2qSo9ZnHr3No4PoNXKdpOKrqJyOu4mZ8kHk/nj3xIm75YjVGb9uKgRs/s5SqUrNMehjv&#10;x7Zk9FCH3Q56ATu5fLsULE3ZA+sjCNVQjNpyHA/sT8SHWWVmyKrCP2pITTky7r7Dc5G3omwNwdLI&#10;VQu4ZmiqhpxSqaohvgjR/1u7CNF/ogmYJr1FhV4eGz+oMrComwJvdRJZf/mtnfggvQx/3huFYZtC&#10;TM9vt40EI9VN9810GU0+puKZUp1WJ1G3zVQ+m/KphGLRb8OXGLNtI3655w0sDV+EgxlUmhU3oaVh&#10;PCu/J6FJMJhOGsUPZYSJFBitg8qrXfCsudQsE2jaqR47qqkuCcZOqrNvgvN8a+e22glewUpA7qzU&#10;fujON/L7JsKnnvBpoDpsFYgIw1qubxSuI/5ZNpxg9SMgPalK+TvCr43roJLHbRvDVy801bmimbA1&#10;EBT8FWpoGYnaYH8kvzkITenu6KTybau9hN/rt1YIQWBX+KCj7lID9E7BmoDUser8OriOYq567SBM&#10;FVIw4QOFFARRE5sdhFaFE/hbo6bVyaVGqIEqtnkYSu1X4lTpLxCQ8FfcG/QyLv9gPQZv+pwNWqTJ&#10;ADAuve6f8Rjk8qeZe6iBBd0VblGO7Nrj6LsuDDM+iMKCyFwcszVSizr+xEsTJ1U4qIkNr1Sp0vyV&#10;5kZ4CrTtUqMaFGA3yvRC5fGi/e/YRYj+M02QZAHv5KsZEii10MplqhT8k+qMqrLjpZOpmLH7OHqs&#10;C6U6ocu+iZVNipNKpvs2Gl31nltjqDhZ2YxbmIaedCOHrN2Lydt34c4DK7Ey7mlElP4SNfVT6Yb6&#10;EFyEgEBkYn8EFRWWgCV3VeqsrUYqU9ATQAgNQq+DCq2jhuuYTh5CRnChi68OoAvBs8tMB5JUXaUb&#10;1eVggrsP2soJwvjhaD3hj4agMbDvH42q/V5oDKISLvSl+839CEalw1GwcQhi5vVD1ZFhBKE72tUR&#10;VOGOmk+9kbXUDdXB3lzmZsDaqR7+uhHoTB6BpkAftOyfivawGejIG46OZqlOws1GGOocatlwtNCa&#10;qXQJ93ajRvmZx9lGZdvc0A+tVMJS2h2Et1GiVKQKNbQLsFwugOq6dUpl83qoU+tszFWhACl5dajV&#10;8Xs7r1nDaKRX3oQPch7EnBOLccOnq+C1cRf6rlUMm+p0s7yIWPTacoYuP+/j5lyqVYJ0p1LLCNs1&#10;VK9vx8Jz4yne1xh8mFOG4jZHgZFCVUyUprh5C5ppSndjcdMqJhTQQGOLfaHyeNH+V+wiRP+ZpsLf&#10;rt55qgczItvSFjYu/jy/Cn8+mAivzRHosfo4FctpViIqTTOkUilJ1sQcveXGm7gaK9imCFy6nuDc&#10;tQn3HnoBG5NnI7Hsh2hqHIvWJh8qP6ol+wACghVcaUFSe+rdNu6tYKCKL9UpExwFUbrCNplUFr+n&#10;omw3rjOBJFUpuPw9iEp52vhbbq+1lgBqckVVkBMSf+6GzOsm4sy17oi7fDAiZ/ZDyuUeyH+Sx5o2&#10;jkAk3MomIOc+d0T6DUDljtG8RJ5Ujb0JV38Uz/fF8VGXonAdXXW7NxsF7qvUC6UBrkj5+WAkzxqK&#10;9EkeSLnKBUmzh6I2kIqWqtUo0FoPtGU4ofJzN9gD/YESAlpKnOepUAMqCfNaQp7qu72W18lAVKp6&#10;MM9hIFrrqJbVAJnef10rAVqhBl47Qra12p3vdd0IVoUYFL9ViIDXQXFW1BO2dP1LamfhQM4fsDB8&#10;CX748Ua47PgY3dezsVxLT2ITAapGUQ3mZvX2q5c/Bb01smsT7zvd/Z4bwzDzk1N4LSYX8fWafcvx&#10;pzkTWtWj33a2k96AVGVOXs6FyuNF+1+xixD9Z5rSUGREqP7yW9uxOa0YN38aiQHrwlmRok3qjEmX&#10;oUKRq2eND49zwJTw3BiBy9btx2gqzt8degsbEucgsfRmNDVMQHsLwdDIyl/ThxWdKk0dQKz4HXTN&#10;TYoPXWjY5QIrBmgpKbmqrVSAgoRg20HYml5rKTQboaZOnlovfqYi5PrtxvUXfC8MUJmJIzpUrOlZ&#10;b3RD3T5vpE/wQvnMSShfOAa1K0ah5KXhyLl+JOInDULZWqrlhpFoq/RD0T2jkDnWEw0f+RICBHdD&#10;L+5/OIqfGYbUkZ6o2TCCUOIx2UaiaI0b4qYMIUC9UPDYaNS87I/Ce9wQP8UF8de5oO4rb/6ekGaj&#10;0vi5N+KnDUbcje5oOKr9EYJ1vAaZXshcMQDlGz2piocbRSo1bnVa8Xo08Bo2UbXapeR5HbtCA7wO&#10;bbx2CgN0VvG6qgNMCt+EAAYQrtz+WfVKRVx5Ka8l70WjK5pbR6G0fjwO5P4Wz4a9gBt2B2Doerr8&#10;68Os9KntBOoWeiCKn26LZ5mIR095Ho4JVXqsCYf/jhOYezwDx6obQL1p/bUpJio1qlg7P7PYXYyJ&#10;/t/aRYj+d0zpSHy1Cqhy9rTcWmaafXUQGddJZi03brtZLnjylX8pTe1YHleMK96LRh/15iqp2yRt&#10;OybZoAoxIDVxTvWqJ6PnuqNwD/gEP/l0DV6Neg6Rxb9BU904goAVVypHHTh0WxWzs/Ir5aZSWVao&#10;YvN9oTcaqMwaQoZxGVVXPZep8rPiq7ccVJuwW5BtbOxD5cYKb/NGY4gHkpb2RdEedawQXlJXXb3z&#10;BIncWgNP4/4TKIp9EhxKb1JHkemkaXRBQ+hIpE1zQ+HtVJHZ46maCLGWCah/czISxw9B7mxuv9SP&#10;oB6JnL94ELjuaP50Ks+PVjOKNhmFC4YjaaQPqjfxONoJorDRSLjRE4lXuMK+ewzPYRQ6m3m+JeNR&#10;9eoUbtcTqXcTZPl091s9URXgi4Lx45E+fgwKX2DjUDWcDY8rWk+OQsR1vZH6BzYaWZPR3KT0LClR&#10;grrMF52pvmiN4T7TuI9yXvM6LzYmugaKtVodU208X6VNKcdV1sLPzbVOJivBymcVSHmNpVQVV+Xv&#10;TFhFnWgNI5BbcyXez7gL94Yshv97AfQwvmK5IDQ3qYe/awiq3P1U442Y4alSp+si4bYlBH8JSsDB&#10;krpzMKW/ozipJqAxNDVqVHFSmom/W8sVTT2XR6pXlteugRxmmcrwRQj/LbsI0X/UFM9UChIL2rmc&#10;5i5wqqDxswqlkqRRTwHQYob1mbinKcxAcmMLlp7KwLhdmjKOynODetmVfpRj3PPu22L5PhPdAwq5&#10;PIuV5BT6bNyLqe9uwxNBL2J/9l0or51KVSQIEnhSNyYBXbASPAVS5WP2ZSWWyiQopDgrfVC6YQji&#10;bxyA2B9ehux3Bpk4KOhmq2NFlbw5eRhdXXfUH5SbO5IKjdvlPqp3++LExEuRs4DrlxEkBpqCpRSY&#10;Ol8ckDYxUKlPwcSF8FBv+mUECrdD0LdE+iHjeiq+H7ihM2kawUqQFs1A9eLRiB/ngqy53EYpt0+3&#10;PfNuD2RO8kPuH/2Q9eQI5Mz3RN4Lrsi/dQTS/ceichddebiifJUvYv1GI+8xfqY73t4k5U34N3Jb&#10;sdOQ/lNPxFw/CHVqOBrGofANL2SPG4Mcf+7jJ+5oO8Xr2OYF+55RiJ/hhMwnuJ1yP3TU9zaufcvJ&#10;8ch60QVJvxiK5B+4I+3n7sh+2gN2XiNU+rKhUViD50eXvqOK7rzOWelXVOuCpqX4pd49CFl5BrpG&#10;ygxQWEWhAULURtUr1ar7afdEY9MIxNmux+ozs3HzZ+vhtFnqlO6+RpNtziZAU9FrC8vJDilUx0ip&#10;LRodFYWhayPw+wOJ+LTAhmpeIfOnMmoGa7CcmkmlCdGuIs1Ca6VIqWxrocDJMm4mrJG1mjKuDtGz&#10;P7po37KLEP1vGQukRg6ZAqn3IicXszCqtTZxKNFUBdX4UtZfekMzFkVlYuyOcPRYdYzKku5YQBou&#10;pZLoo55YKU4zFpsVZSvBujEQzts+wI/3voV34mYjueJmtBACaGBFre+D9joqRbrpRgHKrSTM1IHT&#10;qhxLVUiCy8qHlMrpi/acYQh9rDeKXp2Axl3XoHT1FCrS6bAH+6I9X0rWBwUBLoi8fACSrvVA/Q4/&#10;VnAvqrqhaIkYg8QbnZD7C090UIkpztoFCGNSoIoREhbGnSVIIEAr1lhGFSrI2KnKEn2Q9MshyJzl&#10;i5Kn/JH/7HDk/mkY0md4ImHmUFS9z/2p577IC/l/9CFEqTJ/OARpNwxC+tVOiLmxHzJnjkXmhDGo&#10;fJ8Qa/JDySJfJPgNQ80Kfq4mAE0e6SVsZLoBBeOQxe2cmT4Atq+oeuvGo2ChO5JnEsi3+SF5shvK&#10;32Aj0+wP23YvxEwagvxlw3nevkalNx0bg+Sfu+LMxCFI/qkLcu7xRfov3XFmRl/EXzMQtq0jeB+8&#10;zTVAOc+b19sKh0id8nMFt10u1X4p11FDw/VsCq30Q4u9t+NeKeY61KhVK32Krr7p6ef1q/eFrW4m&#10;9ub/Dg+ELcGod3fgknUH0V1j9Lfl093PpjKlIjWdi4l8zWSjS1efHkv/jUH4zd4EfJVT5cg3VSGl&#10;LiVMO1tZfglMa0YpRznV1+eVY1PWz6pRdYJ2lf+LdiG7CNF/1DroGLF8WW6QChdbdbbacodMwTN5&#10;emrRVQhNyUV6UytejErDuB1H0W3VSRZyxTbTqByy6LIrxhVF9UmXTDmdG1PQa004xmzZgb8Gv4g9&#10;WXeiuuoGViZ1uNAdlDKsosllN7mRcsMJUBPXVCVURRa83NBWRyUkRSaXUZ01mZNR9uE4NHw2BRXr&#10;piDn0YlI/Iknwq7vjqpAuqwtvqgP9EbyVR7I85+M9KucULuL4Gmi2ioajdy/eCF1Ft3rEyMNWE1H&#10;idSXUaLcJ5WniVFWE0BFVHelfK9OKkJEeZ2ddW5oT/FH2p/ckD7FD0mzXJB4/QCk/GAA0uhCl2+m&#10;G1/mh6YWut5Ffsj5zShkzPCB/UOCKnE4miOGoyF0Fop+Px0ZYz1R8wGPzT4cJfNdkD7GEw3vCPp0&#10;5W2CGrfRyHPPmIjsO7ypMAei+gAhWzEe+fd5If6HzmhcPwO5145E9s8I/uTpVLSjcXriILr7GpU1&#10;HB25I5H60BCcHkfQzhmP9pgp3O5wdBaMgo37Sp3gioSb+qM5dizPmwqyXPdAPfsaXcUGppLnq958&#10;E//kMjuVJ++JUsMsz8DqxGs1y/rwM++n4q82qlg1jBoMoNxaJf8rO8E+AYmlN+H1qHm49qON6L9h&#10;H9XpaXTfrAlRVH6sFDeNkuqt+LliqqsTMGTtSfxi/2nsLag0ypSlEy2ddhbher2zyrLEQBdI+XLO&#10;tIC/OC80ddEubBch+g+aHHKNapf701WwzLBM4+wQqHThTcHkXyFb+2XxeRj1gVz2MLrmpwlMTTgs&#10;xZlgOgv0mAsrIT4Kl2z4AjN2bsBzRxfjVMGv0ag4oGKWSrFRD3Btb7p7vUzcTe4gqghGKT+TakOF&#10;Y6DmMAG10Qsddq5TNwB1ke7IWDQMeXf5IO7KgTg9YxBifjgIWXcPReFbHmhKIfCaWFGTRiLvVncU&#10;Th6P3Ml+iLtmCCo/JHyqrkXZ0pGImzgQlTuo9tQ5Va2YqVx1uau+aDgxArmvuyJ3vg+y/uyKiq2E&#10;QM0wqqrBaLZTGdfxWNKnIPsvbkia6QL7yslojR6JjjhPdObRhee6iuG21dDVzxmO7F/TnSdEW48R&#10;yu3cXwvPuXoich4YgcTxzqj5iMdB8JcsHYrEMUNR/hzXq52ApiZuo54Qa3ZF+9FxyLiGKpfn2hzt&#10;x+2OR/YtXki7lQr99OWoeMIfyeOG8lhmoGbhTMROGYLGvTyWtuGwf0mFO9MV6bd6AmemmOvT0UTY&#10;tfOeZFyB7NmuiLjjUtQHC7o810rlsl5CU8Ol2DAVfBMhaKe6zvdFWyKvY5biuqN5X6WYeT68j+21&#10;dOXp5rcRuIKudb+pTHl/26o0ykoNo+6r8mC5j6bhKKy+DrsTHsDtX67EEJab7ms0Yo3KVGVpxxnC&#10;NJ5wzWH5KuAywnTTMQwICMMf9sfhaGkdS6v+rFioebqBGSUn1Snvit+a/CjDVL4IpJYavVCduGiW&#10;XYToP2iKG2lopjXRseUGKXtELrwZKULHqYKFbmNqEWa9H0UlcIKKgKpAo1I0kogqoYdm/tFMP5pU&#10;eEM8Lll/HFd+sA0roh9HYvl/oaVR8LTGlpveYXVEOHrRrZQaJY8rr9PhTquCnbVBrKT8Ltsd5Qfc&#10;UXOGldXujcYjvoi+rj9SpniidPY42D4ehrY4gqmEAGhkxW4icOv422K6xw/4IHfqMNgfugIp13rj&#10;zPX9UL9zOpp2XYnEKU4onC93lyqwuj8rPd3Shu48Xh9UfzwcoVd2Q/TESxEz5TIULuGxl3P/6vWv&#10;JyQaqIgLRqPwQQ8kzOiPuo8JveYR6GhwomsrKOsc+RtBNHMYsm73JKtGoDmMqtZOkNUSOjzezPtd&#10;ED3NHbbPCaVOH9TsGYG4WQOR9WN3tB0Yz/Ph8gYeX8Y0FD8zHPH+Q5Eyh9sun4C2M/7IvMobxQQ0&#10;8sei8aAfUmY5oeynE1B1+zQkXuWMhggeV4cPyl/zQsrIYaiYz+3ZPNkg8Xzz6A1kcNulE4Cyqegs&#10;HIvOEiluwo/Hrg41xYmNeqzxRgeVd/EqD2T9zguZP3JD5h2uyFvqgcajBLVtDO+j7mc/NhxSsH35&#10;+VL+ntdAIKVpzoF2NixmEACtuc4RX1a4hGq5yj4Nn+beid8eWQbXbZ+i51o21pq8ervmSVAj7UiT&#10;UplTOaQn5LXxOOYEJyO28mzaPv800z4FQDuXtVIMtLIsE6bCrPm3y72/aN9pFyH6j5pceDOcjkWL&#10;H61ZlSzlWUP7IqcGN39+Bn1XHkPP1Um4ZFMq+myOoYvFgr1Nj6LQWOoMumGxGLD+EG76eCPWx85F&#10;XuVNrBSsWARZG5WMchKba+k619IlVKVUzqLSZgRTgrOdLmCbhkbaNUKGSrBxqBmZ0ymXuo4AWOOL&#10;iAn9UPC8VA0VWP4YpPx1CJImUZ29fznPZRK3OZoKcALqj/ui4jDVjvIk68ag5C0/xE/qj/o3L0f9&#10;7mmIv7ovMq9lBV50BXKuG4PM3xO4mXRhq6S+hqKpoacBZEuyNwre9UTZ+6PQEDgOHXTBTQ+03FmC&#10;oYWQQNVoFD3ui2Q/N1SvFhy9eL7qAOtPUBBSPPcOuzM600ch9dZBiL2yH5rCFWrQ+HVuK9cH6b8f&#10;gJPjh6LyszGEsAchNgY5L7rg9CSC9AYvlCwchpJXR6HwLipWnm/ij/vzeKj+mkejMZjLZgxBGRsK&#10;VBCW5V7If9gVmeN9kT95LLJu8URTMqHZ7o3cp52RPMILVat4Hk1cv3IUClY4I/a/BqBgznAUrCNg&#10;j7mgTeET9bCrx12wlbvOe9ERMx5Z97ogauIAJFztjoJfjkTKT10RNf0SxF93Gao3aTSWLxtBNZS8&#10;/kqDooKWe29yUXmfTccd33fNVGXcfhMqoKo3DSzLRqMrapvHIbDgV3j4yGL4bP6EjfNxgpTQ3GFl&#10;eVy6MY0wzWT5Y9kTTNcex4gtJ7D0ZDayG+XgSwK0URCofNP0vK12hakUN1UGCle4mCL1N+0iRP8b&#10;pqnprEC8XB4jQRFhs+PuQykYrBzP1XSnAvSojDT03JqM3ptj6cbHEaRUoxtOE5778V8fr8LWMw+g&#10;oOYHaGsZQwCq0nRjpbiEMCFEHJ02Jq6pMdrqcKD7pwra0kAoaYahWlbuvLFoOemLmiAPtKexUlYr&#10;Xkn47huPlBkuyCCIOhLH0xvzQeHb7ogjLMoeH4/K98eg4AVfJP5uGE7OHIy4X/ZAaxIhSljUH/TF&#10;mVl9UfC4hlfOgn3naKRc1R/pszyQM2sckm9yR9MJKr46fk+VrOGTbeowUZpOPQFkpzXSRa/XrEqX&#10;UGXxeKs1GojHXDcSOcudceKqfihdx98rX1XnZ+Pvy6nkeL4tDUPRWO6Gog9ckLfZDa3pPO+6IdwG&#10;f1/ojtLNLkh/yQ320+pg03Xg9cobgTyeX/zPXBE3bTDip/bF6Wv6I/UeFzTsI2yr2UA1eqD0QyeE&#10;Te3OxkXHToi2uqH2I0J9pgtyx41F4Z0+6MiRQvZGEfcRP9YZNnVYNRL41d4o3eqE1N8NQSrVbMIY&#10;FyQ9RuiX8lzrBDSeg82Nx0SYlhK4810RO24Isv7gCfvJ0egoHIP2zHGoWTMaWZN9uQ03tARyX4oj&#10;U2V2po6isWFTT77JO6WXUduL3w3g9R2MdpURhXCquH6dO49Hildlgw2sck+5rMk+E6EFv8cDIYvg&#10;s2MbG2vlmzrmVjBhJLn7fFVv/oY49HrnGK58NxxrU4uRy3KsgBRLOf9R+aanRVffmgmKADXl/dv1&#10;4aJZdhGi37Bv90QqHqTCJAeHf4qH8l1Gaweej8yBL12kbmvouivAvz0R3c8+tE1uFNXnxnT0Xb8H&#10;13/yDjbEPYjc2hvQ0sqKRSVpzRakCjjIJLK3CkZmGKHcOELKuIjKL1RMkO5x2Qi0RI5C6frhyPgL&#10;XeNZrkiY7kqF5oSmI6yEdqqzQl9k/cUJSeOdUb/Dn4dKdbh/JDKu8kTWTLqwBGzc9IFI++UQVnZv&#10;2Ha4o7WAFVLgS/RD4s1DkHY7lU8KFWfDZNRvH4Oka4ciZwJVH139uvfoqmqyY5NHSXWsDhHF8Xic&#10;yo80nV+mt16dJ8oe0LFLKbMRSHVCY+QYtOZqLlC6+tU8X42QqhA8+powRruuQS3hVT/CALhVwzHr&#10;h6JF8cFaArGS58nlzXaNstK1kRr0RnPGCKrOEaj/whsNVNgd+VSgtRrtxOOpd0HlV7xe9w1Axbvc&#10;HyHabudxZY1D5p+dETlyALLup7ouZWPU6A37+2MRN3UgMn/F6xk9jZDituyjeJyXo3zBBGT6joLt&#10;ea5bM8bcnzbFQ6Wom3hcwcORfLULUq71QkMIf9fO7Qr4mifANhqFjwzDKf/+KN3E/bcS6LwGOYvc&#10;EfOLIagPpOpuYMNhOpaUqqbRZnTrk0ei4J1hSHvJGXXh1vWUOjcjpWqVQqVwDq89lXxz41Qcy/sD&#10;Hj2wBN6bd6NbgMpmonmMS3d1OOmJqDvSWFb5fn0ELll9FL/6JAIH8ytMVN/8KfvEQFQxU9YBdT59&#10;Ky6qZV12/vL/PPuPgajg2GXf+t4kH+u9kj70n9ZTCyyji9MVXOefnbYt04YZH8ai26pwdNt02kxs&#10;bB7ru5WvehaR6TBKQS+6TrPe3YJV0Y8iu/oHrGQEIV1xubea2MJKjFdlofpUB5IgIhdYLmIF3V2l&#10;v8gVphKtPDwM2U/4IOOHboicNgSn/8sZ+U+NQNldVIjjPZH5yAB0FlCpNPqg+m26rmNdkT9PCeVU&#10;UqljkXnHYKRM5HfzpqLlKJVPJt3UKsKKFR91tHpWXLrH+XR3E6cTXIRyexsrbI0fqneORPwPBiKO&#10;rn72y1ymbZr4HxsAuZg8B83hqeGjckPNiCeTVM7zUKyWsFWjgDr+1nR4UWnpd3JltVyw1e/kxmpb&#10;MkGZ4DXXgCDVq5kZqkbQsDpijHJX/FD5mprN3i6lpliwzon75vZk5ngqCKxCqs0ya3o7jTTqrPZA&#10;fdAwpC53Q/HHPuZzG+HcmTEF+XPdEDW5L7J+6QPb6imo/MQPNrrhOT/zRcJUF9Tt5jWo4/WzOZsZ&#10;pdoUV67xQM1KFyT7eaP44YncN49HKryEx1RM76F2FNpixqFwhxeqTvD+N7mi7eRwJP2ASnqmOyHq&#10;S+9EMW9eJxvVtlKdbP70JNxw+s+XIP5lJ1SH8j5xn2rE2nkNrZFRPHcbt1fdnftgeakbjoaGKTiU&#10;/2vcefBVDN20Bz3WHDePPum2ja79dqXTSaGynEqZro6E+4ajmH0sGcl2R7xUHU0SDKoDprOJdUB1&#10;gfVEgkLi1EhX8x3X+xZk/3PsIkS7TDFOxTtZOgTRDsU7W7isVYXEUqGR1bX44+Ek9F0ThW5rrfxO&#10;dRZ112S7ehbRTi6T677uJMbt2IFl4bORUfETtDbJBZbbJ3AqLUi5nIoFSq2xQtOVtSYwtsZ5m0dh&#10;qJeXlV09vajxQs66ATg9zgn51w1D9cbxaKU6QSOV2emrkPQjD6TdwYont76VijLMH5nXOiPxhy5o&#10;iZGKGo2C56jExtEVfmsKK4LWk0Iajs6y4WiMGYXqeAKtwRelb3jghH8vFK+lm1nDyk9wSUFVf+6D&#10;sgBPNEW5Ezbq9LCgb8bgy73UMZskcs36JJeULrqBovXe5EPqHAVLmpTUWeM21HBYAFXGAcFj4n5/&#10;w0w8kcBTvqyJI0qV6nfWb62OHr1qn3xfy3Xt3LfJzxRcrc4xmImcCcMaT7SZ49Tvh6EjfRQKl7gh&#10;ltcxZpIT4qcMRPz4/kid4oaU3xJ0MWPR1qCp/azcz1alMVX4oOhFJ8ROGIq61whR9dzX+SBzvQsS&#10;7u6LipW+aAqfRMU7HZ1U81Kyta9S/Y9zRd4cQr6E6lvXRjFwXYNywnaPD2o+mGLcfTQQxLZR3N8A&#10;tKijyXTI8fx5LhotpVFSJudU3kxVD64/CDX2K/BFxj34zaevwWntQbryUfSWaBoBpYZ/G8ur0u4C&#10;EtBrdQim7QzBFrr4liplqdcsUXLvz3PpFckyIsN0sjYbsH6tLv2H2UWIdplxW2QqOCw/aonb5LrT&#10;i+ai1+LKMGbrKarPEMJTgXulKqnTSK5RtmnRe9A98tj0OR4KWYLo0p+is9HXqtw2uVuWslJiunFf&#10;q5RLKPddMLAqvFzZdnXaGIWnUS9yiwnHOiq5qBHIv94HuZePJCRn8KgIuNJhqA+YidirhiH38fHo&#10;TJ+Azmaql6JhKHqArv5ob1QF0C3vHIvqj8YgdpIzCv/M7Z+ZhJpD/ihdMRoZf/XE6Wv7Im42VUzJ&#10;ONQd8kbiU0NQ+oWOjcdPpddqV6cPj4PutMaRt0hN10kxOdShOj7kVqujxQwjVd6klgu0gqLcegf8&#10;FL6g66l4rxoSA1UDYgcEFSKQcu2CqgHut82a05RGCBsz+7AUr5lNSeb4bKldhykRXsdJpazjtKbF&#10;0wACx7Wu4HlL3TbqOD3RfGIEqrf6ouh1VxSvdELtJ55oifdHu80bzbwOrXokCc/HeAxVI1D4ki9O&#10;T3BDzRv+bISpiMvdkLuKYP1hT6RNHYDE6wYjdSmPiw0TUqn8f+GNuGmuqGIjhQZdc4JQ87tWseFa&#10;542EGy5F/HXOqNjkwfOkEZKKnSo3uE0joardzX1Qp6Sui5nvgOdgNWLyFrgt+0jYan6ArXEP4uoP&#10;V6LHhgPotjmaANX0e0kUApqfQY+QplLdcBqXrA/BHYdOI7pafpf+WBfklLEeGPddihSNFBuNlstv&#10;Olkd9eg/0C7GRB2m/M8WmlwVy0WR+96JwOo6/GxvLPq+pTHubL013+OO0+i2K5rgtCYL0TyRQ9Ye&#10;wu8/X4b9WX9CQ+PlDuXZk+DpyQJOF50VttMm6FzGwi+w0tVTriAropmmTlOncb1WuoUCgCq5maJO&#10;I1hqNIsRK+jCEYij6140Zywq101G4h9dEHO5M5Kn0yW83hvpv3JG7edy6UejcosH4qk8i/9KxVpC&#10;F/7MeKTe6obsycOR9SN3nLmiP6KnDUDqD52R+1cvFG2hkinjMVbIRR3HCunJ94QNwdPQ2Jt2GRsA&#10;N54HFSqXmRmddE4GSpZZ3wlCgpWgqIqsxsHxSrBavc1cl4A0YQujHLX+N8xAl99pnS6TQnOYBUut&#10;pwZH5oCwMcFDClexQ2tAgAVdxzbk4jtUsjVJiI5bCo7flzu8hQpnwpUqr4n70cTViotSVWoIawcV&#10;aHutGgduy4QsNKkLX+1eqH7XD6cneyP/t6PQGS8vgNezcQwbrqtQecdopI/yMClUqJkK+25fxM0Y&#10;hOQ/EOIZI6mU+1HdSi2PRvkaP6TOdEX+BF/kjfVDzbPcljIA1Bmn68Pjb2Pjocmq1ZCZx5wYT6fr&#10;XNWIyNvRnLCXoKOe59rsh7TqH2FJxFyM3b4b3dZQFOgBhVuS0VsJ+4LoDipTTcO39hjGBRzDqtgC&#10;VAmeqg1y4wVNx/R6xtPnck00/p3i5D/A/mMhalQp1WbXq2aXb+ls5qtaWZbFtg6qzxx4bqPyXHvK&#10;MTpE05QlsMBptJHmgsxB9/VHcd3Ot7E9bjZKG65ghaH6qJA66Wtmcm9SvEyF2vSmyl3VEE0pJRZ4&#10;TU5c6Ye2+LFoPEVXLZ1WqdgcoUvgtrDyN1HhWJMle6M6eAxifuCKzKnDEDvTGbG3OSNvsQca3h+F&#10;siXDkDhlMNJvZYWMn4jWBH/E3NIfidcTjseoRismIG3eQKRe6YHsOwnkVz1Rv9cdbXFUm3lTud+x&#10;aLYPMgpT8Tal25j8TZs1nFHDSjWSprNS7jyBYVxiwcih+mhGIbJim+8EOp63AKpOJM0kL7hZIQAB&#10;i7DT0FCpQkGUy615OAlAPcNJ77V/AwiaYosyLReUeW3buG6HQgh0pw1AutSuoKrcWXOMAqr2L2gS&#10;OuZcNLUdPQO5+Noe19XxSxm3cpsCq1GkZQQUG4qmOmUbUKUSXprpv9nex5p31NxPHgcbO9OIcHua&#10;xzRzLt13/6Eo/tVI1G2djKojE6lmpyDrhpFIvc4LrccJ2MrRyH3YC2cmDEH5SnoVVXTT7VLDI1D+&#10;zijET3FD5q3DYX9gJpImu6HiTd6nOg96AQr96JgFcR63yeDgeZrwBY9dYKXHYzInFOqoZeNXq9S5&#10;ftajV1jmOhom4Ezhr3H/gSUYtGkPXXmKAgFUM+9rKj7FTR3peJeuOopf7otDWJXdOGjQQFK6+EaW&#10;mjCo9WCSixD9D7SOLoAak7vC5TL+Ha2qx21749BnpR6bG2tmzzGPyt2ZTYAm4dINyQRrIly3fob5&#10;R59GevmP0aZJQQQaubKmw2QAC64TGmu9WAHpQqvQG5CqohAKVd5oCh6NrCd9Ef+zwYj9cV+k/N4F&#10;FVt90FEqsFAh2dT7StdXyoow6Sweiex7PZA51gNlc8egI34alRMVSjMtYxZyfjEMCZOGoPrACCqg&#10;Kch70hPHxvdB/loqpnpWyNPOaDzOdfOUK8rjbeJxNqmiCQbqxGEl4/ELagaGApIBnVSePhNatX0N&#10;ZDtqpCil4vReMBK0CDITGxXQLIXXoQe/sTGwRt4QrPUeaLX70P31JrB5TIoLVk9CVeVMVNiuRknF&#10;tSiquB6F5T84z2502A387gYU225EaeWVqK6aiqbKSWitGINW2yg0V41Ec7U3rxcBKEVqYN5lXapR&#10;90Hf6Zh0fvyush+XWQ/Wa6ZHYBoMnUM5f1NhwclyjTUNoGbE5zUTZMvZCBHCaiiMeuV+Ou2EVMow&#10;5C9yRcyVzjg9cQBiJw9E8vghiB3tjrTHlKfK4z7qg5SrhiD9Jm+0RtD1b6BiLZqM0jd9kEgPIe2n&#10;Q9AUMhH2Vf6ImzAQ1auVDTCcxzYALcrs0Plo/lKVLRu3WSOVzOtdT5Dz3mjUk+aBNYq5kg2N7h2X&#10;dRiv4RKuOwSljTfi/eRHceOHq9Frw0GKAk2Ak2p67uXq99DD9/QU2A0RGLXtGN5OyEOt6R1QFbLq&#10;kKkzZs5S2nn16z/J/nMgeoGYzflKVH91tLWJpfDdchzd1tHV2ZKGPhvT0WeTNS65+/YEM/6937ov&#10;cfsXy3Aw+w9obR5PYPVhpevFwqq4JxUkC6+gpFioZjpvYUFW/p8qqwqzpmAr3eaJuGvckDDRCym/&#10;c0HGL4YjcaI3oh+4DE1ZVCZ1XqyoFsyM8pMarXNC9XZfVkql5FAZlTjibvn+qNs0BUnX+CDpBic0&#10;HyNEW4ajaq8vcld4oi5SqTQ8nnq6rU1UcQ2awESqxeogUkaA1IrppHG40XJVrZglYaLEeTNJsVSf&#10;kr55LA4oWusSHIrxVnmilWq1ieq6znYFbBU/Rmn5HSgu+ysKSucgNn8B9iQ9h12Jr2Nj7FqsO7MB&#10;70QF4M1TO/D6yffw6smP8PKpT7D05Cd4OfwzvHL8c5pePzW2LPwTLDvxCV458TFWh7+L0Oz9iCnY&#10;h4S8D5FQsB2xxesRV/ImkotfRmbxAuSWPYLCsntQXvob1Jb+EC0VM9kwEUZVyrXUtXUzZobK6hqb&#10;eyNVqvCDVLQ6cNQYCqo8V4LVum4OpVqu86b7rDQuKesKhUMIZ8WPbb6oPzESFRucUbDYFUUvUE2u&#10;ZaMaz+9qxsG22B1JY11QtNDqtdf0hAXLPJAwbSByr3ZC25cz2cDNQOlrroidNBC1ATxuNjpmxJJp&#10;AIahgY1w2Ys+SHvADdnzPVG7m+tkspGs15BRNX58NZNDq+zpVR4Af1ulTqme6JS3Ue+D9OpbsPDU&#10;fAzbuh3dNkYSnnHopfzmrRqTn4BeStKnmOi15hjuOJyE03XWtCasPBSkrEsahHKxd/4/wLqU5nnL&#10;zrog/EtraMWfjiSg/6pAFiS2yFszCc40uu2KGcnVSUHPNZEYuy0Ar5x5HAX1NxooyY2Uy2eNYyeE&#10;qMS64n/W0E3HMlY+o26oTGsPjcWpGwYi6zqq0W0s+PlUhamTUf/xSLrik1nQ/dFR4k6wSVUoNMD3&#10;VBcd9QRbkjcybvdC4ixv1K+ZCtuGkUj+41DETh2M5GuGoGwd3T4z5FITWxCeqqByg6moVNlb6nm8&#10;BoysUOqA4LG30kVUR4+JtZ11swURa0Z3y31n5dMwRIJc0GzXc45s41Fb8QOC8k7kFj+FtOLlSCxc&#10;j9jCHYgu+BQnC44gPD8Sx3MTcLQgG7tTcjH3cDz+eiQb9wYW4d4jJbRymg1/DarC3UE23B1cxtdS&#10;3BNcQas09tdgG1/LaWXG7g4qwZygXLyb04F9+cDh7GYcyqnHwbwaHMqtQEh2MY5mZyM4NwlheTE4&#10;nnccEXn7cLrwPcSUbEJk4RsIyXiar3cjrfQXqKC6baueYNxl1PH86faCaltgFTCt2KtAxGuoJ4BW&#10;S+Upz/dSy23mfTIhAX6vOLYpDwpDNNLqBexxNMJN6V1tVLsRI5Dyw0GIn+GMpoPcb+l4FCwdhJhp&#10;7sjwH4vsWV4oeWQUGj+8AiWPjkH8ZCfUvzsKnc0u5kkFKPWFbb0PzrDBTPJ3Q9oUDad1QhTXy/6z&#10;J9rCfNDZQC9GcXZNZKJHnPCea1SYBVepUXkM6gzj9rheY+MkBOb8Gb/59A30W8M6wLKvJ8f2pHi4&#10;JECTQlNAsE50W3UGE3ecwq6sEsdzGTpYrZQCeFGJ/huYWkJFZ7qC3LqpmjZECUuaOkTj3vnZLGvm&#10;T9R6amAb8FlhBWa+d4IueihdmUj03BbPgpOBnprTU4/iYCHqy+/+9NkKHC28Ey0tqnCEW7UKpSta&#10;q6nANBZaak+xNxZYdQi1c5kSvs2oFAK1o14TVIxEztPqIHJFzTtUjM1eVIZ0rxoJZPtYtB2eity5&#10;bsh5S9uiay+3moVewz2VH6lJLEpf8aNqdUUaLWb6ZYj++UAULqVbeMhSNGaEizqjjLIUMHmsFdqO&#10;oCCFyUokl1cTNisp3sQruZ4ZvqiGwaF2pLiUNlPrDVv1dKRV3I6IggcQV/QaEoq3EEof4VTeIYTn&#10;RSAsNxVBhNfh7Hocym4wUDuQ24yDOa04QsgdyWvBrtRGPB5UgPvCyvBwaCEeCS7Ew7KgIjwSWopH&#10;QoppfK9loUV4OKz4rD0UUogHaQ/xdw+GFOCJsCy8z/0c5j4O59ThYG49923nfhsQyOWBWdb7w9mN&#10;PIYGGtfJqcHBwgZsTq7A44cj8UToV3j++Cd46+SH2Ba5CV8kLEN4zuNILvk1Cm3Xo6WKXgbVtXkM&#10;ifIvjSKX+6x5WC9BJxsqk8YlN573t4UwbaY7bYZzsiEyTxaophttQh+81uaauqElaQRyX2MjupQN&#10;VczlyJ/vwvLQHym3u6NmzUzkz/NC7LWXIH4m7+uMMcia4YWGj0ejo5XbbnCCfas30qa7EcJeKH1p&#10;JJoPT0TjQX8z83/8BDdk/ZoATRyBZj1jyuaOVt5rzTBlwkllPP4KDVFVJ6caVh6TKRs8v3pPlNf+&#10;AK9HPg7fbbvpdUWhe0AaLlufjd5difpKh9oYgf7rgzDveAYKHCEw1S1TB01etTVs1PTmm3/UEWXV&#10;t39H+7eBqOlVN+/Ve8gbaeb75FveRMU8Ozvt/JqvXGalaLB+8CcvROdj8CZN3qDedvVQZrDVTUJv&#10;zeu5NZ7LT2LM1k14M2o+SuqoPqUu6M6aylFnPfK33agTKRW29qwobQSr8hM1eqj6i1GwB/lSwTmj&#10;rbkn9PiJnPs8kDzDlSpkLD0hAsvmhubjXshc4ITYqy5DxghPk+PZGEooNvB7xexYWY3bSPfLfswP&#10;UX/sjbyH3FC9YzTaU6h0NJpHx6ZkfaliA26lwlg94yblSK63ccFZaRSfdHxnPit+WE/I1g9Fc+1I&#10;2GzXIKXgDwhJX4D34lfgncgtePHo53gmKAgfpBYgkNA6kNOCA9mthFUjQVaLI4TUoRw73xNo/Hww&#10;t46f6wi1GgTl1eP9DDueCsnBg6HFeNRY0Vl77O/Y2XUdkH0qNAsfZzZSdTYRlNXcV7XZzxHu9xD3&#10;e5jHIgvM0rHwmHJ5fNm1CMxrRUByAx4KzMF9hPZfCe+7qXTvDirDA4EZmBt4Es8F78Eb4bux6cxK&#10;fJbyHBX1A8gp+wnqqyay8RzGa8xrazpyFGrhdTMQcjwqhB6H5T7r+up7Nk4m+0ANlqAlhcsGTLNc&#10;VfqiMdsLea8NRfzd/VF3hB5E01h0VvihMWwUbAtHIfuKUUi9ygdNX9BD6fBGe5wPsn7qjtQJ7ih/&#10;x4fHMg4t7R7oaOM+ysaieP5IRE0ciIq3CUu7B9WoevF5780QXHpEJnY7iMdK1cxGXvFdE84xcWQe&#10;txqGxsk4lP8H3LZ3GfqtDSE0c1gvMlkvEvmqCU6oSjUP7srj+NGnMebxJOaPdbBTaYGthCh5qifZ&#10;tvA/M2mPGbByrr7+O9m/BUQthcm3avQ0i7dmk2/jXTRT0GsZv9NTEeV2WNMuIcXegt8fZGHQQ+EC&#10;UqwZwzXzzZYctrYaYxyDnpv249YvliKk8NcsWHr8BAuiYocsbO0aeijVoXk7y9ias4JIgbbWykVm&#10;Aa6nCxbmhpAf9EbyH+iOp0/gNgisshHIm+uC+HGuqAig661RTDUesL03DEev74Pc2T4ov2843XMP&#10;FMwdDhR7UYX2RYeNisg86oMVoYSVKmksUMRKrYR59TTT7W6R+pWilDoiNK10IheaXPMh/F65hdqG&#10;IEpVovOxD0FD/UiU1N6IuNI/4nDWHOykInvz5CYsCD2Ah4IS8JfAPIKmBA/QpX74cCl2JlUQilUG&#10;loLmIYLrcK4+ywQwfpbq+wZEP6I6fCYsjyqzGI9RXc4OK7qAaXmXnb/s3DqPUY0+FZaNj7OaCFEC&#10;/FsQtfZ/DqI0A1Guk9eMjQk1eCwoh1aKx3heD4UW4N6jBbj7WAHuOVqKe8Oq8NfgGvz1UDlhm4E5&#10;IaF4MfxDrItZg8+TFyEq727kVN6MmvrJvPa81+Z69oGmCDRQJTCVx2li4yaMQ5NalRfAz6azkPdM&#10;+akddkF4uJlHFfRoOvibpqa+bP/dWUivQdqvfBF7vRNagv1ZdkeidONgxGrQxZ+80ZGlHn2N5uJ9&#10;r+9JTrmj6tMxiJo+AMWPeAEsJ23clsIM8kJaWY4aG5RZoPi3GmWVEf2eilUNtIGrNTUf6n1RVH8T&#10;llCVem1/l2KC9WFzIr2zJPTcSJERkIweipWujsLInUexNbPMejSJKqEmftbAFZK0Xd4hP1oV9Fyd&#10;/XeyfxuIGoDKNxckqULNDTQuhSZT1jKta54og72lVbjiParP1ccITY0rzkKvTZlsYdm6bqf7vi4R&#10;wzd8hheOP4fcmlvYoruxgOlhaSp01sQZ6vVsrHNlpWAlsLFC0JVra2JrXu/B7weiXdOnFfkg88mB&#10;OOPvhOolVIvlBJ/dC1XrhyF1rDcK7+S2sqlSqUZb8rxRd5z7qZiJ1i+mImWGH+KvdUdDOAHcxsIt&#10;hSO320YXnRW0s8GNFccCt5XWo/eEomKorLSmMtSpw4humtSQoyIZl5KQb66eiDzbzTiedw8+SFqM&#10;NyO2Y37YITwcEoN7AvNxL4H5QGiFUY0PUvU9fDSTlosHg/OxIb6U7rlgSaO6O0J4HSJEDxGshwgu&#10;KdKvQ7QaQXz/Gd3qRYSVXPbZR0sw52jx/8hmE6Tzj+UYiAZnNeLQfxOi62IrCU9CNKQAs0MKzeuj&#10;BOkjYVYY4SGes+zRIAKbavX+sBL8JawMf+H7hwJT8CzV+OvHPsDm6BUIzX4SRZV/RINNEzfz/us6&#10;szwIps3KzVRWhRR/jWKng9Cs0WlqFKX6bFS0gq6UqtxqhYPKNayVoG2iV5A4EvG39Dex7vZj9ErY&#10;AGfNG4LTk91QtYFlSXmryjQwjavCN76oWu2PWKrUgrkjuS0fQl4hJO6/0sVKyhc8FaahAECNHkWt&#10;5H0pY00ofZnxolrZqJuJv1mWWprHYm/27/GTD5ejz9pgR16pREY8epo8ab4PiMZlGwLxxKl0lJqK&#10;qDCZnfVNokV1UnXzIkT/xU1SkzfMdB4ZL55OhB6A0Mx/G/mdldemmWreSC6E81YCdF2kGa3RUzFP&#10;A0+q0i1p6LH2GK7bvRb7Uh9gIZ3OgqTEcFWC/sb17VTMUOOU6dKbnlkF6tVzy1a/4dAwMwEGCobT&#10;TffmoTmh9Ywnsn7ihoxpzmjaoxgo3bg4P2T93Bnp491ge4nuYckEHh8LbifVR9oE5D3qgfjx7sh9&#10;1BPteaPR1kA3nIpXQFRKkenwMW4YoaoOgrPxTiofVUS58Y4ZoUwSto69xhsN1VORXXIbQjLnYdeZ&#10;V/EKQfBEcBQeOkwX+0gp3eQSusuFVmwyWCqtDHP4OofK71EqyIeO5eGBsFysPFOCg/ly4etxJMvh&#10;xp+FaDU/V5+DKOEVyM+BfN2T24TFxwWmIsLwf26zCbvzIXqY2//HIMrPhOiamAqq2Rw2Cvl47Ggh&#10;z68Ic3nOc3lcsjlh+dxHLr/LJVzz8Ai/fziEqpT2MBuWh0LKcD9V7P0HMvF6VCaCiuJxpmA3Mkpe&#10;RknJfWgo+QHvCQFXTTCZBoyQUxxVHkIN76FpEOW9KENArj/vmRmFpM4pQVFlimq20BNFK52RdB+9&#10;jNOEaMlwZD3ghvhJI9Dw6XQ2vmrcB1guehPLQMo4FPxuFBIn+qBqIz0nTUhjsikUYtLjq9WQsvwW&#10;jEJ7Do9PUyjSs9KE0no1MV8TJ1djK1XNsqXy1OiJXNuPMS/4BQzc9CVBqvqi4aIE6LYs0/nUbfMZ&#10;dFt7ArfvS0BsvbqcKF7QZIZPd5hRgBch+i9ugqhaPqHTgmiHgKrOIyUGc0kxb+Sc40nos+EIXZNY&#10;9HLEPrvp4XA7Y9iaxmDg2n3468HFiKv6kdXRYzoSrF73FrpfUnawsbCZ54oLplKirCT1Q830bVE3&#10;9EfSlUOQ/7An7B9NNalHaBuFut3DETd1MNJ+x0KbQretcRhqPvdB9A2DED/NEwVzxqBmy1hUrxyF&#10;rDuU0nIJsv9MRXCaakOP95Da0FBExVuleKWElXBOgJvx96x8Js+zitA18VgpIf2GKrZ8PGrLb0Nk&#10;7jxsinkDz5z4DPeFxuKe4EzcJzAE1eCRwErMIRQeDyqkMivAQwImFaNikbMJlzkO9/sRqsAHCJjl&#10;EUXYn99CYNYjSGAywKzBgTyCizATRAVWdeZ0QTSI9iUh+srJEjwuWBFe/1N7PKwAC451ufNNOMJ9&#10;/yMQNd/zGFadKcNswfFYCWbT5mibPF/B87Fj+VxeiAeP83ypPmeHqBEhYNmYPB5kY8NSxetjw73H&#10;C/FQcBbWnuH+cjoJ6AYeQwWC81JwJv9LZBS9isKyv6CmchaazVNSCUalians6F4Snu3yFEznjtx/&#10;dfSwrJn1pExZ9kxnlC9aM0egrYQNrN0ZZa8NRfIoT5TNZ8NrU3odlaXi5lXjUfqaF+ImuSL9FywD&#10;MWNZJahElbNMiCvZvs2u6fWGoyzAB3F/HgD7h/y9bTR/rxi6YqVuNAkG5QLLlLivBlqx0qEoa56J&#10;t5OewLgdm9B9XRTrTpp5SsMlAXpWWDJ66aGLK6Mxa/cZHClSwqBQSojKpVca4QXr7vff/j0gapJ+&#10;m+mta3pZue9cphm6lQTMv5SGNvzuC7ohK0N54yPNYzou3UiI0o3vti2XLWg8Rm7ajZdPz0Fp49UE&#10;Fwtc7WVWyy23iy6aVF67UoVMTzaXqeOIn1vtfU1c0R7qh6SfuCNvwhgUjRmPlCnDkH7fMNR+zAqU&#10;fjkKF07AmYlOKF2qQq34qj8qPh2B+F8Kmt5Uns5IGD8EcTcORNESqpJEFvBqT65rdWIpEbxTKUum&#10;91xKRnE2Vj6a8jmNmqhR2s1ANNUMQ4XtRuSVPIy0gtU4VRCGDbHJuOdwJv4cVm5c9IeOltFlLaXy&#10;LDHK8FH1ehMe94cTDsfo2tIeo+J7nN/PpfJ6nOvOIUgfI3yWnsjD3gJ1KNUhWC5ylqU69+fVW9Dk&#10;MgNRLjvYBVEu+yq3Ea9HlGEe1e4TVJRPEF5d9iQ//6P2BI/r2eOWElVM1Owr7x+D6OGcRqyMpsLm&#10;eTzG8519TOqWkAwjJEN1nrJynmsZrwFByu8fUxiB+5zDxkX2GBXswzzm2UHZ2JpYi+CcNoRm1vNc&#10;67E3387rQGWeV4rA/EREFL+L1NLFKCu/A40Vk6GBAGbGKt4nNXy6h3Lzm+rl6Qigyt3tj9Z6K75q&#10;IKvket7jjkauGzEMKbcORNx0dxQt9kNLqD/agiag9LkxSJzpjoQrhqL2XS/CVQ084ajZqwjGdj3B&#10;1O6CpsO+SPrxIKSPpGLlNgoXD0NHyjSWR42UG0jgaxZ9N7r9Uq1SpgK/QK/5AQagrWksjhb+Drd8&#10;9jJ6rTtI7y0G3eniazITxUx7b9asUHHwXR+JLUk2I2hYGVlPZefV2X8j+zeBKGHZZk3PpXG8LG30&#10;560stsPl9bjq/VNsIU/xRicb9dmLN7oXW89uW7LRbU00rt21Dp9l3wN78yTCUQpUk2vQFdc4dsUY&#10;1ZNtgDUIHebZ7CykZSycysfUbDzKF60eQTU5AomzhqJ0BlXBr8Yhiqo0fuIQFN7jhYaXr0DBjf5I&#10;vJqF/HNCVOOxq7zRGjMOtTuHo/yd4ajdPB7Nx6gwKofThXdlQZbiFSx5PKxoZqSNkrx1PMbVEuRZ&#10;0AlPuWsNtskoK/0D0qiCIgv2Uf3l4hDd3YMFHdiabmelz6VbSnUZTBAo5kdQGLVJ13X20Rw8Knge&#10;p1IkMB8nMI3rbGKXZYRMOZ4MLcGTQfl46XguPqWiO0JoBGfZqMKqcIDv9+daqU0WzM6DKL8Pou3L&#10;a8Rb0TY8pRQlA0+9WvYkgfaPmtZfGJ5LiDYbd/4fhig/K5PgnUiek4DIbVnKlg0FwTmXrvo8Y+V4&#10;QgpU7v7xLtjS+HkOr9NcuvlzeQ5PhWRjZ6adEG1FWGYd91uFrwqqCFGFDrhPqtMDvAZBOSU4kRuB&#10;uIKNyC5/FOW2H1npU9UsS1R5Un0mH1euNhWh5ic1nT9GHSoMwDLA+92qXOFaPzQcHoGk3w9BlGaX&#10;muWC+CtckTDWDSnXuKBm7TCWmVFoarjUgNgMhhBM7WyY4ycj+04PJEwaCttDU5D1wAhET70U6VzW&#10;cnS0yRfViKi2GqpeufQ8NsVSTXaHMlI096sa8PrByKm+EQ+HLUH/DXTvNcWeeWKt8kljWc/o6m9M&#10;xIA1J/BSRAYqTZyUfxequ/8G9v2AqGIqZKP1jGzNGqPAp2IsfKUrb/JCz0JU6lMTynbig5xy+AeE&#10;UWlGoNsutpDbUtB7UyYu0bNotsWgx6Z9+O3exUgo/TnBSCDKbZHSU++qI96p1lnuvIk/siAibTTq&#10;t/ih8BlvZC5wQdkqD7SfoNtdPRx6ZnrhXE+kT3RF3cKpaPx0OvIeGkKFMIjK1BtFsyYif9x4ZP/G&#10;C+2xBCnVrUnqbiYIW6hQmzR6RXGsfiZ80FynUIJA6swKRddKEwwbcPI4a61Ze1psfqgp/RlyChci&#10;Nn8njuUmGJjIlTbKUGqRwPssowXPU009Fqx4n4BA9UmF9RgBInf1cbmshOTjBOs8qrF5+kxYGTeX&#10;cH2csJnL38yly7voWC7epfI6zO13QVQq7KBJb6rjZ8VJBTK5uhbQ5OIfyG+gKy2IFuIpqrynjhd9&#10;pz1Nd/q77Emqw+fD8/ApVWgQQWUBm+rXdHJ9HaJHsnU8ApwF2IM5TXgjUsozjzBmo0Cbp/MiJOfQ&#10;lZ9zTHC1TMuf4PV5gtdFr+b6HBVcqd75eQGvw0dZbCB43iGZ2r7iwjbuV+qcjUlmMxuxNhzKbuLx&#10;WWlWR9mwReYdxKncxUgs+gPqK6/gvWSDrNiocfcd5U5paiZOKhebUKtQOEfJ/Fyn3gNtKWNQuWkU&#10;8md7IPsBd5S84Ibmw+NYdv3otmsIr8I9gh9BrLzgEn8ULRiBWH93ZN/FMp42ER3541D54ggkj3dF&#10;3m9c0JnsQ/1BxakBAyrvhLfUbKuZscsFrTwWk6KlGHy1O6oar8OKmKfhu3WbiYmaqfUUItsRa4Da&#10;LSARfd4Jxj0hCchT1oz+NMWk3HuB1cRJHQr1exwz/V5B1MwWoxxP/q/P1nhdJdi3cJUG3gd97jTP&#10;2n4nuRQum+i+b4iim6GJFfS0TbobvLHdNsZj0MbPMC/sGeTV/5AtMNWd6Sxi4RA8pTpVgFkArZgj&#10;lV+dt8ndy/4jXaEx7oid6ozImQTkWB+k/8QVNWaS3kloj/ZDyi10za/yQPMBqUp/2PeNRc5jXki+&#10;YShy/cdQNdDtX8bCqJmcFBZgpbHmpVRFcWEhdoxjF0DVc0qwK63K9LTXWulLTdVjUF7+C6QXLEN0&#10;7mGE5ORQCdpxgJAIzGpgRa7DAaqzg3mVVEq12J/dgqUnC+m25xqVeb6pY+X8z/MI2S4zbjehZYzv&#10;BZanqca2Z9RTiTYQYpUEFPcjBUpwGIgJpIJ3lgU2fRZYDhfUY21cOZ7mdp82oCzC/HBZseP1HzP9&#10;7iUq0c+VWM9j6IKo9hOUpX0LoPqsXFUpYYGV+6cq3JfbjFciqGjZGDxJkJ9vTxjrOl+Clq/z2NA8&#10;GWaduz7P4XJ1Rj3Kc1gcnoMvDTgJbQfAg2jan5Xmxfc8Hh3TPjY4X9GO8P3hgga8EZ2MJwKDsTl6&#10;NU7l3Yey6qtYfujVmFi2FCiNwDRPNzAwlPchb0RwZDnRBNcNLD+VtAqaftug+QhYfjSc0yZjGWZj&#10;LFe9eqMfkifq6aeuaAodQ1i6oL2FXlbBOBTePQKp/m6o/YAqtsmHXg0VaZNV1jQRjgVzZx6LOsP4&#10;G3pqZrYuxedbJ+GrjLtwxe71pmNJjyDpToEit76XBqvoqbarw/GLL88gpVEVl3W0vdWaLN8AtMGK&#10;l16E6P+tmXlidMEdi0zaEsFpJdHrvuh7BbI7zVC0JRFZ6L/6qOlA0tA183wZPQ5BrxujMXzbDqyM&#10;eQS1TTPQVj8EzXa5Uyw0JlVIBUamAssWWSkrVIetxyci6RZPxEx1R+ULI9AQNJpwnIiSJ0Yjbqob&#10;Yq4fguqPWZhbfGHbPRzR06hIf0/4pVGltlDlVnig4dAIZD/pgbR5g1AXNBwdNrpHVLkas246itSL&#10;atwpViAeg1VhpEyUlqRjc4O9ahYKK+6kinkD4bknWXnLDUACc20Iy6hFMBVioEN9aRikIBpImB3O&#10;a8OK0+okyfkaMM+3uVRYMiteec6+CZonj2ZjSxqhkafRQbZvQdTKFSU8FBvlZ8HtkHJIC2qxIcGG&#10;Z7jN+eGFxp4hFBec+LZp+XfZ/OOFFkQ1MunvQPQAIWqOwQHRr9jIvEyIPk2F/RRV7d+yeYS1gPqU&#10;rgFhOo/nrhCA7LHQfCyLKMD+fAvUajS6IGpdA8usZTq+GuPmBxH8X2U3Y+mJHDx6JAkPBmdibvAJ&#10;rDy1hWp2DkpsN1EFKmeUkFQDbjqYWD4IznYqUj35s5NlRGl2etqrKRuOEJRRslKKpqNRnUIEXvNQ&#10;NAaPRNr1rkib7I5qDTOu82OZ74/GBn5fMwYF84bjzDgXlO9U3rJUsSs6cviap0mi5dorUb+vadw7&#10;lXFQ1ZPldAhatF8dX/0IJOT/Dr/Y87I1V6nmmlDWi6bU204XX5OYrIzEtR9EIKqma9y9Rg4qc8bO&#10;+qvsGQH16/X++2Lfk5ioOo2aHWpU5uh1p0I1bkE7XQQurepop6uVgd6rlM8WabWKOzLNRApmmq/1&#10;UZi+awdd2/vQ2jyKhY2tdeVAuikasudIOaHJFTKTcdhYcDWWunKkecBZ1LhBKHxJ+XlssdtYANWD&#10;XzYaxUt9EDd5CFJ/TuUQy4Jom4C8+SMROW4gypayMFaMAFho0aACSaCWEbZ2uvTqWBCsjanDSb2y&#10;grnSYqRErB7V1ka6TtXXIyb7Lnx8ZiXBGU/laSW778sjGPKaqECbWWEFLZkFUguiVXxPyOa3YmNS&#10;JV3TbALzG8rTuLS0Y5YJGMbdll0ALk8ezSUMqwjRRm6bSlSK9+9AVFA7QuBsSanCswTTMwThswTi&#10;d9nCE8Xfac9SuS7970JUSpgQ/ZK/WXpKKVKCuBTwOetSx12msMKTtPk83qfVeNDm8vO84wV4PDQP&#10;b50pxcF8hQoEUWs/XdYFUZmuw+FcS7EHE+IKrTyrjq0QDWMtxX2hFbg7uAgPBZ7B8hMfYH/q08iv&#10;+Ama6zXSTWlSLBNmsmU1ulShLB/KCTbj4fXZNPosswIay6x62OWOa3KVjviJyPqjD5ImuKJoCcuY&#10;jeWPZa2tqh/aWa7aTk1A2k+HIuUqJzQGEpptbKxzhyPnqYFIfnwwGlNY1jUoQKEj1hEzVFT7VuqW&#10;5lmQSlVYqt4bhbYb8dChl9F3PT1ATVy+U4/OcUz2rPzrtacxbUcEQssdT3NSVo0RQBREqtkXrPv/&#10;+vY9gSiVp1x1QtLAVJPCavSRfAL1xLNNUwrTnwPj0W1NqBlJ0Scgie4EXYotioVy+fpA/OTjN3Ci&#10;4NeEmT8LAm+8YqDlbuikSjQBfOOmqBNHEFUgnUDVs3vyfZH5J3fEXe4M+0GlKNFVr5MKUJCdIM2Y&#10;jOI/DEfCeGeUvMXC3uiPltPjkXirh3H5az4jSO2eLIDcltRBndw1teIEt1GidJvovikeZiVOsyBr&#10;2zXOqLdNQ3TO3Vh/eh3mBQdjzqEkbM1swH66hEZxquMou5Fuqp2qqJ4uvFWJ5UaqcqvDJYivgbmN&#10;2JVehwWhmQSm3PRzphjj+WrzKUHDAZJvGQH31LE8rI4to7olRAknAUwx0a9DlPs0oLeGf1oQrcGO&#10;lGo8z+0IhALiou+wb4LzfPt/gmiWIFpgIP4Mt/NNuxBUBdH55rpQifN3TxKiT4bmYm1cBQ7xmivW&#10;eVidWg6AWtdA6tc6d9PhRYgeprcQzGu2O6We9zIXD7HhevBYrhnK+nhQFR4JKsW9wQV4MCgBrxx/&#10;H1+lz0ZB+Q1s1Meig96QGVpsvBYpTcvNNr35hGhLnTVfg3m6KstNW0MfdBb5Im2hO85o6sSbJwEx&#10;V9IrkodzCTrrua1CqtC5w5Dq54miR1QPKCxqRqH8ZU8kjnNG7K0DYT+jBl9lkuXTdITJJDgUjuIy&#10;dbbWalYoQrXOCVX11/H+PQenjV/Q6+uaCUqv8ei5jXVxbQRG7zyBPUV60Lj112pU6Tfr/PfHvh/u&#10;PNWmQiYmKN3WxEVtaDfPgKfxL6ulE3fu4w1aQ/W5LdXkrF2yOQp9tiagZ0Aa+qw9jN/vexkJesZ7&#10;M6HFVls5lYo5WdPTyXUnQKVEFQ8yHTqasIFArSfQCn2Rfa8bEqg263b6s7CMQ3ODcjWpFLUNul/1&#10;AWNwZooz0h8hRIvZeje40a2nm/PgYNhDPNFWz4JOhWvyTs04ZUKbyqGjjoW9RmPw5TKxMLKCtLJV&#10;r6mZjrjcP2BH5BrMDzyG+wPzcX8oK9qRAqxKqMD+4hrC0YZAdfCo40Lgyi03HRuCiACrMeQHCBcp&#10;0WDC5jNCZ0l4DsGpeGChUVoXMgOO880BGGMnSvi5EG9Fl3L7TWZfB0ye5vkQlSl/tAuidq4nNVyN&#10;XalVWEx3fRG389zJ/5kJsstO5puY6JEcbVuKWz3vf9udVzbBFxn1eIm/XcBzEYwvpIIXEJQyE27g&#10;+S+g+l5wnOdNe0rwJUQXHM3D5mQ1DA6ImnP+uul4DvDcA7OsBuWQ7le+HQGJFZjNxuxhbnd2WAHm&#10;hdAjCLHxvZL5S/CI7Egu5hxOxrKjX+LLpOeQV/EztOkhfHW9THkxUJMyVdxT5dnE1AlRNs6KXbbZ&#10;L0VnsScKN3oj8UeDkTHDC2XPT0B74gSW19FAtj8qnvNC8jhPpN/gjSb1zrf7oXr9WKRNHIHUq73Q&#10;9KnylAlXTU5iGn+WW03RyDqieVWVQaBcUhCmyk9uY31QemBzw2RsjH0EIwLeJTSpQLdmoueWRGtK&#10;PSXpb4yBz6ZTeI/XiDKIdVydxepwctT371lO6fdDiZrEeet9B4Gq8HS7mUSkE+lN7bhtbwy6v3OS&#10;Ljxv0I5c69kx25QMnIqeG4JZIF9GUeWP2KK600XnjSaslL7UorQhjX2nWy+XqMudVz6omTFdbpEg&#10;WT0CxcvdkeQ/BAX3jkJnwUTyu5fJvWts5Hr2EWj8dBISp3sh8z6qztyRLKiEYqUH2kuUaM2Cbh7T&#10;IFBbI6BAF94UvEq6+PzcUXsJGpucUN0wCTHFv8am06upViIJTyqVoGIzeuihsFI8GliM5SdtVJyt&#10;CM2hstHMSYKnKmhOuVE7AphgIkXYBdEQKdW8BrwRyUpLV1Jqs0ttna++ZF0Q6QLK1yBDgM0/UYjX&#10;I4q5z2YCS2qX9jV3XtYFUaU5qde+CoF5lfggowYvEaKC4fOn/obp+++w53gMr/4PIfo51bggupAQ&#10;/7bKVRjh3Lk+Q4guoC0k7J49XsrPMr4/lo/nj+bi3XSebx4has7322YgyuMLzlRoQ6O6aPQg3o4u&#10;IDAz8BivvcCpnv5HjuXg0eOZJvVqXnAlHg+sxcNBlXhA6WhH4rD86KcISpkHW/n1BJrmS6Aa7Xqu&#10;khSqceX5auKiKrf8Xo12tS+aw0Yh6wEXREzrj/hfeiPvufEounM0Msa6Iunawaj+yJeCZBTsBzyR&#10;dhXL+ZRhqNykEU/DWU8096zEhg9s+53QFEGBUO3FOsIGX+AmUJXNojItj8rque+LtlZPvJvxZ0zc&#10;pmfgx5qhoiZOqlQoTbPHZS6bw7Etu1wYZVU+B1GZNRPb98O+JxCV626NRjIAlWvPv4SGNtzyWTS6&#10;rToKzXdotXRKseBNCkjFgPUHMC98kSOBngWMrjtKecPpqpt8ONNhw8Iml0StrJLp1StKs+KUjh7y&#10;One0Rvkh9dbBiJsyELbXNDEIXR+58nTtUTwVtmfHIH6ME4pf4z6qqFbZOrfU9UVTgwoyCxZbcwG5&#10;ha68Be5e3I9UqeJUUrVjkVj2R+yMfxWLgvbjkcO5rES1eCi4Dg8cLcUjx3NNatIjrGTP0fZktCKM&#10;4AomOA9SfRqXOdvOV8GEytPARD30Sr3hZ8Etz043vJRKtOAsPM0rAfKMsRJjAshCGZeZ92chQyPE&#10;njlJiJ0owD5lARBSCiFcEKLZGgZqqTGl/6jz61Mq5GX8/fPc1gvcVpe9eKr0a3b+d980/fa/C1GN&#10;pAok8D5NJcRPFmAR92Ep2+Jv2SKjlHneJ63XReEEbngZz1/G5cfysJj2YVYjz8kKXXyX6RhCM2t5&#10;P3Sd7NjLxu/V8HzMCckxqVKPHiNA2VDNobKdF5pvBiIoB1WfHwvLwSMhJWa46QMh+ZgdmIQVxz/C&#10;8aw5qKy6hmqT5ZKNrxVDlykeKgEgRSpvimXcTi+nmWUufzQq3hmNpJ85I+byQUi6wgk5d7ugfh/L&#10;cuMYtJwZgaTbB9GNd0LRK3Thq0bwtwodsOzS06r70B+R1wxEzF2XoTnFG50NgrXKtUJRir8qbstl&#10;Zo5aglWjsVq92HD/Dtfuegc91h43oqbbtnSKnRR038G6ujECLhvCsSG13KFICU+F6fTpe6RG/yUg&#10;qnhnV8yz68mBaonOtUaaTETPhHesQwWabG/D9Z/TfV8bxpYtET22xaOXRk0oiL05AU4bPsfyU/NQ&#10;2zjN3FANg1Svt8BoYqHqzaRCNHM/1rqjo5BuCg21mqFdcR6NFlGr6sxXrmsfRvd8JFIud0XGJLpJ&#10;C6g+D/ij5dAEFD4/AjEzhyDhV4PRctofnYSr5Vop8E8oVyoeqrHLcnsUX2Jhs11i9lHf5IOC6uuw&#10;L/E5vBgSRNWcTuWZh0eDWbmkUMJzqVgy8ZhJhi82Fe6p4Ay8m0JQ5NONV+pMfi0Lq2JvSm1S5bWU&#10;qMmPVPoNgRKUpZmU7GYUidzRp6mwnqaiVGxwAUFpesQJECnNb4JzEWHTZYLoAgLolZOF+Nz00AuS&#10;ljtv5WR2AcSCt5ksWd8JYrmV2JPbgNcIpxe43a+Bk9v9mp3/3TdMIH1NEOX5dkFUKk+qV2EM7Vsm&#10;gJmec3NMgqgdH/O6LWUD8FwEIfoN9fstmPIcZc+xsXlOEKUtIFCfY8PzKq/d57mNbJisfXUBU3HQ&#10;rjxVqV+ZiYnyuA7mNeLTrGYsPm7l6s4NsxGcbNRCeU9DigjQSoKzEg8dz+N9zsLjoZqxqhwPHSvF&#10;w/QcHqLr/2BwLp4IisCGiA1Iyv8LWiqnsByzMac3pZh7Yx3LmeaTVazddDJJKLiiXXPWqmwnDUNV&#10;kDtqj3mzzFOB2n2AjGnIftgdcePcUPTAKHTksFy36LlMBGPdMLQeHoPcG30QP9EFxa97oKOUENXT&#10;GigwlFWieqXQlrJZTDih2sWaY6JyEFqbxiCs6Le44aMV5lHi3bams67GsJ6esaC6MRZD1x7D2pQy&#10;C6Rddfxs/RdMlYXD5Wd58K9l/xIQ5b+8SPynlReqRRdMwzf18DhdUH7Bl3ZeyFZ1KvEvrb4NN30c&#10;y5tyjMqTrryZTUYJ9MkGoK4BH+LtmLmwN2kCEbk4Mg2P1OMeCEi1lGxBFc9sr3FDc8wIpDw6APmL&#10;CNEif7Q16rHAdL/Ve27mCuWrZgm3jUDtRl+kX++G+HHuiJ3uhISpLjg9eTDS/+KEhuPe3J+GzxGc&#10;/I15wJpRswIyFbDNnYVMI1L6cntOqK2+nC75Y1RmnxCcKWbi4UdCy/Copnw7quGGepXrl0s3j6+s&#10;SI+yQs0LzsGa2DLsL2x2VFpV2K7K67CzMDtnQQTex+nVePFYrgHoU4TRIrqpz9NdNW6swKFYJQF3&#10;PkzOB43sWYJsCeHyASGqeUUFS5MJYNSwA94EmkxgE+RMIjrX3UPwvHWqCEu4jyXazlkr+5q9FPHd&#10;pvXfPFWAPRoVZNxpuuo07atrnzpfcwy8JvpOk48cYaPzXnINXg6nmj9FJcxz+abKPd+ep2J9ntdJ&#10;ynexA6TzT1QTpDas5Dns53U/UGD1uptGw9GI6H4oK+JAvs65FnsLaowJ4u+nVlH9Z+BhNiRPHK3A&#10;U6GOZH9CVZkSc9hw6j5bE6NYObyPsTw8StU6h2VB7x9gGXnocDJWnzqF+JIPYav4GZqqRxp32syj&#10;wFeNf7fKvjpMNcWegNid3hMb8Ca65E1e6FC8v94TTe+NQ8L0QUi/jXUkYirB6snyPxgdjXTbo8cj&#10;99euSB7thoL5rB+lBK/pVNWUff3Q2kh4ypXnfluVo6q0J4UX9FiSCooTeXuNnogpuw0/+fhtuvGn&#10;zJykytfurueWyXPcFIfB6yII0lLKI/7R69TzmySdrFRGyid98S8K0n8Nd14tj9SnMaunzvTWmd53&#10;/U+l2s4WiX9ZjS348ad04dcepdsebZ4F0ysggzckg4o0Al4bP8Cm2Mdhb5mKds1SwxvcVqtxyLyx&#10;FerFHIRmAlKuh/I025vdUBs4HInXDkLyhKGwverJguJH2Clor9QOK0fOuC1Kd7J7o/H4KJS96ovc&#10;R11R+KQLKjcPQ2eqgvB0jUz6iRUrMuOjjeuudBB1JvEYNNKIBT4t/3fYErEe845E4r7gPNzPSvOw&#10;8g9ZmQw8WVk0Vt161QQZNFau2cfKMJdu3/KIAlbMJlZSQcqqxF+D6AVMMyl9QYW6jHCYTzX29Emq&#10;MYLhxeMCJ91WgkUxxwsB5XxbSBX3ItXUeymWujMjlr4GUQHMgpj2ayBGiEqRfqkJQCKL6FKXfA2M&#10;SyPL/2HT+m+dKjQQPWSm5PvbEDXfC6J5TdidVINXCNHnI86p3Qudo+zFk2VUzDYCt4LKleqZDcfC&#10;ExW8dqV4K6aQkBTANYO/9svry/PWuevzAUd4IyxDo7q471ylhNmxM6EKC4OzTUz6GXVUKZmfHsY8&#10;flYy/+P8bGDKV9njVKkWSDVUlfefnzUxyqPB+QhILkNofjai8vYjq3g+6iquJDAJuko13lKG9KSU&#10;BWJ61Fn+NJuUGVpqjYAzLniDMyo3eiF64lDkP6Gp9fxZRllOBdgsPxQ95IHTrBeZdxO6KZPQ3srl&#10;dawjxePQVjgC7fkEcrn6ADxYxrntCk9um14fhYKZpFrhMM0k1uCJhPJf4qdfUpFuoPjZqrl7k9B9&#10;ezRd+xiCNAbO64KxKaVItd1Ym5SVScS3uPAtbvyL2L8IRBVU1rR1epgH35rcT7n4UqW6iLyAvKgF&#10;JgYa5VCgaeYxxgpY91Qy76YkDAt4H+/F3c8CMImFgZCUCmRhUavaXK/nHBFuSlbmTUaFbvAQNDf0&#10;ZYvsAftHfki5eihSJjuh5q1xBOlkFgy54solpRJVz2OVB9rL3FkgWNhq1SoTmipANVSg5kFtbmzx&#10;5cbr+UaKrXqa8c4KwoMwVS5oie067E1dgueDg6gmMqk8K1ghqjEnRDMLSXVaKrSrEs0RPGlmBiNW&#10;tjnHy0xa0otHs/CxHoeRL3fWgsSF1Of5doRA2Ud3+p3TpXTb87GAMHz+RBkWU30ad5ZgeYFgvRBQ&#10;zrfnIvkbupzbE8oNGJSbaqnhLoh17fN8iEqx1WEvQbaW+3+Z+3uZ+++yV7jNf9S0/tsE8R4TA9Y+&#10;CKi/A1HjUlOJvptYjVd47i8KooTxYkJ0Mbd3frigy547VU6IVrFxsWFBVD7Bm0P1WogFVMGrk4oQ&#10;wkbhGCGp/Sls0HXe2qfCKUfTBNIGhGXWICyrGgd47qtiajA/RL38dOPD8/HEMWvkVNfABgNT3ncN&#10;ejBANWXBKg/6bM2oVYqn6Jl8kF2JoPwynmclQrOzEJv3KUpK70arbTTLnwCqDlNBjFCkmdFPcu8F&#10;O81LS3HR3jQU9sAxiLvKDWk/9kHLIXpv1QQpXf3SRUMQ7++M+N+4ozlqFL1Egtjmi7o941A0zxdZ&#10;d/gg/U5PFL/gg+ZIKtRqbyrRIQ5FKkWsusP9lRPeetYTRU1K1Y9w677X0G3NSfTekIcemrBkO71I&#10;5XIHnIHT+kAEZJYZwWRkqUYkqtPJjGi6qES/25Q8byCqJ7Pwz8xI30KgcpnptetAfnMH7viCF3tt&#10;OBUoW7AtGei5Sc9A0mNdE+Gz5V1sS74XnQ1jeKPVM05QmtijM9rY+mraMfO8IaMI+Z0C8cqxY+vc&#10;ptnF7SNh2z4cybPckDrVB1XbCUfBskaz7nD9em80BY7D6Tn9YfuSrS3dcT00rKWBrn8DoWlzQruN&#10;bpPcl2rut9xqleVaNdn7o67eD/kVD2JbxPt4MDAWfzqaDz0i4/FgqgpWEnUmPB3ESnK+CuFyo0AN&#10;QK0hl3NZ+ZQAvjAki+dLeFGNCiBK6D5/uOGFzPSkEyQb48qpPHPwLOHxwslyQpQwlatOsCyW+voG&#10;NL8FGClCKtlNscUmJnt2nDzhIZMas9SoBbVz7nwtvsprxIYYwpD7uhAgz5nAemF7mb9953yIEiZ/&#10;F6I8BuW17kqswjJCdAnPfUmk1PA5W0Il/nUroOtPBXqqDM9EF+KFCE2+UoQXqdq3J1UgNI/7zK0w&#10;rrvVoWedv3JzrTH0bDh4DMGCXU4FvixswKu8dk/RHX8qvBhPncjC0wSp5gOQMrXydR2jo3SvBVRa&#10;VxkwQCVAZwdbSn5Pga59JQ7mNGM/G7PDeSUIz4lARv5y1Ojhe6bsspyrk8nklw5mo+5GhTjQKMV2&#10;grVDYaoKf1S+OQkJUz2Q9iMXFL/oj6IHKSomOiHxZnfU7Z9G998PKPJG2SsjkDDTHXHjhyDtpqH8&#10;fhBipl6GhJ/3QeN+X3Q0eBiQqhNXCfmtdXL3B5l6ZoaM2gcjueon+BUVae+VURRCesZ9CnptTqc3&#10;KZDGwXV9FD7IqhIJSIQmuvVNhg0XIfo3zMQ9eKl0nQxF9XiPdjsbH2ty1xIuu2t/Knq8TYBuo+rc&#10;pdmYYtFTM2xviIb3lvewI/E+NDRPNEM4m+odozyUbqGYkHGveQMVWG9wtZ7brQ4mtZB0c8zEuMp3&#10;qxoN2+phSJrqhNjrL0PNJ1SYDXTTubzuEz/E/3AoTs7qgZLNXK7p7KrcWTD7o6Gxlymg5iFm6qxS&#10;y296LjWyYxAqqq5HUvEKhBYk4p3oEswO0jR0ZXTbcs3Il0ePZ9Py+d7GZZoE5FwFOjf0spCqpRDz&#10;wkvwBCvyM6E5WB1Tgf2FLUaFBrHQCVznQ/OClteAXcmVWEKILjolIFCJhVsQfUGxSlbOJVSjX49X&#10;WnbW/SYI1LG0Njof+6REuV3FAw3EDLQETUHlfIgKOOoAa8Dm2DIs475ejSolVErwml6/aVz+XbYs&#10;ohgro4rxZU6DceeNq8ztd+1Px2FdCwumgqgJdxCiOxMq8SqPXeewlLBeSihfyAxUI3Px8skCvBRe&#10;TtVawc82NjSVeD6yErtTG80QTsHTeAHc/sF8qfHzPhPwgQo55NpwsKgSnxXWmlCKck6f4TVeSJg/&#10;Q4h2ZUnIunJ1uwZAaASZJn6Zd1STwEiRal7TfKw8Y8OBAuvZVqYhySvlNSC02bAcyS1FZMFeFJb9&#10;FS2VGliick5YGo9KE9sMpLHcU1UiewxKN7iidtckVK+ehoRbhuL49N6ImeSO9Fs8UP8lxYSdZb1k&#10;NEoXeyN5rCdSrvGEbeVwtCX5ojVjBKpXjUbyVFck/MoJLUmjTKeTHpnTzrLfyLrWajppWScoaExe&#10;dnNfJFX/CLd/+Tq6bQw3bn2fLXFUpeoUpjDakAqfzSewp9ACqbJz2jsktL7OjX8V+xdx5+m2q60R&#10;RM1sTBrmSYBSwldw0V9CU9F95Sn03qKxuClssfSwrDi68GcI0N3YFv8gYTfBgKyJLauZ/UiPOyAk&#10;9Sz09rregFrE7OFoTx1GFcnWUsFx5dM55nNU7NNMgls2FqUrPJE4cQjSb3JG0wdXonrNRMRc2Q+J&#10;Nw1E/XuaYXwcCyDdebXkJsbJ/WmmJbkuGkqq8cU1fdFQMwwFLMgxWUdwPL0MIazw76XVYX5wnklV&#10;0tRqmhZOsxo9QjXyIBXO4wSlKk0XPLsAKjtXyUrMJB7Lqab20EUMzFXvu5WTeQ4cFzZ1BH2WWUcI&#10;5hCchUaFLpbipPJ6kXB6iZV7KYH6NeN+zne7BR9BdHVUHr5Uxw63qRFSpkOJELEmZr4QRNXh0oDt&#10;VMKvEqKC53fZ8uiy7zR9v9pA1O6AaNf+LPX5tyC6Ld6G13jsS6PK8XIUz4OwlLJ9mef+MgFtTO9p&#10;L0TRdY9mAxNVhdejbHiLAFxO6L3F/e8pbkdQSQe328Z9aTo+7ssBczPJiJ5wmtuBo4WdOFncinCq&#10;xs9Sef1OZWABlfiC6Bo8f7QKCwlJZUcoJ1XJ/U8fP3efBVJBVPMVPMWyopFmguhTIXnYnsJrmq8U&#10;M8FaKVT1CMkSvOvxVW4bDvB8I3JOIKvwVVTZrmTDrpil3GsN6LCepaQnmVbvHYawq7sh4q5eaMuY&#10;hta4MSh/zwvlO3zRfkaxTpbpWhfU7HZF0hRnZF7lhZoPWQfqKC4aWW+aWW8qLkfVwzMQPdEdtl0a&#10;4kxgV11CiA5BR6U1C5VJ5avQK5fV9WJ9HYSkSrr2X71KaFIcbU0001R220xhpBnzN0Rh7JbjCCu1&#10;prS0kvEltC7Aj/+f7V8DonoKJ187JUUVAzHyvQPVvHbP0OXpuSbE9LwrNUIz0fdSQHpTDDwC3sOG&#10;uAfR0jSON40uNG9am8m71CgLFzPHpnomTTpGkRtyFgxFyq/pyoRqRnAWEqVnEKBmkhE9XoPWSaWK&#10;0gkof2EUkiZ5IONyX8RPd0Har5zREMJC1eKJVvNwMRYuTcyguI8Z12xNWiJro8qtrrocyUUrEJaT&#10;YuASnNmCo1lN2EvlJrfwkVApT0KSLr2mnTOjiI7mmQkvzCQfZ00VyqpYmsFoAV/VITH/GNUhl3+Q&#10;QTDmSwkSoiapXTG6r4PzfJNq3Ef4rCAAXyAUulTni4THYgGE77uAeSETRF+OsCC4MjoPX0h1EaKK&#10;AVpDTaXGLKgJYhbUagzoBbNDPP9diRVmdvzXCajXo0qs12+aln+HLedxro4q+rsQtdSxzvscwLcS&#10;4MvZYLwcTTUtiHJbFzRCdClV9/OxdP9Pc/0NH+L1JxZh3ZwF2PjEEuxYtR57g8NwNIdue2k9DhKS&#10;IY7JXw6WNLDy1yMsuQAffRWI994MwJ5n3sDOhxfirccXYvGra7Hk4+NYerIMC2ldaWUWTLvydy11&#10;+uRxQpPl4JljKhuawrAEz4cX4FOqT523uafc55EsPZqayjS3nMsIc5a3QD0NNScPcfkfoaTiDrRW&#10;+7DMqtNJOdBs6G2sLxkeKNwwAOV7PLhMI+2oVhtZnhvpbdWzPtj7oDNjNDLvogs/ZSgq1xKgeoa+&#10;RkuVuVj1rtwPRfOHI2rcEFSs1nSOBCeFS6sJoWn2J2uGfI0S7DQPXFRslRBvGIDEipvxX5++BTMD&#10;lJ4iqt76LXp+U7x5xv3UnWcQWekA6X+2O6+T77oAak3Oa1FMzzzddy4zD5aja6+Ues31siQxH/1X&#10;h6KXZoUxIx5i0d0EobMxKGAPVp95jACdSNWnnshLTeuqqeRgxvTqWTYKrPO9xhIXuyNrMd308YOQ&#10;8dMhaN6vERk+vNFy4x2ujjqjBEUl0edNQN6TnjgzaRDyHvBER/Rktr6j0FLfHy0sWB1SnHpOu+Kr&#10;VKQmPFDVH61VXiio+CVOF+6mMtBz2BtZeel65VeYuJximCsTq82jOOYSorOpLB4NqzWpLs+GpVux&#10;MfXaOkwVyQKoNexyocnrpDsYXoHnwgpMbE4TewiihwjRQ38HopplSL3kq2OVp0lX1eGiv0gXdglt&#10;GSH6Cj+fH5/sgqdsGd1gxfVeI2TeicrFJ5mC99ch+k0lej5ENUzy/ZRKvO6A6Bv/A3udSnBN9H8P&#10;osqXPeAIJWi01SuE6KuEaJfyvVAoYRkbi5VnKrDy7fcRcM2PETpjAiKv8EfkpPEImTgBH19/NXY8&#10;9ig+O7gPwXlVoLDHscJW7IlJwK5V7+C93/4GX1wzE4cnTcSpSZMQM8MfZ6b6IXDqRKz+0a148aUV&#10;eCU8y2Q7mJxcArQLprrfsifDy0w5WECIPsl7r1j5a2dKsb9QubeVPDddf5pyZk3erJYpRqy5ZBvM&#10;9IgHef4n8o4is2g+aitnUlQoBa+fUYptdVKaBFuttwGeOl9b7ZdQQcqzckFL60A0xY5F/I0uyLyF&#10;QEwYi84mApDCo4V1S+66vLDiLe6IvbMXqg95UYjQ22OdMmP95aEpGb+uB7c9kNukGlWnq1IAVXfq&#10;vRFX/iv85KM3qD5PmV57Pfusl3mOkyYticaNH0YiyW6lN55jiux8rsj+/1Gq/wSI8iT5Yownqfin&#10;QGlioEpfaKPypBLtaKcSNZLdulhbMyswaNNRyvsY9NxGF57WY7M6kdJwydaPsPj042iun0WACYC8&#10;WTV92NoJmhoHL4hymW4iC4kZjlbPG1bqh7I32aJOG4DkG51Q9wlBqlZVbgcB2l7DFlIdUkrJqHdF&#10;e8pYlOzoj87UUSwEKmQCtLbneLiXQ/VKxWofdTWjkV32ME7lhbJAKxamwL8mLa4xED1Ikwv2Ybod&#10;i0JzCFDNmF6OeWFVdNdKWEmyz1OdXcMwrUolk2J5nq+LlPR9woZFVCbrYlmhCqRALVXy90ydT0pL&#10;2ppEeJ7MxUsEydKICqMuXzagdADEYa8SrK+dNbrTDvAsjyzGm5GF2J2mHFG7tV1aF8QutG+ZeXRy&#10;cgVW8Pdv0DVfQSiuOO14/QftDe5/bXQx9marM4UAJ0C/Dm3tywFtmYDK5QdyGxEQw99z36+epiLl&#10;tr6mcI3KLTZKV43E8jM2rAxKwPqf/RopUyagbPpklEwbg6qpo1HFz5kzx+Pk1LHYc8VVeO/Rufji&#10;g4/w/lursOunt+HwlIlInOGH0qmjUDZlJkqmzEDJdP5u6nDUTBmD1BmTsO2ay/HS6vfNdX/uJBvH&#10;k8rXVe6uRo1peC0bVN5zjdlfcNRqTJ8M0wxaNt7DRjZabBxMA3Lu3lsNibwAmbVMCvVAXjt2JWVg&#10;V8zryKj+CcuvlZKkWe81fNNMEK5wFMGmbBJ1BnXQw2ptdkJr/Agk3TwIWT9l+U+YzGorweCCDsKy&#10;vnkAQcw6UzEWzZkeaKkgIOn+w6YZy+StabtcXx1cShNUzjQ9w1auo6ePQoKn3gcny3+OG3evoNep&#10;hPw08+TdHtsVJ01Ht5VR+PlXicizkkXJiWby4jyuaL5hM63e/z9x038eRHkBlMBkpStQeZq8rw7+&#10;T/WpVcwyu1bEnuI6eG+KQreNKWbmlz5bo60Y6OZs9F8VhqcjnkZtC5VhTV8zdLOjSu4Cb6QAqCRf&#10;uRh67Gv+cLSm8LVUaUh0ZVp4Y2vHmhnB4690wpmrB8O2g+5J5RjumhDVbN7msQjahvI8CVU7t+lI&#10;LraS5tmqKteuwsMEzjuM+nVGrW0WUotexsnsGARmtLLCttLFK2MBr0IQXavDhKrm9jxM5SR3ejkB&#10;9FhYHh4nROeHleFpAnEe3bTzlafsGSXBC6CCJyvUC3x9LpzK5WQFgVpMGBXgc1UWx+xNXT3l32Va&#10;J4ggfz+tiqDII0TppkdW0D2vsNQmwSKIdim05QaYlr1OgBoTfKJLuO8i7EpVh4oUkJVGpPP8exD9&#10;NKUCbxNYbxGisrcJtG+Zlp9v532n36yniy2IKsUqiNs1ve9nIar3FmCs5zvpuujxJY3YdIbHTQAv&#10;53ZeP/1Nhft1oL4ZX4tlW7/Ehz+4AUUzxqJg2kQUTB+HEoKzhGoyayZfp49H2eTJiCY098yahMPT&#10;JyGbn21TJ6Nw5hgUTx+FwmlTUTB1mvl9CZeXThWQx1LRjsWiecvwGlXxopP5eJbX/Vmlm9GFf47u&#10;vOYoeOqUXHze7+NlZjKYRWxo38+op5suiLLhUEcez0/XVu/PNy3TPQnJlifUwvtZjUcOxuCtUwFI&#10;KvwTy+9oqtLL6F0pTuoAGsWH9UhwpUSxPkiAFPE8nvFE/MRBKF0yDB1075E0EfVHRqIzx4f1gfVF&#10;fQN6Xj49O41cMgNUjIfH9zUDTD+FxvN3PTOsSfP4agi01CiValvjCAQV3YXLt6+hItUYe81/kWg6&#10;nbqpA3nlMTzEBq1avKQAOzuXsGGLw4P991WiNCpOa9gmT1LDOlt49nzhJ5MX2mHGxutTB47VtGDs&#10;u6fRbV08JX0Kem1JoLzXmHgFmw/ikcAXUFl/IyHW1QOolo83nm4CKvQ8GAK1oT/aMn2R8bwLkn7d&#10;H/kPuaNshR9q35+M1lMTCNepaNw1GWk3euP0tYNRuNGL21KsR4nxLAwsFO1m+BoLU71mWKK65fZN&#10;B5JmW2LhaNdjG+qsSRhsFbfjTOF2hGXmISijDftz2rC3UCNWyujmagKKVhZ0FfgKoxIO5jdjE136&#10;J0JyMO+YYl7lVKBSHQXn4EnrUqBnh186lOjzJzTuu9wMj3wtPIfKlkqEalSK9+9D1IKNxrC/GV1A&#10;BVpEeNI9j7TR+EpAWfC0VOdZcNLeiCo39jqVo3HFIwqxPanSuMlSggaiBmLfDVGNNf88rRIruQ0B&#10;8R2HGbf5H7R3TldgwxlBVMBWHPLcvs+HqOx8iO4jeDbxd2+yAXid2zkfoN80nd87CQ1YsfYjfHnt&#10;NSibOg75M8Ygd6YfiqdOIhgnIp8QLeR7A9YZo1FOYJYKmgRuIWFaRNAW8ruC6f78rR/X90cxAVs1&#10;YQKXjcdn06fj6RfW4FUeywu8D89GaFKUUjaU1iiyZ0+yMaU6fUZj948Rokfzeb/YaOa1IJjnrnPu&#10;gqXsQhDVfdHcs5+zwXn2aC4eDC01M0S9HPQ5QrLmwtYwlQKCwoDAbCH49LwnK6dZdUs51VSQdie0&#10;RY1Fxh0uiJ52GbJuc0fhbb44eX0PFO2goKimi941hr9M3hld/fqe1raodjVar5EipbmR9Uv1tlTp&#10;T4NZz6hU5dmZQQHcd/NIfJHzJ4zevJsCKpkgTUC3XWTB9lj02JSEyyigXozKN9yU8hRPrOGgfEek&#10;aHKiC/Ln/9j+CRAlHDs0eUgrjZ9beaKEqEYgyLFv00XQlHaU59nNHbjxE+WCRqDHtlj0CdAYWyXj&#10;smXaGIxfHViM/PqbeNN448qpEkuH8ea7OW4WbwRd6xa6Fu1Nrqg7NhxRP+2LtDF+yPMfhdTproiZ&#10;PgjJNwxB1l2uKH9mMhr/MAuFE0cgZaYzypYSopnjjLJsaGDrrHxPxUgJ5bZqD5oXC5XULltTTWhL&#10;ddpcOwIFJffgVH6giTNqtqL9eVXYW6AHllnDARUr1Aw+1kxL5YQpKzddsQ+zGvCC4lyKgbLSPE1o&#10;aiimpmhTzFOu+/nwlGkIpsCphPjnT1n5nEuP52BbkpSG0l0ED9m5ivVNC6RJjX7JY1h9uohqtNDA&#10;c3lUBd1bAtKYVFkXUORqE6COV+t9Kd48w/d0fbdoWj4zp+c5QH8XRI8o5Ye2J7Maq2MIzzPlWBXT&#10;BUeB9B8zQXcjFeVXVPR/D6Jd7rzW+yqnARuii6hkqUa5TxNGOM+6AKqQga7B6tgGvLVzL/bceANs&#10;E8dSjRKQ0/0Ix8nIm0EQEozFRp2OJ1THopRWTBNUC6ZNQJH5bqKBaQFd+aLpI1E1xR8lkybgwytm&#10;Yum8RXj9SCKWUm0+T3d+UQTvMe/riywPLwichKjmKniWn5/VZ0JwVWw5vspr5vlacd9vgvObprSy&#10;I/l2bEqpwuxgeT82PBJWZIYYPxN0DJ8kLkWN7SqC05l1R89TUtaKwEbQ0RNTJ2kbhUSH3QVtcWOR&#10;s9Cd4sML6Vf54PQfByDvY0KzcjjrjWKf6sjVqzy3/nxVfeG29Njv+mHch8yb29VMaayzcvPL+b28&#10;PKNIWadafbAj+W54bviMCpTiacdpKlIJKvXcJ2LQ2lPYlqiZn5TPY7fCgnTnjWP7bw1RuvCWK8+T&#10;FETbWwnQRlqDBdC2dlTT3f/rwTSTC9pjWzS60X2XEjXDOTdG4r8+Wo7M8pvpNujG6hEaimPSVa+l&#10;m66bxJvfoSd01iruQgAWj0PT3olI+bkbMglR2w3+qJk9ASn3eCH5Rnd6I85Im+qG3MkjUDh6AqIn&#10;OyFnDVvUam/Ua0ywniejCZLNXImKGwmoWjaIN3sw6uumIjDlSQREBeLLfAXx22maFFlPvlRlduRP&#10;munpBFBWbPWoGpjoeTvNeIvu2/ywXCrQEgNRE/f8hvLUpB/WGHZrVJFJRxJE9crPL4XnYQ3V1VcG&#10;otrf34aodUy12KdOljgC81ShSRsSPN+grYi2FNr5MUjZm4SqUnvkSq8ghARR5bxujq+AHoVsbVvg&#10;YuWlnb/PLhNEte+9rPxrY6UoLYgaIxz/UVvJ322KKTmrRBUTvZA7fxakgiiv+d7sBsK32KjgN8/Y&#10;8Ba3880wQZe9SVt1pgZvhURj7U9vQwHBV2HimwImVegMf0KUYCQ0yyZPQumUaVSlM1A8ZTpKJ/Hz&#10;1PHIozufN1Pu/kwD0oppo5E5cxK2X3s1XnxlmVHy6qhbQg/kRSrR53mfdW+VuyvrmrvAmviF3x3P&#10;tQZY8F4fyeL1NOfFc+6Cpq6zA5wmNspXDcf9qqSO97gYc4P0eJgSPEYYP3y0Ao8EV+LpI2ewK2I1&#10;8spuRYc6VAm2DnldNYqXWvPbtrCuNddfQqUoFTkGHVHj0HhyGNpzCMVKX3SWe6DVoVybKEJaNGNa&#10;leqpQmHOaI32RsFiJxTMc2WdHMFlFDuNl7CuKdVKY+71cLyh1vq1vdDS5Ic3I57CZZsCCdJM9AxI&#10;RvcdZMLORPRYk4hRAaewv1g5pBJo4gffqoP639mdN4M51VToZOnO69kqzaihCrVzmYAKPBuZg96r&#10;NKky3fctUeixOZtyPp8ufCSm7dqEiMI72YppbLqeeulwOyrc0HhkJGr3+KMpmjezYgg669hqanJj&#10;jcRoGo6mY37IusMVqZO8UDZvItpjrjePjrXv8UP5GjckP9MfiXe4IfGP7qg5PJrb97JySKsJZg2P&#10;k6thxr/TFCRnK11VdQU+TFmCOSFHMT8oDZ9nsBIrJpnVgiN03TXUT+OmzQgi81gImVST5fYKJIF0&#10;6XckVGFRWBaeOqXYJyuLAagV+7TgaZlVuSxomhFE/LxYRuXyEtXKm6yMX2iCZPVU/12I8lhZ8Q5Q&#10;ie5OruJvC/DGaSovQmQFXfW3Ih3QdKizLqgoLtnler/N5e8YiJYSSmX4Uh08BpBSfn8f4l9RRW0g&#10;RFdzO2upSP+7toYWQIh2KdHviomeMwGlHnuy7Nh4uhiruN+3z1RS1V5YAb+j86Ot4LmtTKRaf2Yx&#10;AqdNh02xTLrjxVP96bKPNq568bQxBKk/lelEZFw+CdmEZOH0CUaRFlKpFkynOp06ncbvZ0zChh/d&#10;jNdW78KyuCIsPl3hSDHje5q8jMWCqLnH1n1/XhPC8P1CKtWXT+ThU55DoMqSPBpdU0FUr13GMmdy&#10;Vrs+s0x8wuuxOKQY84KLMDs8wwwrnh1Sh9mhlXg0tAwPH0nHWyfeRULRHVSUFCZmqLPVMavQVWe1&#10;1CXrlkkFpJCw870ecmeXB0iwsl6YYZ6sK2111qgkaALpFg905oxC9p+GIHWcC1KvckLsTb3R9L76&#10;KKRIrZnVlGZo4qhmwIrqWz/UNMzC08HL0GftMTKBnuiOJOOdXkph1W11DGa8F4V4u8hBxrQSLOqU&#10;NsPHv82f/2v7J0FULQYVqCDKz+1UoO0d9YRoq4mJBuRVYOBGXqyAOHTfHkv1qQtWYB545bdlK77M&#10;uAedzb5orOdFV2uljiO2fBXvOSPytksR9vNLkfuuO2+eJzrZwqn3r6XKGU31vCHNLmiPGoXcu0bg&#10;9LihyH6YyjJlAi863Xc7W1LbKLSnj+YytaoCpwpQPxYIKVDFc3hjBVIVlho3FFXfhIC413F/SCwe&#10;CCvHE4dzsZ5gOVKk+Juer64YXKV5NT30BKdUqUlFoSkmKtgEc9mezAbzmIunNIqF4HyBrr2ZQUlm&#10;KpEFTQucrFynNExTlY7wpHJRXqeGL2oEzvvprDxmCObfhpgAYxQj1eMnabVYFVmIN9SZQmi8GUVo&#10;EKJv6T1h0hWzXMnK/g6Bs4qvq84Dj2C0gQD+QudpAP6PQXQfwbeJCnYNIbWOQPzvmkC6OfYfc+fP&#10;h+jnmXUGoqt1Xup5d5zHhUwQfT2GajShAuv3ncQ7P/05kmdMo8IURNXJRIhSkQqWJlZ6uR9yLmc5&#10;o+XNHE14juG6/lSu4whYqtbLx+DItClYvnwt3oqzY1l0LV5hA/ZSZJE1/FT3lI2kydlVY9nVYBKi&#10;el1Ij2FFdBEbv2bTaKjD0rqmXRDl9ec5BtGsmbX4mUDVTPq7EmvwzBGNdqIKDdc8ptb72cfyCdIi&#10;PBhWgfuCivDC0f04lX8/BQrFio2AVMqTQmfqSNXIPwkYqlNlwJj0PuVGmzxQ1hvjobGeVHii+bgP&#10;aj6ggNk/AbXrJyN5ylCUPsRtRv8QuQ+MQtKtg9GR6m36LlBG2JbTlGutoaGsZ+16zph9ECpqbsSf&#10;9y2iJxqC7ptz0CsgnlywJhzqtvo0bt8fgzLTM68Oagm1f3clqg4l879GJlGCt4ioQGhNHfy2UbZv&#10;UDpDJnpsiTeuvOYddN7wGSvNI3Qjxho12Fp7KS8wYUl3Wg/cSlowGCm/5efAH6Dx48mo+sQXbSlc&#10;t5KArHdDZ8NgoyrRSDc9fgIKH/ZCjP9AZP3eDa2n/E1qhR5ZDMJWPYum592mXsUBxs1Qp5V5lozp&#10;sRyO3LLbsSZ6Fe4PTsHDIRVs2UvwcHApFoaXGtcyMM+aWf7ssD8W7oOKF1KpBWdr5nmbca8O5VaZ&#10;mX0O5zThnZhSuvN5Zhq6xce63HbFPM+bCMRUrFKqFSoVM02cxnoXYwnd6yUaecPfbiWU1ENvKbKv&#10;g+vrZgHmCOG+lxBfTzfvDbrlbxAaguZquvRGbRqYEJiKWRp327LVMTa635YSXc3P60+XUB1ZELW2&#10;/d37P8TrIojuZyXflFBpYLieinR9bNfr+Wb7hp37bh1tc2zpfxuin2XUmt75tTyHlTFUouZceF5d&#10;xv2sjq3EmrgqYysTarA2vgrbE+vwzmtr8QWVZvlU9c6PJ0THocB0MFF18nMpl5cSrjJ9X0TVWjht&#10;ElXqZALVD4WzRmLvjFlY8+5+vJJYz/tWhteoPpfy1dxDNoaalOUlx71+np81IYwmh5EqXXiqAOuS&#10;lN3RhBA10Jpar6gJwUWtCCluRWhpO0JL2hBUwGWFXKeIsOU5KwXszVjNQVuAJ8JKCdEiPHJck5vk&#10;83MWVWkBHj2Wh4dY9h4KqsTzQUcQlPkoBcsUutaEonrOa9TbrrgllWatI9RlpnUkVDXDPQWNeWZY&#10;mS9K33FD0tWuOD1lCCKv7oe0q72QNWk4KheNQtvpH6PkkYk4cx23GTWMgod1r5xq1eSNqvOW+6gZ&#10;xHqu5+uz3rL+ZisZ/4M3CFJl6CSj5+ZkciKNfEhFt1UhrDfpSm6yWPPvDFETq1CL0a4J7iS71WoA&#10;Ra0duPlzzcoUaiYf6BOQQ0swAeU+6wOx6OizsDdORqcmmdWTBeWua7ilUplqPJH9/hBkLPdA02eT&#10;kf6ToUiYSZfhdleULvJA4x5fdKTr0bO0BroozYRqNhXBs144PXkQEn8+APajGpUhN0I3Tq2skxlR&#10;0fXMb6uz6hKCeDgSS+7CypM78WhgIh6WAg0pwlyNe2erPi84H1sSCUszllkVWAqUrxq9YxQBK7oB&#10;l9JuCBQuV2eTcv12mge35Rj3/XmqTKlQQbMLosbF43vZS6xYi6kUNQxzGSuYUpJeYgVcysq3nnAw&#10;kx8LGAYkApeOheDSPs1nLqc6CTIz0Dfhq9wWbCTA9NTKd+IqsDahGhsTaxGQUofNqfXYkmbHFr5u&#10;S6HxvZZtTK7FhqRqrEuu4vqEGxuBTwgnE65Q+MKcr/bBffMcFQvWI0o0+70Uk67FAQJ8W6KNLj2V&#10;bFwlrYrGzzwG69WGjcYqzpr1nWWC7ra4MkL0XO+8cW91vc01t+BpFLdZbiXaf5xZz9+WYU0sIRlf&#10;y+Ov5fnUYWuqHTvTG7Arle/ZGG2IKsTakzlYeywbq49nYM3pfOwKjsSOu/+CqCtmoWDWdNMbr7Sn&#10;fOWOUp2WTHH0xlOdFhGe+dNpBGjh1ClUon4oJ0iDZlyDTdu/wuspdixlA7T8VAXe4P19hY3h0kgb&#10;lp208V5WmHutgQ9qNF9ko/l8BEF7sgjvZbUgtBw4XtqAoPQCHAxPwIHPQrFv/S68/9Kr2DnvWbz/&#10;2HxsnbcAn3y4FxHFzdiX3YBFEcoCKcJThOhcAnS2ZgILKcNTVKGPHisgVPl9KKHKZQ/rNSwQe9IW&#10;oq5W8/H2NaBsrXXkRNOkTgXVjtpLKC56GwXZafdC5QEvRF8xEIVXj0Lty+NhWz8JuT8di9xJU5B8&#10;FevdrAGIm9YPxc+5oLOAHmCdG+sc1a7So2oGEpxD+FkwFZRZxxU+qx2NE1l3YeyuTfRUY9EzIN1M&#10;VtJLsz8FnMGADUewLdcx6xO9XTPrW1uzUabKCDKxUv6vHvxvPoLkf8v+KRBVGoI1H6BaCp2MHHpg&#10;/tE0dF8Vjm479UTAZPQOSKNUpyu/4QR+tX85Cupu4kXsSp4fgpbaIeZCG4jyAjcXseUqHIuyrR5I&#10;mOpE12o8cq8fjfgJQxA/dSiSfu+CotcI1K/GoDNzDNA0Aigdh8KX3HHmN33QEEYlqviOOo2oOM2o&#10;I8FaN8+EDZTT5oX4oj/j1fDdeDgow5ow2Vgx5tKeDGULH5SDlyPLqbCaTCeHGUFixlELGoKLeu6l&#10;SvXZATPBhtDbk1WHN0/kmPk8F0ZUmAmAuxSoqUyCJytS10TFUp8a772cy1/lZ2sMuGY1KsCXgqMB&#10;+PkQtSCiZYf4nWaCDxLU8xsRVNZpUp22xRZj/cksvHEoBs/tPoJ5a3bjgWXrcNeiFfjjM8tx1zOv&#10;4e4X3saDr23AU+vfw5KPgvDWkTgEROXg3fhiQrIex6iCQtS5ZWKjGr1kwfsA969HlBiI6jvuW5Nk&#10;vJeozqFSQrEK6+OrHeAsN/AUWC146vO3TfDdEV9GQFhK1LqmOk+N2rIaDqvxsIAuBawBAZ/yWm+j&#10;ey5YvpvGRiIyC2/uP4X5mz/BX158Cz9/5Bnc9If7Meu232HKj2/D1BtvwaQbfoaJP7od197+W9z5&#10;69/hsVmz8OHVs5B+zXRUzJqMshkTCVQqz2n+KFL8czpflQ6luChBWjZ5AtKvmITA62fgrYkTsfi3&#10;f8Rb2z7HqpN0z2Pr8QaV6FKqeanRZbzHLxOeL9EzeIn3dFlkBZacqcHi2Bqsptv/JY93z4f7sHvx&#10;Erz/13uw84c/wcdXXI3gWZcjmPs+MWEUEkePRuQ4f+y45kq8t2oD3kspN7nGgqfsiWNlLLMlBqh6&#10;TPZsQZUq9PEQAjZEz3oqwQNhBXg68Cj2JLyM6uorCNLLCDblSLsSckrz609jnRHwBDvVm1p3lKwc&#10;hqhxTqh+k95gK8VL4Wik/doZaTdokpLpKFo7DNXbfNGZ5Yc2O1161jE96K6tlvWsyslSvDXq1ec+&#10;TJ2naUL1Rn9sT/4r3DZ/im6bk2AeeheQQo9VU2CexuhtEThVLaKQmVSjne16mGUzEdphoohW170A&#10;arHnf9v+Oe48IaosUTPRnVoLnteutAo4rw6m6ow1Mr3H1mxelEy69Wcw6/1ViKz8hXHJpT41F2Fn&#10;tZ4i2Mv0EloQ1UQGvOBNbMlyRyD9XickT/NBw+tXo2b3BOQ86oa0672QPGEEEq9wRcYfBqDyFWc0&#10;H/JBZ8IYtCexJaz1MEPcTBBdqlNTdVUoWZjb5s1trfNBTN7deDnsUzwYnGnBky21XhVTepw2j++f&#10;4DLNqvRBqtQlIUHlZSDKyitodEFUKvR8iAp0Sk3aEEMVeizfSm8xLrsFULl2Up+Cp8ZxG2Mlkwpd&#10;znVeiyg3wxeXqSMoIg8fplY6OpcULxNIuC8C7iBBaRQxQRJW1IhTFY0Izq3A7vBYPP1OAG655zFM&#10;u+k2eI6djqFefhji6oaBQ4ZgwMCB6N9/AAbQBg4chEFDh2KomyucvUfB2/9yTP/RL3DL3Y/i8WWr&#10;sP3wSRxOLUY4VVJoWRMblDqzXzOe35GOY0xxYYLu/eQKBBCGG+OpRBOqsJFwC4gvp1ViE13oTfE2&#10;Eze9kG2k7eC6+wlRNRpmeKdgyfM1oDbX1mpMAmnHChsQUaZOP0L4SASeWLUTtz+4ADNv+i94jBqD&#10;Ie7e6D9oCC67rB/6X3YZBg3sh0ED+vK1L5wGDIBr30EY2n8o+vH8nV2dcLmLMx7z8UOA/3gEXj4e&#10;8dfMQMGV02GjKq2aMg5lU8ageMYYFM7wR8qMaXjvuuvw6o3XY/OVUxEyawJW3XQdHvrTQ1ix7mO8&#10;Q7W7lN7Iy1TWrylTIqoYL50uxjKe3/KIYry9NxpvvrkFKx9+Gttv/QX2XDkTYVP9ED9lpAkplBLe&#10;hdPHIO/ysTR/CgllBkxG3rTRBOxkvPzyCizWkwzCBVDNy1CCJ5WbfFTP2mIZ5ufH9bC8o+X0qsox&#10;N7jczOXwMIH65OHT+CR2GapqrjTZL6Ynvb6PIydUipFem578UN+D3p47aj8ejzMUL2ULR7IuTUF7&#10;+DgkXzsAOXcPB/KupiIcRo/bDW0ak1/FOlchIPcjODWAReEC9XUorDbAesyJ5uGtotKt7Yf65kms&#10;H8+iz4aDVrhvp6bOy6UyVUfTKfzsi1gUES/6a+9osWKkEqWEjTqyjatPln6TTf8b9s9x5wlPjUgy&#10;SfX8i6hsxsQtx9Ft4xmjQnsFpLJ1SUK3rbHw3vYePs25mzeFF16JuWZuULrzikvWUPZrVJHy2My4&#10;dbrgmjXe7g37XrrcswYjj+pTj/hAxRWof/IKZI4fjdQfuiDtqiFI8HVF1C/7o/60p+lUUhKwvYGu&#10;imb41mQiSqRXLyNb2+b60YjKegAvBe3D/UF0c45WmpnFHw+zxi9rIggD0jBrlp0n6dqvO11KKOq5&#10;R5YyspLfLYB9F0QP5cuNrMbS8DzLdVePOyG5VJ0NNEHTxMv4asauE6Sv8fvXBVJ+fpUK5rXoMqyI&#10;zKfKKnF08Gj8tCBqgUyKN7y4CSeL7fgyKhkvrlyPH/7qTniPnoD+g10JjwEYMmgQnIYMgovLELgQ&#10;FK6uznB3dYWHqwvNFa4EhyvfO3O5m2AyeLCBbB/+tt9gF7gSKtOv/wnuffI5bAs+haMVLQjKdwDU&#10;hA8c56tp4fKrDfC3GIhSgSZWISDBhs0Ex2Z+DiBU9flv2c6EcipRufMaZKBX6zrLjDrl8qM858jS&#10;JhyOzcaKbR/i9r88AJ8J09Df2QuX9hvK4x8Kp6FucHZyh7uLB7zcPOHp6s7zdeOrG7x4HXxch8Db&#10;xQWezm5c7sHrQ+P7oYP53eCBuMJpIO708cIrVH9fzJiOmKtmIefqmSi+YiKSLp+I9269FWtuuRUh&#10;V11D0M7EaX630m8YAsaPwZ6rLse63/0Zr7+zGW+HxuOdWBveopv/1pF4LF+3C8sfewabb74Z+7it&#10;qKkTUDBlAiqm+KNM+agEdOFUf9N5VUGoanhpLsGdR28s//IxVMe+yJ0+Hpuuvw4vfRCGZ0+W4unj&#10;9JrCCdLjLK8su0+wHD9Bb0rPeZrN948RqHNDy005f4CgfSC0AvMOReL9mNdRWnmNUYrWkxs0mokA&#10;1OQ+VYSoIFhHAOb5If9xV7rt/VA0dyxK5k1E9gwfFP10BEXNYDSEe6LdrrxQhcrUMaWJgpy5TSpO&#10;iSV5g+qcovpUbnZLrVx9PeCRy6pd6Jn+AHcdXowe6zQhUToFWAq5kYYedPN7rDqJBaeyNDMx/+j9&#10;OrKBOqg+Ow1E+fl7DVGNRmrjK8+imEr0V1/GoNuaCCuJfpslz7ttjsWgdV9iRfSTaGmcYC6ynm9k&#10;8jN5k8xYeClGPbO9boQZy26GpFWxtdJr2SjetGFIHeOEytfHoOH9aUi5yhWpP3dDw5FpaDnIQviK&#10;F2xfjKAbMcrcyHZus6VOuaVD2aK68IYNpTLtydZ2FE7l3I8Xju7BI0fK8HhwlTVZsoEoX1nADED5&#10;qpZ8Lgul5ntcdjwPn9Kl1zBIC6IWME3lFkAJkfMhqvea1Piz3Aa8oZ5aungGoAai1ryWAqjAuUwA&#10;1YgifhZAX48sNgnxy5XXeboCb0YVYX0MXT4qMbnvB7ltwfNYUTMiihvwPsH2lyeewegpMzBwAFUm&#10;1ZXrICd4O7lhmLMroUE4ujvBxW0o4WkBw0tgkTm7w5Ovni4CjAeNgHUbwvX5GzcXAogQHeyMwf0G&#10;4dI+l2HY2ElYtDIApwqqCG9N16ZGhIpY563GhI3MJ2mV2BpXakExsRKbqUS3EIxb+HlLQjWNkP0O&#10;20wTRPcSlhrgcEhKn5A215j7OlrUhFNU3B+GRmH2C69i4qzrMYCgvLQfG4shPD8nF/i46Jw9eeye&#10;PB8veLh5wY2vblzWZV78ztPJA67unnDyIGxpLu48V56zizs/u3nAib8ZPJQNzOABmEig3s7vn/Ub&#10;hR1TpuK9n9yM5X/9M47deCWqZ05AwoxZeHvSZHwsl/+KcSifNgaZk0fgAOH7yh/uw/LtH2P5knew&#10;5ue/xccEbuzkcSiaPg75M0ejcCbfE5ClUyaiYvIkql3FX8fRxvP9ZJRTARdSCZeaEVSjkEVlWjJt&#10;Mo5ePhlPLgvAC9E2zGf5fPJEoQHpUyy3ejTJ07R5x3MxT7NEhdLDokf0CGH7GFXrnLB83K8H6QXH&#10;IixrFWoqf8J6qV50Cg2N3tPcEYKo+hAkZvTE3KRxyJnviugrByNlynACfTSyp7sh5od9YPtMw641&#10;haTyQwejtZr1u0o5qarjfU1+abMgK8CWqW/ChapXk/30R7visayriRU34dr33kG3dcolT6cAS0cf&#10;ijB5tEPXBeOD3EqDUePHmzlI7XyleNNnM7rpG2z6X7B/DkT1ADpNMMJzWxKVgV5rgswwzu5bki2A&#10;7qAKXXsMD321FJV1lP0mrciRQ8YWSCMhNMWdOn5Q4Ifq/b5oTxhPd9+dLZuei02I1nmh+dhYJPzY&#10;CVmzxiDlSh/E3eKKxsOafYnuhd2Dx+FDUxxGaUx02wVnwbNSkytz22wJ2+uH41TuvXgx9Es8cDQF&#10;D9MVmqeeeAdAjXWpULlCtHkm1lSMBSHZCEiuwf4Cuo4CpsOlthSSBdCvKVF1vHC5Hji3IbYEr5zI&#10;O6c8aa84AKrYp1x3M7KI3yslyZgUKCvHiqgyvEmovhNdgM8MTOwILmhERGkLPgtPwJ8fX0DVOQ59&#10;+l3GCj8QbgSIFxWXDxWVzJtwFCTdCAUXN6oyuuweBMVZkxp1vHc/a1Sn7q78jaVWvQhSL7OeM1Xt&#10;QAwiVO+450HsiUrA8fIGHCpQh5JCG3LBG/BZWhW2xZVgSyIVKJXolsQKKukymiBaha0E5XeZQLoj&#10;qdwMctjXdS15rYOpcCPLGvDxiTjc+ehT8B6rcx5At3wwXJ11bAKnC8/XlQ0HQersbMybKtuLpobk&#10;a0aIurl5w9md18VD58x1pU5d2PjofNm4eFHVeroIvu4EqiuGOlHJD+qPUUOHYIbvcPx0/EisnjwS&#10;Yddejc2TZ2A3wZh71WQCcSyV40QUKx1q5kzsuPFHWP5ft+LAzKuRT9VZNdkPlY4e/mK+llKFKoFf&#10;o6NyZlqmuKs6sHJnTDFwFUyLaUq/Kprhx31MxL7pl2POK1uw5LQNmgD6KUJUs0E9zfI6nwCdf5Tl&#10;OjzHxEcXBOrBeTmYTagaDyukAA+F5uOFqAo2gEWIKdyJyirWzyrWGxvVZ7W8NmsYdIdRpKy39QLg&#10;CDSGEPR/HIv08R6oe3YyWk9fgc4yAlTgrR5iJk5v0cAYkx9KSNZzezUehOUwgpPbUEqh+icEZ03w&#10;Y2KvSn1yx2eZ98B968foRle+5+YM9N6UQZ7QxV9/BlN3R5pHqRM8tAa+NBGgkqS0/6Nk/H8CRPWs&#10;JDUNwFdF1fDcQCm+mUp0O934zcnoLYhuisbV769DQultvEhWSpF5HpI6d8xkx+o9ZwtV7wnbJ+4I&#10;v64Hsv/ggqYD4whczbDkyguvdUeh4E0PxE12pvs+HPZP9eRCH3TU96G7QMiepguf5cN1efMUsDYz&#10;bSsPjjesmjCuHYXTGY9jSfARPByinvdcPBiei4fCCwjRQtORpOfc6Bk4KnRmwlyq0KeMqWXPMzGt&#10;L/NbTCxOz11X5RZEzZyPxr233GzT+cLP6j0+WNCA99Kr8dqJHMJTkwLLdVfHkSYDIUAdtpyuuzWO&#10;XSlJmkij1AD0barRt/n+LUL0Iyq8k2WtCE6j+/baavhNuhyXXjaQ7udQoyDd3JwIBTcCkLA0ipOu&#10;q1GcVF0u3vCguRKkrmadC5sUqRSqO8Hh5uZmgCqwSsk6ezgRVk7wpOLre1k/+F9xFVa8/zGOF9fS&#10;vdZIG7najfg8vQo74kuwjSp0SxLhSChuT5TZuExpRba/aTsFUarOQ1Ty6sw7VVyP4zmleH7lOoyY&#10;NA19+hPkQwbDk8flRVB60gR7Had1zjoHC6pdy7vOo8uksl2pLN0IT7n2w52cMHKoC195zkaRexLC&#10;um6WcnVlI+TGhkUNiavrYDg7D4DH4EEYMdAFl3t4446Rnjh01QwUXD0DJVSmpvOJr8dmTcBLE3zx&#10;8eVXIPOKK1FIt7x8si+VpD/dc+WlTkExVWfJtFEonTaCRq+LbryGn+bOmIz0WQTqDClVf8JVaVXq&#10;6BqBL67idu9jed4fj+dP6XHYhdDMUM+wvC4gRJ+h2px/jOX6eBnLdzUWBFXimWAq1aPZmE1lOieU&#10;wA3Mw85kNnx5TdifV4zo4o2wa5iovEIzc9qlhN9A1lWKnGrWq1p+tvcGmr1Q9ro3Amd1R84OKtBG&#10;P6pQ1tEyuvCs181N3bnepazrBKYS/AsnoDpgNNKWOKE9VyCV92nVe832ZJ4oSlBrX1UtU/Bi5EJc&#10;tu4rA9I+m+jab0+AZn/qti4Kdx9JQZ0hjh6yLgZRiep59kqz/Baf/t/tnxQT7URqSzuu/ySSbjxt&#10;awZVaAp66JkqmxPhGbAFn2Xcy4ZjhGl5zAPm+Go6eBQ/qepPRcrPdW6oC/FB+h8HItHfCUnXuqH8&#10;Tbr2GVSlDYRtDV2D2LFI/aUTUmZ4ofEDqVU3dDQOQlUI4XtbT2Q9NQDteT5obyCUTStohQQ6qkYj&#10;MvchKtB9eNA866iChagcjxKUj9ENmutQouZZRzRrsmTB0zHrEt8/fVIdRHn4IFX5mlZak0m5UWcH&#10;IWo9A8mCqMY+K81J84BqmOgXeQ1YFV1IgBYToOcehdE1Gcj5E4GYse2C6OlSwrOcv7PhbUJ2VbyN&#10;cKrA9gNHcc0tv8KlA4ZiCFWYXFcpRXe+uhIgbm6q9FKeUpIWMAQSxQEtt/2ceTjs/GVeLooZWipU&#10;Jhjrt3oVZN0JVi9+785t9h9AF5ru8F+feBaHEnJwgoBXZsAXmdXYmViKbQaglWZeVIFxBxXpDkJ0&#10;B+H6bbOZ1+203Vx/P6/xUSru6NJm7D5yEjf//s+4jPB2GtCPStEJ7mwodJyeToLgeWDk8en8BUJd&#10;C9ezRtfdNArWuWhdNTy6dp68dub8zDqevCZe/E6/l4p3h7ezB/fJ66PrQIh6uA4hTIdyP1685iMx&#10;SMrXqR9+TBi/Om48wgnS0iunImXWTCwfNRSfTPKmQp1iJikpobufx1epTSsXVbmmhO4MfxRPH4Oy&#10;qaNN51XJVMvFLyJg82b6IU/J/hpmOnEqQmfMwtLnnsVzJ9PwHMvMIsJTU+1pboaFBKhsgcqsZtM3&#10;rj1BeqzUeiwNxYAeRTKX9WApIbsnlw1fLhv73EYEZ5cgqWCdmbXMPLvJdAyprsqrY50yqYF8T1A2&#10;RgxD2T5v1Cd5OmKfFCsV6oXXMM9B6EylMs2chvboqShY4ImkqZ6IHeeMshXDua1RxiNtpdvfrA5k&#10;pVSZsfkD0dYwBOV11+BPe5aix9rjJmdU2T3dt8Sh+6YkDFgVjvWpjscvkz9muLmJif4LK1FzkCZ9&#10;QM+K57IOBXa1TDGIFjTzdOZG5KDn6qNmcmUzR6CSZbclotf6w1h8fB6aGqcQmC5oN62PlKHGqquH&#10;fDBvkkCqz3IXPNGRNha2l0ch9Uo3nJk4EJn3ONF9oMte602YeqNqsz/iJ3oj5Tf90J5KF77RF/bQ&#10;UUj8fR/kP0lw5oxBa8NQ7oeKVy1njTfS8x7Bq6Gf44HQeNwfXoLZIeV4Qs9BUmEiPBV8N+8NQK0H&#10;i3VNW6cZl2TzT5Th2aP5poNJT5ZUmo8mKFZ6jzpYzoeoBVVBlIWTy/S8nO0EiEYfnZuK7txMSkqF&#10;0QxKZhKQ05pJSePXCVGNJjpdiYDEemw5U4QHXloBj1FjjRurSi+304cVWFBzVaVn5Vdl9zLxTavC&#10;S0GeNQMAKTTL1Lkk6/osk1uv9SwTaARpS51K0QpO7nSBTeeMwC1V2m8QZv3oFmz+KhCRFU34igpy&#10;V2IZQUo4JhGOyQQobadgSojuShRkK2n6LLPh3SQttwD7UWoFwgnkkPRSPPHySniOnoRLuA83Ks7h&#10;zkPprhOiBJ4H1bInoS9X3gKojl0QtUDZZV2K+vxzN9eHv7cUtzsVvGKjdO15btZybs+DoHRXJ5wa&#10;El0DwVWNFOFJiHu40wPgPp34W3kATi7OcBnsgus9PfH6FD8snzAO70+ehqJrZqFi8iiUU02WTJmC&#10;3GlTkT1Ts0BpRqgxVK1Km1IcdDJfpUAn8lUx0glUrVSfSuinC59LRVrA33/0g19g6RfheCGuGovo&#10;3Wjs/bNs5BeybGu+0oU0PSXBTHpzPIfqNAdzTuTjkZMFmK2e/JAaPHOwDOvj6VmVlJlYc3CG3Uyo&#10;E5KdjYSCNair1JNB1SlLhaneeipFJd6bhzRWUQgpRtqo9xoyqjxswVaxU66fPx6pC52Q/9AoZP/G&#10;E5GT+yD3Fg8U3zwSsVc5o/bz0azPvpaQ0nynysbRvjQjvua04LaTCm/BxHfXo9uWBPQOyDSPD+qt&#10;yZzXxcN/50mcrlXakyYnkQmiFpu+zi8LrJ3G/mcx0/93iPIAzb6JSs3LpNyszjZaq56VxC8op/WA&#10;rqEbT5nOo95Unj3kwu9KoRt/Er/4dDnKKn/IVkeP1VAemsbSUo1K+puANW+OZt+u9jIQVTyz086b&#10;Y/NHw96RyPr9YMSPdUbK9e6o3qzRTFSzuVORfK8bsuawpczkjVCcpsYLrencxv9H3nsAWFmd298U&#10;lTbAdGaG3qtUxZZoEjWJKcZoemK6HRWsICDSmwpI77333pkZZmBgGKb33nvvfX1r7fccGAjmenP/&#10;t34k21PmPW/d+7fXs/eznyeFUCWktfZes341/L6g4De4nHge0xSYwTud6pO98qVcvO+tgfYMliya&#10;OGys7Lkn2dSnij1snT3e5zR/RdvJgpZkHkyusYUro9JU9kfNGBOcxu3ormL8GVPLcJCm+JfXM4xr&#10;ywIC0wKogn/kmOAfX2g1Eb8z5nsw1WdwAUFawF63Gst94vDcb/8ORycXODk6suHeNtdbwkKN/x+/&#10;uw3LO7//5kX7bFmMqm1RtE0nBwf07tsHU+YvwpmkIhxLLMduwnFnTBG2xxCgMXl8JSyji7Ezshzb&#10;CU3ruzzsjOZ2EaX8vhS7YqXeC7H2xHk89qOfo30XFzh3dTbju1KN/3h9/5nlXvfMAu/tv1vbCNyC&#10;tTv/5kp17M7nNJaAnzdyLK4/8QgyHxtpIkFJXabTLE83KlP+pwrDp1VRw1HwoOXQn/SwhgM0qaR1&#10;+tyOEM22mfMZDw/EqfGPY+qKA5gdXmBMeS0hNsFMrlKFso4q2I38RxX0+2PW5cms5x8oWaKi5xOw&#10;Stk8wzfd5OMybnspWkhSgnNpeTinNNDJKYjJm4mK0qFsmzS3bevfzQo/E49XqpQgLZWvNcFHqFpj&#10;n5q/6Iem6w8j5Zc9Ede/FxLG9kLWuz1QH/gg6k6NRugTXRH5Ymc03BxE0eSK2kp5zkhMcT+KZyE/&#10;7uL2xnJdE/kKOm84TpYkm4BF920Ks2buV13Dy2dCUSY1SgUq/1FLjapImUrkCaCW/6jWVZJaFtP+&#10;neX/AUR5UnohMBVKRKGpGhStvl7vgRSa8U8dCOFFBeKB9YrMpGRzilAfg/6btvIB/QWo4Q3Xjc6n&#10;vNcYKBWoyQ6oiZ+Cbig+5IWc5X0IR0r8GoK1zNmaCCqjKo0ageyZvRE9zh3RY5yRv4HblQ1EZaQ7&#10;6uKpOhXZ3szs8+GyB2xStCcNUvNh1Je6I6vwBYSlHoF3WjGWR5Th3UtaW5yLSd4sPppAohkv9Xk5&#10;20BUmTZvQZQVUjlxBE5FXZqmcGUKGMEefSNN64sKCmIz6S2n8HtDVEVBQbQcUjnZlTrDjH9ScWrc&#10;80tCVAFAvrhpRR5aGqT137lYEVKIjdHlmHv0CoZ858e4z8HFuN94SmnZzM//zmKHqV67aTiByszR&#10;sSs6dXXEc7/+E7b6BOOIFGlcKcFZgl1UmTLTt8cKpGXWd9EFhGwhthOsO6JKcCCmDIeoWP82bQFc&#10;ew1COwcqQWNKW6pbCtIoTSlL23n8TywCqmDq4eaM7s4d8FNPJ6wZPgRBTzyKrEfHIc9MKGkclMqS&#10;6tKY9kZ5CqzDjNmuzzlm8mkY1epAA1FNNGVTkfpSjS6cuRrzWUemXbMWb9yKCsW6qlCLkzU+KjNf&#10;lhTrs3GB4uu7LJN80swyYMW+vajJQNZdZRE9l5pn3PW0iORaciQSs2egtHwg26vMecGTYkhRmShU&#10;rKy3bHMyww1gKXIK+qDkSG/Ev+CMhJHdkDy+F+Kf9gROPWalZS4dgoL5PREy3AEFn/P7Slc0VGiI&#10;QPMX2qfEFWFMxdtQ5onSiofw6tk5aC1vn40xaL2eSnRjClqtj0LXFRfZPrKEUbKqnoySTWxc8OUE&#10;Zf5rWdCWFX1Pvn2D8v/AnOfBbaH6iU++EKDG2bWaJwk+sBS0Ua74jVG4f1MkWtOEb7U5Fg4rzmFR&#10;wHtoqBpOsGmAWqAjPMvaoUE+aDILCNPGmAG48XtH3BjmiozX3FDnN4jKsg9qa6gm1TOV8sFQlZas&#10;6I+4kb0Q+3wP1CbTrG+kmV7lgOoKK8iynOkVrVsP13rYrijJfwYhqfuh7Iyn0uuwP60GM66kEaQZ&#10;rET5NN/z2CtTfRKiMt/t8FTYOivqvGI9tgxdl4Wp17R0MwPLrmfiZIrcewTJUpr2lgl/L4Da15Rr&#10;Vc3m6CKTdkMz7wpNp2hKmjRaaiBK5RlahK9oyq++kU2ztgyz9vqg1+jx6Ni5I1zZKM14JwGqIjVq&#10;V6T/leVuiOkcDNR1LgSpO01th47tMeihxzFr5wkcT6vF3rhy7CE0pTh3SI3GlmB3TAn28rs90VSg&#10;hOdufncqqRgT5n5F9ekBl87yMuhO9UkzmvC0vAf+d0DUXjQWrZl9z66u6MMO5vt93LBy9EDEPDIW&#10;eQqfZ9ychiD5YasoVqmUp8CZdStmqT7re5bRcn8ajDDC9au/f4i5rKdTAwturYK7pUj5qjprJcmj&#10;aW+LafsB6/N7hOkU3xRsT6o2fszKJKrx+4upWayvpTidosUUhGtiHa6m3kRMwSRUFVO8GIXYBbUV&#10;HVk6o1kpQgo170BzvtQVjQm9kTLTBVHjXRA7phsyJ2k14YOI/0NXxE5wQL1Sjje6ovroAMQP6oW0&#10;12k1FvSmKLKElfELN547hKiWiyo4CttzZO73MXbHOqpRefvE4v41sdYk07ogPLjNFxEVcnUSjWrI&#10;JBPFmJyylKf+aximCFAmCtS/H6b/YYhqraocWiETXmMPOlmdDE/OJ7ccPdcEmF6hrXoJE6maPcXa&#10;G3j+yDLbsk5NItEUMBFcuvFmK/AHey/2WkrP0ZjnifzD3ZH4kiciBnoh4ameKF5HxZrtZcZb6vmw&#10;Gppo3oeNQcy33JDwjBsaI/tRdXKfBR6oKZd7FIGsMRsFSijSet1OKC8ZgdjUjfBNKMPxjGqWCpzO&#10;qsY6mpcfXUzGRF/5guYbn1Ct9PjQmDu3Aar0tnaAmtB1LOrxpxGin7KSzvdPxR4qrHPGZ5RK859A&#10;1F6UCXMfzadlgRkmfqdAaiBK1amoQlIGX4RSiQbnY3N4KdZ6x2HIE8+hY8cO6OnelSqMDZKKzDTO&#10;/wZ4tix2kN0LZmbG3N0JXRy6Uk0OwYTZK3A8vgCHksqwK6YYu6mud/He7eH7/VFl2MfPu2NLCdty&#10;fHngFFx6DoBLFzf0cvWi+rQmjzyMu5XGO//7Ffi/p/R01fBKDzh59oGLey84aTzXuQ1mDO+BxCce&#10;JkRpso+2TTQRomZySTP1owVOTTZZUfIVak8KNWfUCOMKlfTQUKx/7meYfzYGnwYV2+LQ2kFqBbqx&#10;g3Ty1VxaVHms0wIpLazLKbSEsnAko8743l5kvVX+/IvJhVZnT3FwihaEclapTl9JvYGM3NdRr7TM&#10;Zqm02rCUIyFKwWLW3ld1QF1iX8S+7IqYfmzTbw0BTxxNjRQ917yQdVDxSBXNqR8Kp/dC5OCeyJ5O&#10;MOf3JQcUz/QBCqBOqC3XftuRF/JVJUSV6ryqNzZGvYbO6w6TNXEm0Z2BqGbs1/jjFe94k/jSYpZA&#10;KWCKXaKUvrcx678PotKeksoCKU+IL/q+iOf10+M3b83Gt1GEei3X2hiCnhv34UTa34Fa3XSF1nJE&#10;XbkHYaekb+xxStrzhnZEs4IeaDxTaYpj+iJ9enf2YG6IG+qEzDc8UHd5OLcdAeSNQMniEYh4sCuy&#10;PmZvmEOIyoRgz6bACRpnVaxDa7zGGWWlAxGdMxeXkzJxLrkKp9OLqUStKEhHWEHmGt/QdAI0nyq0&#10;wPKp80u3wfNOBarKaA9bN/26BVGFrZt1Jd1KIqcAuvIPJSDsuXC+ttCcP55aaQIHLwnMJkCt2J3L&#10;gnNNMGJFGloSomAhcg8qx0/++jEcOrvAy82FUNIMtPwbqcbu0Vj/q0tLiLYEqTVGKgWp8+0GF0dX&#10;mvcu+OVr7+BoWLKJhrU7tsK4fO2lKj8QVY59UaU4kliGvcEJGPP0j9CpU1ejPs2wBcEpNyR7kRLV&#10;fu3jsP/Tiyas5Mjv5OWBns490cuxNzp6umKwRzvsGz8S+Q+NQ/6o4TTrNe451CwlldkuFyfN2Kc+&#10;JDUqs15jpYKpHPCHQquXDn3rcczbchxzQooI0SwDUsWibQlSFUXP/5ggnayJUdbr6b7Jxu3sdEYN&#10;6yWtKA1H8bloZZhZDZdKM19eJxonTa6lQChDYOp55Bb/hG2N7cykE2cR4DQhTGFUT4sQZb3QeG68&#10;Md8Tvu+Kep+hBCBBWU9B1NAfSKbyntsT0aNdEPq0G6q8FY2NsCzvZAWGLnWhKNJ6+g7crxMaKgle&#10;tm3lzy+uHIc/XfgYrVfT6t2agvs2kDlKu0zr12nlVexj+zb/ZDXXi1Usei+QatzRmPT/TRAVxRtZ&#10;6hSdSZGaBFH+Wx6ThbYrLxGc7BWUT9qUaDyw2h8z/KairupB06Oo57Jm3HjTzVIwDUYToDUEaH4v&#10;IIElg0XBQ8qGoHT/ICTRZA8f4o64p91R8MFg5L3ZH8Hj3RD1fFfUX+2PxmpXa0yG5oSGCWQKmIAG&#10;JQ6oLemFxOwp8E6NY28qeFmz5udTFaqOZjWhtymC4PROxCT2zMp/9BEhqvEiC6C2MVC+twIna9De&#10;VjGvKX1HLmYGWGvg519Px342/otUmGZQ3oyN3gXOu8rZjEqqMZrshKg9tuVXBqIqeVgeko1t8dV4&#10;66sD6NytPzyc5QupWXLNRGtM8H8mRFVaTjjdgiDBp6WmDp064rkXf4t912JxLL2G5j0BGleCfTHl&#10;OBjLe8jn9PdPZuOBzk7G3Uimu2baBU45wqtYELU8Ef73QJSv3dQJOlGVulOF9qYi7Y2urp3x2+6u&#10;CHziMWQ8NAo5I4fTTCckbf6gcmvSxJLGRi0z3lKk8jGVz2gm3/uNGYmFU2fiSwU4YeeuOLRGkdpi&#10;lN427TVzL4jm4hNaXAuupOFQSqUZ+zyXXMy2obprj8dgLWyw4kJobJR/YzmbUoyAtAPIKHzaLNmE&#10;lmrLh7RYprjWxWtiiIAtG4yqzUMR/tADSPwV2+uFYWiMG4Tqg32R9fs+iB/oicjHnFGwRQKpH5oq&#10;iSiNrRb0QWNRT+O9o7i/9dmOqI5VJgqyQamCCNSA/B9g6O4NUEbgNhtTqEgj0GYDTfsVQXjy4BUk&#10;Cpr6Z/K8UZs2yIy3IGqiP/33QZTFbsbrBPgvvKoew3dco5QOITgjacaH8pW9wrqb+O6BlUgt/CFv&#10;MAFa8ABvitbh8uYWdqIi7cTvCdW8Xig50gfJH7gj+ffuyPpzH+TOH4j6APl9jkZDxGBkzuiG6Kdc&#10;aOJ3Qejw9gj+dQeUnxnE3/dGbWUnQpS9YD6VrSaVpEIL3QhQL6Tkv4oryWE0SWiOUIGeS5Yrki3R&#10;GiuID4v84mYGpOC9y2k0bVi5pEQJTg3EtzThLQV6O+rSpwqsKxUaUIBPA/MJ0jRsjszDhbQqM7mk&#10;3vte4LxVVDFpJinI8SpWfKWxsCAqeOZRieZjQ1QxVlwKR7+Hv4suXR3Z+JwNOKRo7pwV/p9RWkLU&#10;/p0BKSGqc5ZfqZzTvVxdqDA747EfvoDdV8N5vypwMKEce1lOplZh46kr6DlwBFycnHjN6ihsnYWB&#10;kK3IrOe9sPxe/+eb9epU5FEgVzEPD2f0dtEKKt4Xd/miuqFXFwfMHDkIsU+NJzRHGVcmqUyZ9hob&#10;tXxEpVAVaV+5nZSSpB8y+ff80aOQ/OBILPvFz/G5Twxm3igwWRBmsr6awM+2OquUM9aEk0z7XEz1&#10;STcRtU4prKOBKCEpaBoFqqDiVTinDA4y8VPk+kRVyrp7KhNYcyMD24MWIbP022Yozpj1Zr29NVNf&#10;QzXaWKV22Ru5i7shbJQTEsZ2R/J3uyF+rBuiB7sh9QUvlB9kOy4cTkuU4C2/jzDVnAbBLDgTyIqK&#10;XxLgiPCPqVKTuhvrUjnuG2v7Y0nYO3BefYQWbzRBqiSXFHEbY3HfCl/MDU0xa+sbJD8bCdFGfiK7&#10;DLqMSf/vB6jK/wOI8sBGIvPsmmvM/Py7V+PRZmkAL0KRVsKttKfrY+G5fj8OxL7MzboTcnKg7YiG&#10;IjfTczWVdTXpVpE3ANmf98fNh90Q/qATYh7zQORoD4QOc0b4d72Qt4QSP2ugMQPK/bsjY0N35G7u&#10;gUa5QxQN4H4URFaz+wqvpV5LA9vyMXVDft4L7C1P42xyNUu9rSdVRalk5dAMZBl8kpSNsxKrogvM&#10;2NBkLYfzzzFZFwVRKdCWELUD1MR+vJ6N2YTobAPRAswIzKSiTMepJK2sseJq3hOe9kKISg2fUP6j&#10;iEIsC8q9DdHQfKxk5d4RXYqfvfkROnbubAAqAJlCqFgO5PLTvHej/a8qgoOZkVexAdRebv1NsNOE&#10;is7Z5uTuQqDe16kTnvzBj3HwejxOptVif1IFIVqGF1+ZhI4du6CnDaBSsXL6b1ks9fm/Z2xU90Fe&#10;BepMHGnOu3nwnD1cjO+pOgp3R3c85dQJxx8ZgfRHH0HuKLk9aWxUGUQ1LiqzXjPzAqvlS5o6nhAd&#10;OwhFw0ehbMQobP/2eEzbfBzzwspNHFpF0JcitbIk2Dt/jY+yPl/JwWyKhL0UFmczrPgPVmLDchOD&#10;Via9IpRpnNRavqtwj6zTaXU4mFKDKb5peP+sP45GT0Vl+WgDP0XCV1AR4wOuuY9iqlOlVS7oj9wd&#10;vZH4cm8k/Jgg/asLstd5oD5eVicVplKMKOdTBcEp/+8sMiOabTmbwqiiH/K2eSHg+21Rf53bawa/&#10;jOwo8kB+8VN46dh8tFpLs95MYssCphpdG4Ex670RWKrURGKnINoiMIms6H/wIf1m5f8JRJU73kRN&#10;IeO9CyrQbV0woWmZ8K3lE7o5DPcvD8bE07NQXTmCN+gBk7rDRIXRsssCJ9OToLwPKrYPQeB4J0S/&#10;4I7KHQPQ6D8E5UcGIv2jngh/2AthI9yRNs0DTbmEaZNuuCLUayLJiijTbHK+KOITwUkTvpHf1ROq&#10;uaVPIix9B/yVRiMRrBjKBa/Z83xTWQRWM/6TrOjhpTiYWk2zhtD0kfIkSNmLC54GoKx4RoWy8tkr&#10;ook8r0qqEmhFK1fU8kUBmdgbw0pHNWX16lbPboFTppE14aRyKakM3iyn0yuwM77QrGBaFVyClTdL&#10;sSKkCJtiCrF410m49h4MZyoYqyHKdLVcewyQ/ocp0W9WpEptoOV1dOrogO/9/A84GZaBKzn1WH3C&#10;D679hxj3KGu4wlpmaQeyvdx73/87illqa+6B1LSeJYvUOq/5b716I/iJx5ExnqY7AWki5lNpKn+T&#10;zPec0XK2H8TS3zb5NBT5owahcORg3OC281//AF+yPs64WYh5gWlUpMkmRfO0a5q1z+NrPutzPmb6&#10;pbCuZeA4AapIZAosrqEuK9WNAm1rlZ31vYkRS6Dq+wuE6IrIAkw6n4S3LhbjA9/L8E1/heKlL1Wj&#10;kt05mHYoqMrarFMOMzncV/RGY3Yv1KVxuwKKoCa26ToCM8cTzTFs+xdHoGRLT2TP7oH013oj9odO&#10;yJ5P5Zk3CvFzHRH3niu3Hca27sx9Es4KjlLpjpPpP0bv9bsJziS0kt/oFvKIlnDrr/zxGlW5fEfl&#10;7mSSZNqUqISgfN3/W8x5TSw1GkfWRhOm/xenYtBqZRDu3xCC+zYQoMoXvz4Uo7cQYNm/Baod0Vzk&#10;aABqrYlV79QB9TU051P7Iem3zoh8iKb3kZFALSFZS8hW68b1QemOnsj8lhdih3VH6ZphqL02EAXn&#10;XNmreRoVa/miaUhAQUlsPmUlLigvfRDhuQtwOSkJ3ok1BBqhmVZEcNp609QCG9AI2JRC/l2D6rXY&#10;GFGGad7pBpxaMmcH6N0QFUBN8OTrCpxsRV+aFZSHOYSo4n6uo1muJXOa2bwTolbvbgepKqgc9BXO&#10;7hC3WxuSgxWE6KrgMqwLK8a28Gw884uX0V6+kZ69CBLbskYpM76alUL/KyF6Z1GwkPs6OeLltz9G&#10;cEYZ/vDOZNzXuYtRaV5S34TL/wTF/V9S2FkOotWxZOQQpD4+DlkEpIKNKJK+ZuqNAiVEtZpJcUTz&#10;HhzHzyOpRvsTuANMdP3N33kaX+w6jzm0ZObeyMLsaxmWIiU4NY7/CTt9gXSuXzJ2xhbiTEaFBVEq&#10;Tiveg5UlwLLcVFf1N7UhfpdajqNJVZhCa+2dC5mY5JuHNy8lcl/7EZf3C5ryBKL8viWWCq2YoZqv&#10;aNISUDNPwXaaSEvSbzjKtw5F0Tyq6Xd6Iupn3RHxiAtCxnRE+Dg3JI/th+Rh/RD8THtUXO2HUl93&#10;FF/1YFvvaaCr8dZGAlpujGW1w/G+z0w8sDwArcWfjaG0ismlDRHotuoSTmUbF3wySxmIbYGbBc//&#10;LnO+2QzGGgcC7OENb7fmGulvOdbfr+WdW2LQbvVZzA98D1X1g9hrtDHjk0rDoajWWoGk5Ze1dVSN&#10;AX0R/6QjMl7sDSQNRWPt/dZAsuKKKqJ9+UhULR6JlBEDkfntgYh4shOuvdQKtWGEbJVm7TSIrRvZ&#10;3pj0WjLWWOqFyMx3Cah4AquWMBMgM6n2ciyzhACT+rQHBrmQUsRSyAqiEHW1WEBwTvHLwGRC8hZA&#10;CUYDUJbbAFX4OgVNVskhQHMxJyjfLN9cEpCOw+zFle/mNkBvK1F7MUGF9cr7qGjxW2nSK6fRilD5&#10;TZZh+tYT6OrZFy6uhIgmkqhcLBX6fwuiWqrprJilXj0xafocjHjkCXR1ckKPbs40f51oukup/e+/&#10;zm9StJTUxbULnnJ3wLlHxyPr4YcISyuOqGbpldc+5aERSHx4IPJGD0b5iNHIGkWl9hD/rkknAtZv&#10;7CjMeH8aFoRmmQwM8wKKWHIx/wpNeirSKTdYp69m4UtlR5DFRDDerp+qrxZENdGkcIYC6yWpU9XX&#10;jBoTWPudS7mY4KMgPUl4zycbb15Mw/Lrm1BS8CRhSVDKD1xhK03qD1qMZi29lGR3JC10QOC32yFi&#10;pCsiBrsjZoQHEr/TD2nvsCP4ahDqtn4Leb8YjvDh7kj/0AsNqYOpYntwnwp6QlWbT5NfgC5tj0b5&#10;gFe4ISLnJ3hk5wa0WhdKazgabddRlQqkK/3x68NhKCW+SE0WikBy7JZ3kRkg/UfO/bPyHzfnFbOP&#10;MjiTJ/C9gzTh14agzaYQnngMWptI9UF4+sAXSChVzvgO7HkUSZ43Uz6hBnLyKeP7qm5oDOyF6Ge7&#10;IuH77FluDOautTKJENXsXmYfZG7uiYQXuiN17BDEPdIL6W96oPSwOxozvQhZqVC5SLnxN1rVwAdU&#10;7o7o7Oexwvcwdkc3mMHy0+lShVqvzkpic90wE0s07a1c8crWKX84RVeiGo0uNctBte5YABU87wSo&#10;ksZZRRVURQFEBFFFnZ9PNapYoQrzdjpdE1h2gFq9+i2AqoKy9z/Fc7rACqpsoPtjS81Y6JqoQuwM&#10;y8J3fvUKOjg4EqBsYG5u6E6zryVENUP/fwOi3aCoSe6uzlAsT5Vu7gpZR4jyOzM7//8TiCpuqYuH&#10;KzwdO+LN/r0R89jjyCM8M8dZkZw0Tpo7mib++J6IfWgArowejf3ffhqHqD7Dxo7htiNwc9RwTH/r&#10;PcwPzWDdVC4nQvRaFuYTnJ9pXT0hOuNqmlnocSa9mvVPddBeL9lGZLazPSgGhDIWyGLykddJShUO&#10;plXj06s0432S8fblTLzll453fdLwpncBJlyMwaGoaagsHUVhIwWqsVHL+jRO+PIjLe2F6ou9EPN6&#10;Z6RP742ihRRST3VFyvM060MVFvNxFH3ZBxGjOyPh993QFP4gmio9DISbC7uitrIDqsppfZol4hRS&#10;BVS84ktlTywJeRsd1x03bk5mXkaplzdHwJFm/c54W9xRM4tTTYiSZfz/fxlEzTpUvsqUN2OiPPay&#10;2Bx0WOHLE7YiqljyOQlOa49jW9Tf0FyppHEaZJaZzYs2bgvqkaQgeXPKHdGY3w0xb3dB+JDuKHi/&#10;H5pTqEYbCNeadmjO6oWw2a5I/10PRI92R8rr7H0yhrD30CxgF95EgtP4gXqwp9OMoDOKih7D6qD1&#10;ePN0KhZfK8KJTJrqGQRkQgMuJDYYs92k8qBCNYXgMnCTGpU6pXI8TDW6kL31VP+MFgDNtQBqg6cJ&#10;okwzfm5ggQldN58AnSclSoDOo1m/6EY2lgdn4aiWflJhWsco4zEEUguogqhcrlQ0BuWbVIETBPta&#10;hYeLK8TCgxfg3msYXJ1l0lrgbAlQNbjbM/T3bpD/W4quRxA1kys07TVWqgkj61r1/v9GZ/FNiq5d&#10;gUy6ubrjQcdO2D56OIoeehBpD/c1bkz5I0ciZ9wAhD0yBBt++BN8PmMJ1p25grXLVuPQ+JFIengo&#10;9j/6KJZu3Id5EVSh11VHC2glpbG+ZrAOF7IuK0tCGoHITl6xaJM0/qk6ejsjg+qooo2pCKK+Zk19&#10;HdZEFmHS5Ti846989rl463IeX5MJ0gy86ZuND3194Jf6Fuoq+tPk1kojgrRcHFBQdC8TFF0cQGof&#10;coCMKBiO4gXdETzSGfkzxqBy/XBEje2KuGecUePbl3CU6a6xVc3Sd0BjRTuzOkqxhxtLCGXtS+5V&#10;FQ5IL30KzxxZhFbrAwhP29Ciyqqb+N6BEOTUy7dJIrCK7NTY6H+lOU8ZbAFU74G4xmaMPRjIk7tO&#10;Mz6KCjQMbTUeuioMvzqxGEVl3zbQlPRuKlUudy3ZkpnOG6iJIC3vJGBR6YbKczTTnyYoh3oi81VP&#10;1J4iKDN584p4g32+jcI/DELYuE4o28HPFb25H9407UcgLaIpzxvcqJtb1g+nwmZgwqVw/NW/EB+e&#10;z8S26AJClKZIYi2LXDjyaLbTdLeta7+tDC2XDqNG02rYQ5dipl+q5ahsU6CajbcD1ESf53dzr1N5&#10;EqIL2bMvJEQXBBVgwc0CLA7KxReB6dgVq2ECglrmkg2gXwdRM8GUWo2tMQX8XS5+8950dHKQY/1t&#10;E17FHtzC3uBaNsD/zcWaKLN3DlYHIaVtos93687vBdJ7//b/UulOeCr6vq67NyE6h6oz95ExyBrX&#10;DwpKokDM6WMG4ej4b2HVmlPYnFSPFf6hmPf3v+PG+BEIHTMMS/70JpZfS8WsMAX1zmM9zcZnN5Px&#10;WVA6628J5l7JokmeQ0utxsRwMJloTb3UEJNlJakIoDLnzWQTVehRCo85ARl41zfNxNZ9xzcfk7zz&#10;8bZPId65LEWag9cvZWLe1f1Iy3uO0KNwotAxIC1VCD0qScLOWJtlVKiKa1HmhObkgUj4Sy8kjh2M&#10;xPF9ETXOE6Xbe5tZew3VCaBKhd5YcT/FkgSUOxq0GlFjr3zVMGGd1GllL+xKeAVO6/ZQ0MWj7Sat&#10;ZIo2QeAfWHEZqyJtWUI1Hqp4owLqf/nEEg8sFbogIpNm+1Uq0Fh0WB9OiN5Eq3Vh6LF2L06l/J43&#10;rzsh9wA0Y95IxahAq0221UkKPGK5QbBnyaMJXjIApceGIuZ5N0QPcULUY45I+JMb0l/zQspzngge&#10;5YDM6dxf1kCaB9y+yIsA1n60isEV9eXtUVftjtDUv+Ezb2+8yt7xtSsZePsilaF/Lo6kqZKU4xIr&#10;yrnUAkLNSpwm5Skz+gwripa03fqOyvFYag2WBGZhOiubpUBtY6A2gM7ldwqgbNJ3sCyiOb+IEF1E&#10;iC68UWBC131xPRPrQ7NxXMA0Y6MCqGB9e4xUx1ZlFURlUp0mcI+wbLkWg1FP/hBOneUXaik1e7lX&#10;w/u/UOxDE9Y1aqhCs9fdWbzgoXKP3/xfLD2N+5anSR7Y18kBXyjP/SMPIZfglBLV2vmUcSOw67kX&#10;scIvASsuBGLFL34Nf8Izf8xgHHjsKXy58RgWR1djbjCtItbN+ezsZ9/IwIyb6YRgIb7wz8LeBNb9&#10;dGuiVe2g5VCT1clb763vCdSMarOqSQka3zcZRAtM5Kf3fbIw0bsYE3wLCNEsvO2dgbcuJGLPjS9R&#10;WfQ9tm+Fu5T/KOFnRFVHglNjpTLFlVOJKrKmOyr3DUfyyD6IHeaJ7PkEaP4QQpaw1bBdGYVTmRd/&#10;Tw5ofb4mrQTiYs2FOKK6QmEuLR4Ulj+KP56cgTYrrhphZyLIbSVI1ygQfCDi68gx/WukWW9WLd3F&#10;uG9Q/iWISvYa6UtFmlxVj4d2XEer1dctM15hqDYnUYVexRtnp5u88UaFlvEiqToVUamevYQ1NqKe&#10;RxNB7EE0hsleyuRUqeqFupAhyJ7tidgfuyHyIVfEjvBA7LPuyPiKAE6nCi2j2a7fyywo62zGSIzL&#10;FB9CXuH38dXVXXhNJoWiL/FhTuDru95JWB9RgPPptcZUsdJ2qGJU0ISxxkI15nOC4FJOoIvJxQZo&#10;55Qfnmp0hsaQCEwrA2dLgFoBlOfRfFcEepO6Q2k8CNFFSt+hEHY387CaPf/BhCLCkRAlpKV0rXz0&#10;dpDyXPiq7zWYL5hfyKnHwr1n4Ni9LzycnKjQ1LgswBhlZkpL0/b/Blgt1SnvA0tx31aj6kTkF2vF&#10;8Py/XuT/qpQtzp5uGOjcEWuGD0fJmEdhgpBQiWrpZxJhuuP5n2OV303MnPwpLj84htuMgP/owVg8&#10;4SMsv5mFuSHltnqpJIdlLPkmq+hcWlRraSmdZJ2XV8i5FpOsd0CT7ULjpDL1lVH2EC2medeS8REV&#10;54d+8qnOwHt+6Zjgnw7lsJ/ok8e2l4l3Lyex3RXgwwvBuJg0icKnJ9u54orarFDFGaVVKj/SBgUq&#10;IQuaI4Yg9d1eCBnlhIxXlM23vxWXtIKMyB2CxsQBqAulFRo/mKDsBWgokDBWkCGF06wt47aKW8rP&#10;cnk6l/x79JDLk0LlbZTrZYIZH2233AcLwuzBmxUDROb9f8aYKKQ25QqghMcaB62Cte60WQs9TZqK&#10;+5bdMJNJ92nwdlscTzYa/dbvwdWUF3kRUomCHAGqwKrqecrb8mZZcQYl5Rto3ivSdaPSeJS1M36d&#10;DdVysh2Ahoj+qL7UB1U08xuDtWKph+WIm8feiA+hUeMrGhoo6mF6ofrSYTgcthhv+sSwN8ylqZFO&#10;M8NKKjfBJxWf+Kdhf0odFaYmk6hC00ppomgw3eqFzQykGbdUpZEaZeH7YzRfvriRjZkE6azAAqrQ&#10;AlvmzSyCM9uMgWom3gRQZqVczPcKoKzIS18KonKaD8o2AYhPmaAkclTWUjr28ty/ZuatHt+CqD6f&#10;SatCQE4dJs1aiE5durBREZCuPWjesQikBp4Ei8YHDUz5d/uKHfkaamnl3YW/82TDVAoPJZszjdWt&#10;J7/rzWItHb013mj2p6R02iff32rc1nFvbcdiRWrSZ0WRssxPD+UncnKFc5fO3K8zYai8RToHmeO3&#10;f3vvYv39tuK2H1+vOkeVu3/z7yu39m2/Rn3WPeU5eplztI5lhRW0K2MV/U5pUP7zQa5I+s4eXvB0&#10;9cCQLs5YPXwkykaPQc6YAUgjRNPGjkDGqAex54cvYMPJACx66zXEjBuMtOFjsPKHP8fn5wLweUQx&#10;66Kig2WberkgsJhmfQHmsj4vuJaO3TEEpzKzmjp42zJSUaeuSVglVFSQcUH0LEXIJoqKqZcJUUU2&#10;swXoeZ/lHX+lF6F575uFt/yU1JHtjyLmFd8UzLxyCEk5ZIIitGl2voCQK6TAIlAbit0orhzMZHL+&#10;Oi8EDndC9Iu0LAMpmOrY1nM9UXWiL7Lf74XoX9JC/VFXJLzYFTmfkR0RBKmiuZmVS9xPibx05A2g&#10;CWYHVFWOxevnFqDNykBayQQozfnWmxW8OQzjd91Eco0EYR0hqvFRvpdAbJBQVJxRm0KVH6n4eg/I&#10;/psQFTo1/qmBV4WPalY8FEGU0Nbyzoe2B1Eah5nF/m02hvEECdGV/nj34ieoqhrLiyDgCmi6F8jp&#10;3YMymwBUL6FeR2a4bqDysxCAZrKpSBNOmrnjzaF8b6rh5zruo443vVL+oOq1OvHmE8jFku36nQDN&#10;V0r8kPSX8YnvGbxKgE6kElVupLf9cjCRIJW5MZEg1Sqgcxk1hKjMeSlDVSCB7Xbl+YfCSrY1tghz&#10;COFZ1wsJ0UKTPE6TTgttEL0VhZ7wVBxQKwKTpUJNFCZ+v5rHPsYe/bxZi6yJLWuw3nJvUioRVVwt&#10;r+N3VMA3sivxy5f/hE4d2xGSNGMJPI2RmUamlTlumnzpBhdnC3SeWvViBwK3sRo9C//mpaLvCFEP&#10;qTkPgtSAQrmVetrGW/WdrREbeAowgoW2E9ikBu1F37EYyNwGqODpTiB37tQJA/v1wks/+yG6uzty&#10;/87oQSh4uv7PGM+8Na5sv0Zej5z95VbUTfeT90Ofre15fRpz1j3mfTFq2NznO/f5/7ooGr7iC/Ry&#10;dsdAQvQL+Yg+OgLZY/shjyo0c8wQJI8bhE3PfB8bTtzAl++8i2sPDcXeR7+D1St3YiXr7KLgAixh&#10;vfwiiCqUZT47dVlN869lYBlVqiY8L7De3bPes9gtNrN6SYIirRaf0wqbTPWpaGYK5iyQKuODikJH&#10;KguEyYzLMoFAfe1KFt45n4jdN5aitHScGdozE8GFCkBEeJITCrysuBd1l/sj7HftULZPKxMfpDId&#10;iJzJ3RA+TtGd3BHzmCuSf9gf0d/qjpBBboj7A1XszaFmwY3GXZsIUwmrRmPtapLJke33j+i7YQ9a&#10;raelvD0MbZVOZH0c1ag/vgzOkRQl4wRMwlOgVFS6RoVWkoAk7/jZeET9SxCV1tWSKIHT5t3f2FRr&#10;VnkuupmJ+1cqB3Qw2q3ToG0kTzIS/Tbth1/2T9FYw95BqU6LFOaKUCxRsn8qzAL2FIoRWMMeqZKl&#10;Wku5WBQ+S9DN53cFbjTTZfYTosZJV3DlbwjdRrNk1JLuDZqRE0CpcPMLH8PSaxvxxqVo9n45eJMP&#10;Uz5rk9gTKrDyJD7YD30z8Cl7xV0JrBiZVJ8KsJB8Z+97z0LQHU2vwTL23rOvZmOO6ck1Bqr0xZpI&#10;0gRSvgGolOjnhOaXgiehKYBawUQKsIKVeE90gZn5t5vxViVVVJw7IXo+oxYXYrPxrWd+gM4OHc2q&#10;Fqshq8HfBqUg1sOTJp9jJzZ6KUx7w1fhewNDfa90yFoqKohJzSpVsPbJv3koJxDLHQpP+7EXQVK/&#10;IygFG3u6ZG53e6WUgN0Nzl27EKD34ZnvjcW1q8cREeaLAb094eakZHncXse8dYz/vnILoub69B3P&#10;n9DyUkAQj668n135nV012zod3SuzrdT2f0FnoHusZ+PmiL7OXfD5uAeR8chomvLDEfXgUEQ+PBCp&#10;D/XE7u8+ha3nw7Dki42Y9fBTWDR/KTZEEZKhsobyCVB17MoQy/rKz5r4XBSQjk20jE6na7XePeq8&#10;vbSYBD2fUY3tsSWYwTY0xd8WFtI/w6TJURrmO0AqiF7ONjntX/MrorDKwfRz/vBNfgM1VZ6W6W6W&#10;hMo6lVmvdi4znyZ5FFWkMn8mPYi0N7ojcpAHEp7shoL5Xqi7MBTNQWNQEzAUWZN7I2SYi8nRhLxB&#10;FFK28VUyQ2Ey6yoI0ZL7UVo7BG96z6DAu0JOheP+9TTtta5+TSge2hmBlBrxjlAj38Q244BvE46W&#10;MuXftSrzHoz8t815/s6CKKVufRMa+V4RoeN50Id3BaPVOkrkrcF4wEA0Hq3XXCbApqG2aiTBpigu&#10;BFxRR9RUtjemu+U4zxuV2R+1Fwegcmdf1Ozsg4YLlO0a+6h1Z2+kIQBrGMDKz6LI94Iof1tIGJd1&#10;pgLlTddqCI2lFrenKdAXx2Pfx4QLkXjDpwxvXs7FG0rl4Z2J932U8oBA5YOdzAf7sW8aK1I2jhJS&#10;ctfwTrKtAb5XBbIVoxRZ2bZHKytnOgGaZ5zp5Qe6iDBdHHgboGY2XsrzFjytIsf5lfxOqYJvp/q1&#10;7TvVAqjeWxDleWU34lBgLB58+FF07eLAxiSVZ4OhUUTd4NjZAU88MhZHDm7Hs98bh04dWlEN0tQ0&#10;jdACmykCK+Erf0tPKlp3Fw/+1pmvbKAejtx3V0JROZbuasS39mMBVFCxxic1Tmn/TsWd++rK47fB&#10;4AEeWDB3EgoLglh5slFaEoHvfOshODrYhg9uKdu7j/NfW4wHgK0jsF+bXMgG9OuG9evm4Pkffxcd&#10;27Uz/qrWfec167w1dPJfBlFrOahKL3ZCn494EMUPPYzohx7C9qe/h73PPomUMUOx57HvYuOZUKy6&#10;Eo85mw9iRXAWloUX48sQAlTlpoaXbBBVZ8+Of/mNLBxM0go5uyl/72Kc62XGS4WyDcjTZKrxnc41&#10;EDW5mlQIzw/Z5uwQnUjRoswQAumbfnmY4FOANy9kYfHVnUgseJZtVlYl2y9FkFYcGddEwq+xnO25&#10;vi3FlRcKNvbGzTFdkfST7qg7rUhu3YEaTSzxd3VkQlJ/pP6MJv63XFAXQH6YRTcsRU6oK++AGo2j&#10;KvVyRSecz3oJfTdtJ7OicN9GcmsjTfotsWiz2hfLIqRG+a9Bg5e2UCBin51/JlMov70HI7/ZxJJZ&#10;pF/HA1iDr9rvV6HpaLv6OsGp8QU5s0ajFc353psPwDf9BV4kb0ixZt0FP2fUVnShOc/3BGlTYk+k&#10;T+uGkMedEDKSMv1BF0Q+YSWcK9lJMOb0sBQq1Wiz0niUOZnBZ7OkUzeZN7xefmJG5bbjDeqMqKxf&#10;Y4b/Sbx1MR9ve5fiFZoPb/NhfkCTXimO36Z6fJ8PejKV6Yd8wB9fScPm2HJcTFMupCKa10X3rEC3&#10;inphmj3HUyqpJrMw73qmcaafa5uB/4IQlQlvB+iXwbchamKBSoWGFmAVK/S6mzk4EC/3KbtfqjXu&#10;JHBanwXRUvjmNGGXbyj6DR0BJ0eNidphKPVHFUkF2rljWyye/xGfSA3S0i7jt7/8Hrp0aAsXR41D&#10;2rfrQbD25O9ptvOzi1NXwqITXnz+GQwd2BOuXTvxe5qwAoOZ+RbgWkKO0DDjnVJlFjysba39uTk7&#10;8zzu4/sO+Ptff4aQ4NM8n2yWcJZrLMn4+59/yfPqzN9xf55Scy33//++tEyP0vJ9y2Ic9g1EVXg9&#10;bt3RxaEzO6OHaIElIzMzEL948Xtw6NCaIGXnY8aie5q0HkaN3wLwf2bRWLeGW/qgZ2c3zB4yEBUP&#10;jcPFcWOw7fOlWPzmFGwc/yTmvPgnLL8QjXWxZViZWILVwRXYeL0ES0KoREPzWR8JUtZJjdObYN/X&#10;s7A5PN+oUHu9+7pijYWyk6clti2ujO0sGZ8owZ2C8lzJoSLNNWmYFdD5Q3+KFrav926BVJNLmWbC&#10;6Q3+TRO9716IwLHwOagqHWJcnczsurxzZN4rjgZhWkshhfwBSHvbC2Gju6B0E0VWDYVXRUdUV8oK&#10;1Yw8VWdZNxR90B83Rzuh9GRPbuPJ38tn3MHsW9YvClgI6tLa4XjtwqdoveIqWlH4mTCdyle/wQ+P&#10;77+BrFoqTpJT5ruVoYPs41f2lUxKLfIPbGT5BhC1+U4RpNbAayOy6xvxnb2BtrHQCAPRVhuTCNXL&#10;eP38AlRUSIU+YExzuS5JSdYZ9yP2IMV9kPO5F24Mc0TSz7shf04vZE3pjbifdkPMkO6IGuKFlHe6&#10;oSFyIJrLNQOv3krg5E3WWKhm8AViKVCZ/cXtUFg+BhuC1xhXioneysqpni8Fk2i6TxJA+aDfEURt&#10;StTqLdOx8HoOoUiTWTPl/wZEzax5Ms3v9ErsoDm++Foa5rMyzrtZbGbgv6QitY+DqsIuYYW9DVCq&#10;UAJUEF3Jspog3R5VhFNpVgXWWJNez2otvflsxW68TIhuO38DPQcMhqsT1WILNehFKLp06YpRw3og&#10;Nekin0s8SwKqKqIwd9ZE9OnpSGjdR0A6oZsz1YwzVZaTJ5ViJ0KvPaZN/RuqKpOwduUMOHV6gNsR&#10;NG5aj89jCA53AELHFUT1XuDpDnc3L5PLvnOHdoRRZ/zml0/j/NnNrCvJPI9MVrwIVp8rrDd+/JyM&#10;davnoWunDgQQ96u4n7f2/Z9T7EMGAqgdone+13a2DkMKU+qSkOzSqTP+/PLz5pyBFBQWBuONV3+B&#10;zu0fgJujMpj24T1SCD9H/samrP8Ti/JGqeN01/ALn+UnbCNV40fh6ENjseHASWw4HYmv1u7F2guB&#10;WB/GusW6tpLQXBtUgg2BhVgamoMvadIvJUxVJzXEJNN+2fVsduSsa6nykf7nw1n2CVaNhSrLwjQC&#10;ceo1xSDNNtlDPyFEBVOTXsRPELVAOomiRdlxBdF3+N3bNPvfphWoVMx7IqNQkP9Xqs4HjIeOgqib&#10;vGpmOK8nGjXDntcbGW96IHqMCxpOjURTvSeVJa1aiiaTPqiUcEwehJTfeyFyrBOqz3cjrrqRFxZE&#10;TRbSQi3GkdLlfqu74nzab9Br/T7yKhmtN8VRkSpQfDjar7rCDsimRptqWI8rrVeNhYqdMsYpH2/5&#10;x7co3wCikrAWgZtMEClgR3wBOqzyR2vlNDGxQkMokZMwYN1eXEh7iZKaN0T5jDRZxF7GCjLiimbK&#10;89rAvgh+1hHJz/ZGk69gq5QAw9nmxqJ8/SCk/bgXIga4I+0dLzTm9kd9NW9skTXx1KycSho0lo+Z&#10;pD/N+/qK/vBOfRcfXLzBh0P16ZvOh5VKE17Fylz4Dh+uksxp8PsjPkzNKCo517TLadgQQdVnC/t1&#10;rwpkL8rGqShMej2RWo5VQZlYwIq4MKgIn2sG/kY2vmyhQjUWaofockJzBSvyClbuFaroYcVYT5ge&#10;S9YKEbk1ab8VVKOWMlWGUKVYvgXR/oPhZoOomYk3EO2OTu3aYPrkv/CJJPKBB/MxyXyOZclAgP8+&#10;/OXlH2HIAP7G1YG/74ie3V3w7DOP4OCBr7hNHEsCf5eApYumwMO5C1WYA1xcCQZCxZqgug2eboSf&#10;xltduV3Xzh3Qicqzb29X/OkPP8LZ0xvRUKf9pbKeRKGxNoT2EEsjVWjjVX6fiNCbJ9C7pwtVMOFz&#10;D1j8Z5SWY6/uclo336mTsL2acWGqSpMqWn/vTtB3xeOPDENujs47wtyn+rpEzJjyFpw7d4RLVy27&#10;5baeruZ39v3/ZxUrf74TnLq7w8mpM14d6ImI8Q9jPc33pccvYXNaPTbQJF/PTnltCDvqcNYv1rWv&#10;wgnKMAKTr0tDFFKRhQDURKcyx67htieVR551z9S3u+p7y2LG7mk17YyvwEyKDwXfEUSnmshmWbY8&#10;TdkmbbgEih2kUqO3IKqJXpXziVh0vRjH0oHItF0oKxnGNnw/RZEsToLOWK6e1tAfrdHcZZ4IfZAq&#10;ctZQtv1hZAuZUk3oVvREc8wo5E4bjPDhFF6/8eCj8kJTpZNhDQxzxJ8uZNH9PAZFHZVrRfUo/OXU&#10;HLReSQtaed/WxdCaTkKrlRH44dGbyDHR7kXMSorGKrYPMlD449eWd9LdfPwmEOX/NcBqOTTVoZg7&#10;e/6oViMFo/WWSKNETT6T1cH4y5nZKK8aYW5EfakLasrkwiC1aKlJFPdEwaxuuD7GGWWbBvMm9bTB&#10;tgvBz+1qvVAX2A+ZP+uJ6LHuKD3Vl72Pxkz4e7NkTAPP3WjaS6oTqDxOZuF38cXV/Xj7vGbfM/Aq&#10;zfQ3FYX+YgFNeQE01WQw/OhyHj4gUD+4koHJ/PsnNC2msMy5no6DBJZWatyrAtnLLZNHE1FUo7tj&#10;SvHltVwsDCwyM/JfEqpf3iRIZca3hKgAGkZ1wNdVigkaXoRV4SWmEu+LKTazovJHPctzUNARHcMO&#10;Ud+cRuzxDcOA4SPhaiY5ND5mzSK7ODqiPyEWEnSIzyUWTQRoUy1B2kh4Nd3kd8l88PGIiz6Dg/u/&#10;xM4dc+F3ZRuthDDzN5naTQ03uG0o3yfi5PHVePp74+Di4oAO7dsRkh0Jy66mdCZc5R3g0KkdevRw&#10;w3eeGoXZs95EUNBhVirBkxBHGJ9VEPvcmyw8h4ZgFp6HSnM0Kisi8ePnHqPZ34HXIQV4G3D/GcU+&#10;qy7F6ebiBoeODuhMlelENefiTGhqeMIob0HUljteCtuZwHXugNMn1/Ca4nktvEemw0nDqq+ms0Nq&#10;D8cumsATjAXiex///1WxvCAs9e7i6ILvDR2KTRPewco5X2FdQCJWxZZiZWQxNoeUYlVEoYk5uyak&#10;EMvDc7GcENU4/HLWR2WHVXYE1UklPdwWW4kzNM8vJRWa+teyrv9DYR2VH+nyoBx8yrY0/ZrSMOdg&#10;uiAaYJn1dpB+JLOe2ygfWUs1OpHt712Kmim+qdiTxGOn1cEnKRHJ2ZNQV0JoasWRMenZtskKoxxp&#10;ttcFDUXoj50R+URXFH3ZD/B5EI2X+6N4Yx/E/YHfKxL+0+4olilf4W7to8Dd+I7L9NeKJpO7Xvsr&#10;lBp1xpGkP8Jr3SG0Wh9uRb6X29PGGLisvoQDGbl81vxX34AaVJOfFJFaHmpC5Wmm/i4+snwDiHIH&#10;ihdqUj0142xmKVxXXaUK5cG3RqDN5mjjNuC6/igOJ/2aPQUvplBrW50IR/UKmn3jjan2RMOV7kh5&#10;0hVJDw1D1X72KoQqqngDqzQ71w71le2gtKlFc0YgeHQ3FG/vY8Y4THxQzcZrySh7GfmaoqQDaqp6&#10;41j8h5h4LhLvXszFBKrQ16/QbGCP94F3Cc159oRXkkzP+PHlXNNLfniVECVIP+HDVWi7aX6p7Lk1&#10;NqR8MrZe11Y0LmmvSGZ5plGNNG34epy9+CpWzkXGqV6J5HJsrkwtFSiVAcsqqs9VMuN5nNWs6KvC&#10;i7E2tAjbqBpOp1iuI9Ykk2bsrXPQ8jqf7AYcuhaD4Q89CifCzEsmp9QPS6cObfHKX18gKKUmbSq0&#10;nspJ8GoMJNDY+Js1JikzX9AU6GJYZGZre0GOvzEgFXSTUF4WigMHVmDyh6/gVy89je8//TB+8Mx4&#10;/PLFpzHx7T/gq2UzcMXvMEqLBd4U2z5Dua/rLIG2c+C+VLT/em6n0qDt07Fg/rs0l9sTRBpbFSQs&#10;0FlFQLJDSeONfDVjv9pG5rY8ESwXLf3Nzc3VrKu3YGwv9n1SJRqzvTucHZ0wbvQwLJw7Fb/8+fcx&#10;fHBv7kdDHe1ponfk3ztTXXc12ythnJuTE9q2aoXlSz6wrs9ci+5PJEsa9uz+An17uRjFKnezbm46&#10;Z40T3z4Hy49U59by+lqe593Fft4ti/U7dw/rnijivWsXdwwb+xiOhMbgAOujsr1uYgetAN7rQwtN&#10;TM8NIUVYH1yMNaxr6qjX3izCStbJr1hXVSeVLWE1lemRlGozoXQxSQtK/tGc19JOq16ypFdjV1wZ&#10;FtDCm0WzfXpAng2iNjVKZWrCRV5RHvtMA1EVpdWx1Gg2LcI8vO2TQBGRbzKIKgD56ZQq3Ew5jdL8&#10;H0BJ6BTtSRPHyg6qYTxjcVKplh0chOAf3IegBzsi7gkvRD/eA2HD3cmIjkj9tQcqjg4CyntSPHYy&#10;6rPZTD47ora8PRrkNlXcG80F3Q1c5QKVUzkevz4xm2o0kPCkANxKNaqx0eUBePl8OGjIG+6Z3HFS&#10;oo2Wz+jXhcr7RhNLJtwdTXn9963zMbjvq+skeDwPTkW6jWVtAF46vBSFJQ/zJKU4qRLN6iT2CLoR&#10;RVSZVV4oPO6I8GcckDS8PyIf74aECU4o390LiJaPV1/UNvK3OQOQ/Ep3BH+LSvZCf34vx1kpUFfU&#10;8cYYma8JJvY4sYXfZ894HG94Z2GCT4ZZZjbxkvLF02zQALYcf40PGyHK9x8RnnrIMjs+uaLUxuxZ&#10;+bc5fN2ZSNM6zWZaG9NeEz9aBlpqAKpZfHvl0ntVwO2xhfjihpWfeynN+q9uFrIU3ALoclbslSyr&#10;TSnAGlb4tVQH6wjPdQTrRn4+kKAgDzLrtW+tmtIxtfSUFTyrGuei0jH+6efg4KDcQmxQHt3g6kaT&#10;2K0DvC9s5RNJ4kMmCA3ABCy7Cvz3FBv0jPnK/RG6ddWhKCu+jvLia6ir0t/0PW0wA+RoHrPl7+8s&#10;zY1UpCzmXMw58T3VclDgAfSmknVxIiRkEt8aexVIBFaZ14QH1babpzWU0ENDCfrczcWKWkWzXClF&#10;uvfyMvBzdZFJrbCAPVikcKVC+R07HHfC2qHjA1SQ03j8YtRWhSI95SLOnFiPBXPfx19f/hEeHt0f&#10;vWiaO3XujA73t0Wfnk6Y9elryMn05zUSnFLV9bouXkMz3yMDPhd3YuSwfnDo0JHHEkC7W8pU58Fr&#10;8STcrRTOlpI0+eWN+ra2+cfCv5t7ITV8231N3xsYG68JXS+vu+8QrDrhj90J1VhPBboxIh/rwwut&#10;OsWyVkq0RVnFeriS0FRdXBpcRDWZi52Reba6Tngqni3rszpvjckb1zp+f4nq1L7883hqHdVsIeb6&#10;pWEOlecMmvKC6LQAtiFFNruaZ9qTMj98dNVqZ0qpM1nWn18eJtICfJOfpwek4Bj3651UbYauTqZX&#10;wC8pA4lZs1Bd6kloUkwpEluhJo0ovATBUpnm/VBzcQAypngg+ldOiHvJC+nv9EbR1t5oSlAMjR6E&#10;phPq7eY7BZcsYRPkhNCspfhqVqQ4TWApESaF2Zaov8Jj5QmyK4VKNJwllGIwDt03XIVvcSmfM/81&#10;UEBShTY315J+VKH6LKjexcd/G6L8UZOm99GEsPJ6DNlw3YS707Ips0ae5nzntSewKXgSGqsH8KQ7&#10;mpthQtEVufNCeDGFVKEVXXmRXVF7tS8K5w5C7M96IHBUF4SPdEbSr9xRsKIPmoPHoXHPSEQ+3BFp&#10;b/FmKg2IVjGYnkkuC9ZyUQ0P1JYNRUDqLMy4EIy3BNHLGg9lr+eTR4jmmJnBSQSoVlF8QAUqiE4W&#10;QPmgNR46leAURGewTCdIlwfn4BQfqvHTNJVKLkdKhXB7rFR/E0Tl7nEutRJH06hGQ3KsvPAGoCx2&#10;gLIoDuiqWwAtxFr2wutMKWDFp2ogRHdSPZxOU8+snl+ro3RMC6LyJb2WVYYf/vpPaN+hiwVRNthO&#10;He/Hiz//NuprY/mM2NDVwE35R6D9e4vMcTTQ5KcJbmAp9docxcoUhuY6qk693uN3LUtzI016Fgui&#10;Kjy3phDU1sTid7/9MTq0b38bHjbFdRsoAo8Sz0nRaUzQw6hOF6pLOb/rc5cuXfDXV36HmTPfg7NT&#10;BzPOKhXp6d7T9iqAutB8vx/PfHc0SosEP12LFKU6CinodKr1OGRnBCDA/yCWfjEF7737e/hc2s6/&#10;pbLE8Fp5PbaOqZkdTXPTDSoT7SsLIcEn8Z1vj0SHdq0I0/uoaB0IOWeqbC3VVC78Hnxeli9uN9M5&#10;qJO4fY13XrfuQ4tO5RZE9Z3ljyuIerp0g6OzOybQlD+cXGPG8zexPq2XEmWxQHonRFX3VrGerQgr&#10;ooXE91SkhxNZvwXRJNZtQtKCqCwv+SvbrC3CzsR2YB3fQxW6kPCcS0DOEkSvWxCdfi2XYGRRbiZC&#10;dIraliDK148Jzo/98tn2KGjYFt/3TjFhJc9nVBHQVhK80xlWDIug1DPIy3ue7ZpKUgpU6+Fllpfd&#10;Z9o6CnvwfW++7426lJ6oT6RZn0OBRXg2VmnFY2c0CpAFBLGZeCaD5B2k4ERmlr69bfJKypbHKO+K&#10;2LKf4+m9K9BqTRSt6RCyLJQlHvct98fk6/FmFNO4IdGs12x9La1wy+VJY6Yt+MjyjSBqdsZ/n99M&#10;R6uvKIG3KBJKBFpvIb1XB+OJPeuQkfd9XhQvqFzpAARRXpSCLxOiWorVXOxlTHc0U1aX90dD+AiU&#10;bByE5D/2QPg4V4QNc0Tyc+7IeXYgoh5xQeXJ/mjW0k/5fEmil3TmfqxX9SoZhb+Af8ZNrLtZgncu&#10;puFNQnTCZUWSycV7vnL6zcT7UqEam+GD/EiuGDQ3PlGh6aHYoNP4atJ78HXulRSaLIUEmlIcV9hC&#10;gbGntsFTsT5V9FlKVGliz6bVmPzoy25k2Ux4C563zHibCrVXaDtE7ZV+Iyv99vA8HBWUWXktE8qC&#10;ttSohg+u59Xgbx9+ivadtOLHA91cvODctT2OUPlLHRqg3TKbBVKbqvwPFI1pNpv9haKpzv45hNaM&#10;Puv9vX9nLwY4em/OS682pUxwHdi/HC7OHeFGINwGi97boGGDi1kj7+ZGcLij/6Ah8Orbj2D0QA9u&#10;36Fde0ye8ir3l4elSz7hPekIh3btaKI7wKF9B3Tp2B5dHe4n1Nrg4D7dpyyeD+Enxd5oG3oQ5Jut&#10;iSNLZaexaIgijtd5k4DVdtzGdm/1+yaq6yb9Xr/lb5ITL2Dqx3/DSy98G2NH9UEPLypjx47m+DoX&#10;p85OZtmrO6/Bui4pTnvHoVcVO1j1N25nh2iLoqWfulc9qXC7OjjguZdfw8G4EprzJYQoO+NImvAt&#10;QKogyS1BupJWjzxDNC66OaKAylKxc1nnklS/LWjeDVEtQlH9O5VKxRuaZxTo3Os5mHk9y0D00+u5&#10;JiTkp4SoivIzKe+YXJ8kVD5im5MKNQ74vmn4nL8/mVJrhIHmARTTV/FJrZTL+YhNX4r6wj6EHNkh&#10;y1ULaOQbTgjK+qylgGoWCDX5VE7LtFxp1qkyldGC4EW+ouUrGV4H/obQVXyNnF78m4KaaOKK32tM&#10;VLnXyhxQXz0CC4Mmof2qC1AKIy0DbSs3zdWhGL3rJhJqyT39U7xkmvE05P8jELWmpnL54+/sIUDX&#10;0XwXRDWGsCURHVZcweyrkwlI9hSl91NWi/zW2IZZu1rujrqI3oib1gFFSwag6epIIFdjnewl6j3R&#10;lNkHVcdHIGdSL0R8tz2Chjgj+Y0+aMoZjMZK7kO+oLqxWr5lMv51QE3RIERkraQJXMQH02we7ts+&#10;6XhbENXSTpoOUqAf+lkQfe9KPk34XANQPWh7UYR6hbZTjzrjSipN8nQcSeWD1qylLZ+MHaImIC2L&#10;cUni9yYQA02S4ylVVJQaC80yk0i3FChfNQZ6G6Cs6AKoDaIbIooI0UJsCcvF3miFyLOWnZqxV9sx&#10;VYmv5tZi9todcBB0aMp2bueA53/0LdTQ3AYEOMKpPtwq/6oi1WTUHd9ZELRgeBvKZtKoxed/XqRA&#10;BWJtf4O/43lRDZaVheIHz46DQ6fOBIT8V22TTMaMlRku4MgLwZ3muwc6d+yC3/75b/j7u++ho21I&#10;Qw7w0z/9O/enoYUMrF4xDc98ZxT++Luf4O03foNPp76GlV99gpPHV6Gmiiq6KYHnTmBSSVumua5X&#10;hdcjIGroQYDV2DBfm+oI2XqBVsMSumYpUSpw/tYa+7WN/xpPiEzUVUchLdUP168ewPatizB18iv4&#10;w+9+hMcfHYq+vVzhRrXcpVNbM47d2aE9XF20ckwAtfxubwOVz/gukEqFKnqVJ7fr5UpF3sUBo576&#10;Ibazru6IKccW1qNNLHaIGpCytIToKhWNx7OO7o9XIkatUFIQHKuu3Z4DuA1RfT6TXsXty/DFtXTM&#10;vpaF2YHZmMnyqR2iKjaITpdlZyw8qdFsfBSQjw/Z7j6iuJFj/h6e60UKFGWWOJum5dY8hlLhJFfj&#10;dHIjAlICkZP3MzMhZExuA1CZ33K+70hgqv0TrgKh/M810VzmTLPdCY0aPuR3jaWdaA27ocqvDyLe&#10;6YCCbR7cbghqKskkKVqTy03bkUuVjriZ80OM3L7BzOm0pmXdZr1cNWNx/8qrWJcgP2f9E0Rt46H/&#10;MkTNeGgz9qeVwGHVFeNTpVSkrZVFb30KBm08iGtyrq92IOG1DpZqURefr2AAPPEqV5Sf74Ybz7RB&#10;1CB3xHyrG9LecUXVXkrvOKrSMprsDcP52h+VV3sgab4zyk/2JXy9eAMU+d6RYFbcQJvrQ7Grkf7X&#10;Uq6b3uwS1eDOhFJM9UvFRO80vGsGsjUzSLOCENUA9/s0Nz7mQ9YDvgXQALtJYkFUFWPW1VRsjqE5&#10;nV5HJVp5B0SlQs0ad77X+JEgKjWqCE97qAqW38wgQPPuUKC3zXgpBFZwAnSDlAPfC6Kq/Fv43a7I&#10;fHYGGkpo6SFQgjOsyH45ddhyLgAuPfvTZOwC964dcPzQKj6TZD6eAN47Nmaa2IKoNQ6pcjfQ/r3F&#10;vp+vK/8WSG0AlSnfEqKNAn8qdu2YD6euVKPsFLw8tAiASstAVCuDCA/z2ZpEcujkhKnzPsfZwFB0&#10;7yNXL3cq0XaYM+c17ksmuibKCOdi7r85wezfUpYy2RPZ/2v4QediLzq3luen89U1EaJ2xWwAS/VJ&#10;oJpifq+OivfZ/I2/se/PXJMmneyKVmpWJQZZWT4IDT2Bo4dXYu7st/DXP/0Ez373YfTp6Wb8a28r&#10;VOv1lkvWLZBa46PdPAhbdjY9XKxgLiO/8xy23kjDzhgrhczmSFo1VJgbW4JUitQOUXbgmkzaopVy&#10;qapncqWzPEHsELVWzKn+WXVQiz9OZlgqdGFABuYE5pi0NzNv5OIzviokpIqVqNEaG5VlpzY2hW3t&#10;w6t5bHMULr4pZojrdFq9Gfc/lV6A0yw6hjJK2MNPnk/JR3jWElSWUkEqMr0Z27SWecu0N2E0aZ43&#10;ljjxvTJkyDzXxLXGO7kdt5c/aHOlO6p8++DGk22R/FuKsMQxqK12sTyAqGqVd62+VBNMHVBXMQgT&#10;L01Fq7UUhJvjTHplhfNUXOSfn440OeOMg73xF6VBr7WgkqN3MfLfhijqUcX//u1iPFqtuM4DhaLd&#10;+ijClGX1dfz59HxUVI5EUwVP0FxUVwuiBdYkUJOCp2Z3Q7XvABQspiL9vSMCH+uIm+O6IOoFZ+TN&#10;7YW600MpvwnTaipUZQjU70se4GsHSnGlFdBNJZCLuqGyeDRiM5bCJznN9JpyTD+bVYF1rEiTeY6T&#10;5MzrL3NeYzKaUMriA+V7A1HL5NDDns5iz9RpzJLAPJopWfj8eiYOJ9GkJxxvVzJ7sSCqdAkyuy/J&#10;/GalPMFKuZEVdCXNJUuBWsUAlKaUGatixZb5vtEG0o2CKM2wrZEF2BGRj0N3rGCSeWVFcrqUWYuT&#10;YekY++SzaNOqFf74m6fRWB/PZ0NoUhGZhm9r0N9cJf5bRSD5Z+XfOo4NOua99Rt5BDRKBTZFoqoy&#10;FM8//2107HAfoSElJkUmcFjLWS3z1g1uzi5w8+iFzUdPI7WmGX98cxI6d3ZGu/vvx5dfTGStJLia&#10;uH8z4cPjyUuhSYpSJjfVYjOPB6pIvrdMeb4Klqbwd3YQmiEHexFgBUydv9UBWNvoO73q73rVpJO2&#10;sd8TXSNVrAHvdR6X30HuZC3BmoLS4ghc9jmAl6ma3ZzaszPpBC9PgZSwlIfALXNfMJW/Lr/ne01g&#10;KZZsh04OeOb3NOfjy7E1quwuiN4JUo27r5FfckQx1gTn4EBsoanDVhhIC6S36lqLZceqg4p5e4DW&#10;mOLgLqClN5ftYw6LkjCqKCSkAalpPwSoCoWJcjUpO+7HBOsU/wzM80/BQQqSsxpCSCsmTFXPNVyg&#10;4OiVbEfKrpvD7ytwOS0QWfl/ICQ1GU1ulHSzAgxpoqnAmSC0iiaaNVxoxk7NkCHFFi3gBpryjbX8&#10;beEwFE8ciKgxTqg5OJhCrhfqNcxYptl75WXqxn1wuwpHnEj8Hdw2HKQglJeRxkepRjeEwHPDFVwp&#10;NvP0NojWsG7dg48s3wCijQitaUD/rde482AzbtBODqqktsu6vdgd80eepFYi8cJ4oZLUor11YY6E&#10;IKV0JU+4gdvUEpAZw1F6fgQyPxuB1GeGIWVIPySN746Ml7shf60TGrI90FRFYBqIEp405xsIUhOV&#10;pdgTuQUvGulv4hwqP7YeCCvAqfQaAjAd73kn4R3/XLzvz56QIJUv6McBWSw5+MT0mDaAXrPKDH6n&#10;yjA9MB8zgwr40NOwOUw9ZzUfvNVby8Q2s/JKNsfPmrU/l2rFGtVKDs3U740rwqrg2xC1AGof7C8w&#10;lVqVfJOtom+Sb19UCRtCMXYQpPtiCo2fqNSAAK3KZSo0r+tqdg1+8KuX2dicERVxmM+EiquBDbiO&#10;DbrO1oDZ4I1isiul/9Ii2NgLPwsydXYI6fx4bvyuSd9r6IBguei9FR5enamutZyylwVOo7xsEOWr&#10;lmCOffQpBCRlIZkW1dLNe2jSO6N9uwewYtlk7odg4vHkzmWUrs3Mbhb4jDtXGuuwTG7er2Z1MoKn&#10;gCqYajs7EFsW3T+Z7/qbrkWvAqhUqK5H++CrTf1b129do16b6gNp+XHfpnPj92YfemUh5C31nI76&#10;ugTs3/MlRo8cYILLyA9Us/kKw2d1IhZMFVVLEaMEUTf+zaVHb3y26QAOJtey/pRiGwEqiG5qAdJb&#10;EOX7tax7K8OKjSfICVpOsq7UdgRRs0LOTJxSiLANWULBKgrQLGGwkBaaPdj4/OuKik+Y0oxXPF1l&#10;tzVqlOUTqlOTwNGoUZvfqF+KAblSjpzncc6m5bPNKgRlDS5Seco/1UxeGYhr+KwAMemrUS0hVUwB&#10;JY+ccilSmt/KXkGzXdZtY6mUpRbgSJXycyX5UMttiinCYoajYv9g5P9pEKKGkSsf9KRVPBCNBGyz&#10;FuxoolvqVqKspD2yyr+NFw7NM37vWgbaelM4Wm+hQPzKF9OD0qlE+U8LjhqtYc17MbKV7H3jQGoo&#10;qw31qml9/YA/5r+VUYVos/wqTfhgtNFSqQ0JlMChePLACiQVP0nTm71FAS+I6lOqUQ70deWaJWMP&#10;UtgPyKXKTOnJ9sMe4dJA1BweipJlDyLv10OQNLYn4h7sgfC+Toj8pQMa44dRvfY0PUWzXJny3Si7&#10;2SuVd0JN0QDEZ31G9ZeNs8lNNAdqcUqzjHwQFwmy/ezxptOsn0ST/j3/Anzkn29NJl3NwBSCVAET&#10;DEQJVKX6+MwUm1kSWIDPbhCi3G5ZgIInqze2KUMbRDVOqs9Wb2oFLTEQ5d9OsHfXbPsqmvSr1fu3&#10;UKH2Sn03RDcRoltY+QVRRXY6lqTKJHCrYmkZKitWKiGaUY73P5uDyZPf5dOgmapxPDPGp0asRi+I&#10;aLxOnzV2pwbdsqih29/bG7y+s5e7P3/TYvsdolhkzhIQxvWJEBLgbx2PAKvTeVnjilKOzUjG1Kmv&#10;0jS/3/hbGjUqiBgzliDla8dOnTBp2kzEVzQilqLgiw070UkQfaA9NqyZw+Nl8B5YJnZzXQu48R4V&#10;5oZg6kdv4KWfPY1NG+ayeuu+yctAUNS5CZS6Z7ZrMbCzztcaCxUEuZ32L7iaa+F3ZshExxKE1XFZ&#10;12uKfd/cXp4MZgzWfG/7za1JLX42cQUycfH8LrOSTIrUQNTAUxC1ivJMKXaplqV27uKMn7AzPROb&#10;a7K/bokpwza2zS1RRQakt2FqjZHaLSDVxZ2xltl8ifXXSkLHDpv1yzLlLSVqB6gmfw4lFmN5YBoW&#10;0Xyfz3axUCAlNAVSxdGdTWAKolKknxKonwRmYRpf1bY0aTvZP53gzcTR1Gr4aJ8miwTBmViHSwkN&#10;hGgeAS6zXstOa8z4qDfb140UP2QX/8SY25qtbyizYmWYAM5kjJZyyge0oYLfVfKzUianDUftpUHI&#10;n0+W/IIsGdMdMaNcEfdwb4T/wAP1V8igqm6wfMw11soiF0wKvnpavytuvoMOq3zQaosmmKhIVdYF&#10;4lv7w1BgEEgeEot8eLZiwdNeCNEaNPF/zWbAtBZNhKf+ZnLJ87MyNP/8BJXnco2FhhCioWaZ1H2r&#10;fTDT70M0VA0g0WW6q5fQGlW970wQOqI+2hNZC72Q+lYPpP5uABJ+2BNhjzoiZEwXhI1phxi+j3/W&#10;Ewm/8kLCn91RvN2LN6U/4anAIrxQrb8v6mJuYkO5A0rzfohrKddYGfhQ+GAumjEVKUErGvcFqjZl&#10;1fzEO8HMyE+6Umhm5af7pfHhZvDhthgL5YMWRGdSjapXnckKMetGIU0WVppr6QRiLk6p15TpYyaV&#10;rFlzFSlEu9nTsuIdYEVdG5yFVTyHlaq8GvtkBd5ImK7ndxsi8w1EBc4tBKfKNpadbAg7o4twII6K&#10;IKWK1ydH6DL4ZlTiwOUIrN+3C3sObcaSJbMQHXGIz4qNlI31H2fJBQYVNnhNktwy9/m3Ov2djbee&#10;pqYaP3+vmXZrUsmCggUSW8O/Y7+239qK+a22bRKwklBaEobYqIvIy5EZKzSFCoMAAP/0SURBVOf+&#10;MGsmm9taqkwgspu/2hePR4VYXBCEHz47Bh3btyU0BdEe6Kblph7OcOriiP7DhuH4jRuIKudei4FZ&#10;i5fDgapNM987ty7mcahE1Zlwv82aDNL1NkehpiYFf/nTi2jdqhXuv6+NWW21e8dKbk/omqEGTZLp&#10;Ou+6LhUbQC2IWgBtariGJg0bmHHWLGs/zRHcXveN+/iHiTkVwVPF/lnPw15sn6mOta81K6bBqXNb&#10;dHNWqEANb9gn26xxYU0oylvBuasrHn7i+9jtH4m9hNxWWi87CNBtkVaRaa+6tZkQ1Zi7/EjXa9yd&#10;dflIomApYEkUqJMWNAlPvpoc83w1KpX1/STb0YbIPCwmGBWhTAGcFXBcRRkcTDZbzSGo3bAtfXYt&#10;k20qlWJEAqWIVl8BpvunYifPyZtmvFz3NKGk413QXEOiPGB4TFpzli+2IFtIIVSKw3GFOB8/H7WK&#10;DVqsBTa2JaByVdKsfbFcmgjWgj4U9oNQtKE7El/1RNTDvRAxyBnBjzsh+Y+9ULaGIm3OUASN64TC&#10;+T34+yEUY2RJubINy6rVqiaCmQo1MPcFPLhtM815rb60Vi/Jd9Rx7WUcy2TF0z/ikJWMhVT9R4gq&#10;orN8oARR2v1GgfL/mpEiXK+WVKMXd9ZKJrxJOxpuTHlFa7qY8jJPQiuKHEj1dgSolli58JUXTWmd&#10;u8YN/iPuRyRldeLQQcgYPxRFfx+LgkWDUbK9F0qPDUb1tQFoTmBPkTaMqtOLN0iDvxq3cEJNhZMV&#10;f7TIEbUlvZGWMQM+SekEmh4Kb7ZJdVxpPmsFhMYnT6ZX48sbmfjQJw0fXC3Ah3Kqv8KHTIVpB6h9&#10;MFxqdJYNosrWqTGfOUHsbVl5vgxIMymLz6VrLEcVTYC7E5wti6B+kgDcEi4lmoNVVAFrI2RGFVkQ&#10;jbIgKrWgiq6xUDtAdxGgO/i6N6YYp5IqeKxKdgilOB2ZiI2HdyO76Aaq624iN9cfSbGH0VBrKU+5&#10;4tzZcC1lZa1IEhRsIJA5a1x4NOlCyAm0BoQ24BqI8FVgMVCyq687992yNDdym6YEqrx5eOKx0Rjc&#10;vw8efXgUZn/6PspLCEyq0iaeRxNVswHuLZNYv9e58XhUo8FBRzB4QDdjunvIn9JDAZ3d0fH+9nj7&#10;vfeQXFGNcMqBxELglQmT0LFjK7h0bYe9uxbx94Sa2a/grH0SoohFUsJlfOfb4+Do0AXuVLgd2nfC&#10;z37yHdTXyOdV1yX4fc29M+W2wmxm59NkhiASEBZ6ChvXz8fJYxtYN3WNsbd/a1Tsnfv7RkWxBhoS&#10;MXHC7+CgzsQERrGZ81TjXmaM1BreUDDtTg7u+OvUBTieXo7thOhOWjP/CFFZOwQpv9Nk5k4zcakk&#10;czaIEmYqBqK2sVDjKyqPk7QqHEgsx1c3M7EoKBufK8WNVOhdEJ0byHbDV2W8nXktiwDNMO1q2rUC&#10;fOKfjaU3lXKkxqhe48hvhg00FirLUcWC6K0cZxRCJykaFl8rxhcXdyKj4CmKKAfUkQXG4V7KUWOh&#10;8tQp7Y6iPV4Ie9YBUUMdETraAck/7YmCTwei8nxvNKfJh1QxR8ch+vsOCHqpLeoTe6C5SmOitJjl&#10;v16ipeQSal1QWPk4/nJhLlqtvgGlejdJNpVeedlVvH0l3vDTrNz8eogqvJ1wSXg2ajqffxBFDUSB&#10;eaFZuP+ry2itNfImN0k8Wq0JxE+PLkFBqVYoqZfgycgFSTPoRRro5cUSiBXHeyF1gieSn/JEyrAe&#10;yBrXB4V/fxBVO0ew/g0BykdTIbFHqeuI2ur2qK+kfDdjqtakVEWlK2+iVKkDSgq+h5vJ3uZBn8go&#10;wel0qk8NWKdU45QxgTVGygqRWY09BNEs/xSztFMzhJOvatDbGvhuCVF7ymNVhjl8VRZEuXHMD8rF&#10;IlaMdcG5NNMJUWPq/Bvri1nOpFVjX1wJ1odkY41WJhGixpWJlXp9VD42shgVSvWgNCGCqOApiKrs&#10;ZjlKhaHe2Te9AjvP+8Av+CSfghRLAB8LG7OZULIae5Pt9V6NU4q00QA0DTnpgTh+ZD327foK4SHa&#10;n5aKRvPvdojaAKDt62zDBP+g1PR3QVZji1Jlydi3dwXGjR2JQQOGwKFjV6opZzz12HewbcNXaKjX&#10;MSKt/RtVLFWmfeo9gaexQ+NvmYlDB1YTHl2otOT60wMOHTrjB999BMdP7cWBC6cRkV2GhLxaPP3D&#10;n6JDhzZwc+6IY0eW8bdxtnPivg1ECUfEID7mAvbsXI+P3v8E/fuNIEQ747tPjiH4dD+4vZl8sp3P&#10;XUXjyvZiXbcAmoHdO5cQ7p1w//2t4NjlAbz6t1+hoizaPA9zv/9FiFqdSQKKC8Pwox88xn13tABq&#10;GxO1YCqIuqInTfsuDo4Y/6NfsIPPwe6EMuwmRLebumSB1LJyaNazzm3QJGZoLg5Sxqtj1lLiOyFq&#10;AdSIA/M9TXyCbzvr5RKa8p/fzMHim4SozPkWELWDVBNMdjWqyaWptOY0aTv/Sgb2JlAMZMii4jHl&#10;yaL9s9hn/3VspSzX3IKsSbk/bYypxDsXc/DhuSCcj5uI5vJuaKAJXkuQmoBDRTLHu9DK7YayC30R&#10;9PP2yHm1Nyp3EJxRvQhaWsXVhKSsYKVizu+NwnUuyFzjgoZ0qlHN8hd4UIV6kDGaCO9kBFpzVW9s&#10;jH0VDmtPo/WGcNy/IcyKB7IqFiP2XUdSfRWfs5goiN7LnFeQZf5dYZ7QwI1MzFCLtgXc5ofHqT5X&#10;3UDbTXIDSOTO0/DAmvPsod4FqjwIzw6WCS83A8148aIFwYbS+4FKzZ71RX0Ae4mVvRD/FzfceNwB&#10;waPckPxsT+R/4oXKM15oSuHNUm4URbs3E1SCcSezzFMpVeV8m5H1Hi4l57Mi1LOH0yxfEc15hZKz&#10;Vj9YEFXvVobTmUpzXIgZPknGN3QyzYup9vHQOyCqmUarMswlNKVAlXdmHiuOYoR+GZBp4HaOpvo3&#10;gagG6k/RfNlG80nDARrYlxrYwEq9gQDdFGWZ8lttEFXlt0N0N1XonuhiHEzI5z4KcSWjHtuO+SAo&#10;/AwbmcxVAq9WKlEN3ILn1zm9KwiJMaGRjvOnN2PU8D5Q1PsunTvAiSpu3pyJNE9TaG3EsK+0Q5LF&#10;KEbBRUX70vdSbSr6G8GiMcKmUEIyHn/+44s4feoMjh07hS6OXeDp4Qqfixexef0SpCZ6GzhIFZtA&#10;J3ZQm2IBz5jMZkggC2tXzYKrYzu0a9sGY0cORXTEcX5fhAtXT+FmfDIuB8Wi/6Ax6NrZicB1x9lT&#10;6/l3KUEBVOemoQMeozkWednX8OzT4zGg/yCzWkhm/Xvv/onHE9i5PU3xRnYUTWbM0n5Ot8/PGhLh&#10;fdYEFI+RkXIdv/3lC/jZ8z/H+PGPwMGhE9o90B47tizh3wlyMw78rxUdo8kcJwuXffcRlp3h5mot&#10;ZbUAqqAzHvDive3h5gTnLl0x9ImnsfVGHPYnEqI02WXN2EGqumVXoxra0vcarz9DmFk+oDaQGqBZ&#10;7cXUX32mCj2SWIE1QZlYKhVKNbnwZp6JhK8gOwvZTu4w6W0QVeLGT6VA9XolFZtpecnXWsME8q2W&#10;GtXiFWss1vJwkQq1pyW/mFrJ49Zhhl8x3vDJwWu+qVh6bRuKCh4hT9xRT9Uov1A504sJCvDeVOhE&#10;A6S7GQ9FeS/UVbugtqozTfT2JmuwySpcSY4UKv/SIIoyuUERmCzyLW3SElGJPrlKlXVEdOFzGL9r&#10;A1qtjcB9CtYsV6f1SXhgXQD2Zth8Ru+hQlUIUdYrQtSEwVcKkAatlbdUqE9RDbpv0Kx8FOkcQTVK&#10;ibs+Af237kZAxk8pmUl947yqgCOCpzNhyJMvb0+68wTLFa6/N3fOC6nqh8aM/ig574G0mV6I+6EH&#10;YdoB1x66H8nzeOG5XgSooEuIKkufLYeSHG3rCx5CRNpuE0nmdEotoaketNjkj9f4zjlCxzIVVCHY&#10;w7LCnEhX8OQMTFcE7qv5hKgVNMGeN96MgQqirAQmaydV6PzATMy/oRw0hVjAsojfrQ7KwjFVOuND&#10;x4cvtcti//wPhRA9FFuCzVQAmzQmaoOoVOhmQlSVfFtUsYknqnFQO0D3xpSwlGJvbAFOJBfBL6MJ&#10;205cxc0IwSiWACVsam0TI/dojLeKHOKlipqjCZPrWLJ4Kv76p98bBePq6oE3Xn8LP/nhMzh8cC33&#10;SxNfUNE4IMEmCBlTlkCyhgP0md/L4ZzbGbho34IoTdC33/ozTdxwBARcR1enzujd2wPXr/phw+rF&#10;yEy7wv0TotzHP0JU8OA+zfgjQd2kial0LF7wDr79WH8EXlNkqhiEhR3E9r1rcdr7EuZ/vgKdOneD&#10;q7Mnunt4EdbbzH2x9sd9a1+6dk0eIRU7ty1Ejx5d4ejYHt/77sOIj/PhPUnisWKQk+FHZbmI1g+v&#10;ndeljsQ6RxV1HCralzXGe/HcLvz217/E3r2H8dOfvoSuXV0I0c6Y/P4r/DvB/B+AqMIFNitkIK8l&#10;M8Mfo0f3Y0eniF0aF7WZ9lSiSizYw80Zjp27YvQzP8WeiHTsjyvFvuhSU4dUn7azXlkQlSplXQvP&#10;tZzr2W6sSSSr2AFqLzK39ar4toLu8huZWEZwKqzjIoFUlpnJ4ECQCqIs1rhorinWBFMhRUomFl5P&#10;wfGkcnhL1RKWdogav2oe1wKo2okgqlVRGr6qw1dB+Zh4wVq+/VctkPG+hpspfyfoaNnKsZ5MUZBl&#10;jWUaAPI7VFBZapVkVQdUVXdFdRU5JO7Iv7zMAXVV5FCZC39PqGrJuFygyBMFO9EqSk1SWcGM2qO2&#10;ciTeu/gpBaOWgGpyKQptNhKky4MxwS9OdOS/r4snqldjzvONJpOM7W8CQGF2SBbuW37VDLQqJ0nb&#10;jVFovToALx2fh/LycTw4ZbYZ/yT0NC5KFWr8uAjX2uu9kTt/CAo+6YPKI32oLntSxbhTnfJ9yVDW&#10;zcEo2NsbCa95In8Tv6dEb1ZuFA36Ssny5km6y6zPzv4TvFOjCUZWCD4cUxHUg1GJCqIXUjXT11Ip&#10;apKpEgcTy03kmal+mZjGB20p0NsQ1TjobEJVbhtzCc95N5S5UxWlkBVH+eLz8OX1dJo3VMCEY0uQ&#10;3j7W7SJXK/X0p5MrsYum1Eaa9IKo8nNbCpRqwVbZVQRRmfBSoBZEy005nFCMi+m1OBQQg6MXDqFZ&#10;7joNbND1bGymgd+jMdqLXJ6kLtn4A6/sxeVLR3Bg3160ohobPWo8qqrqsWHtenz43t+4TRrrgJQX&#10;f2dcguR/ajPBjRO53IPk55iEyopAGioEIuHXKNjwu0sX9+LjjybiJz/5MTp3dsCa1atx8uhxHN67&#10;idBN5D4iLTALlHeY8zqmFLXe28DFbZtZSosE31SkppzDw+N6w9WFymvYCPTtPxAuru5mtU+fXq68&#10;tt3W+Zl96Pc8jlGQUpgCaTIhfBxHDq9GXg630bXq+EjBvj1LsWrFHNb7FP4ujOeo89E4sx2kVrGG&#10;B2KRFO+LYUN705S/H+6unlBovfZ8v3r5DP79PwpRqlANLzSHoroyDD/58RNwuBUuUPEDqEIJUSuK&#10;vhvadXLCrydOY1uowJ5YWi9UooLojhipUXsHzRKRj51UoscUYORWh38bpFax1V0JA25zmNuuCcnB&#10;siArGpkCOEuNLhJMW0DUrkbtEFU7mnmN7SkgDVuj880kq9bE24cLBG3LtcoOUQkeQVTr52uxJboM&#10;k70TLB9vnyy86pePVy9xX8FfoL64P/ki2Gm4sCsU9d7EC6Vp36z5khyKtCyKtDy+z+N7rbMv4ucS&#10;LdihKCvj92X9CFx+VyGmaCy0C/cjlyjtV5Ph3Det5mNRf4Pj2rMEaCRabQ3D/VSkbVdEY+zuUCQp&#10;BxP/fQ1ERdBmNtR6glT2vrZsRB5ffnyMO1txkwo0Em3Xx6L1hgQ4rD6IpSFv8oR6G9PbmN9aplWk&#10;Ne08sTIvtuG+uPn7B3BtZEfcHPEAQr/VDnXbRqH+7BjkzPZA/rxuqL2iAKujTSCBphwvwpL7EpQV&#10;gaWsKyU3P5eyhykfgcOhM7AhIgfnMi2Xo3NJlhuQFOm55GpWEipRFvOAWDn0cM4nU5Fm0LRmBZup&#10;2Xn5htogauWOtyBqVKhxJM4lRJVwLg+LlTNJJowqEXvllTezcChRvm46rlXx7gVSM1BOuF+gKXM4&#10;ttQKU0ZwKhnYtgjCk8UO0Z0E550qtAT7YiuwP7YK++KKcDxNq7GKsfbAQYREX+DToClvVihZEPra&#10;YsxzQSMOiTHnsXXDl/D39caggcMwcMBQxEYnUJ0uxpaNC7hNIh81t22MQGzkScREnUdFuWadI1Ff&#10;E4HcnOsICjqOpcs+wtq1U1AnNSz3JEJLyyAVxf7c2c34/e9+hB8/9xSWL1uAsyf3sle3xlzNMkk7&#10;pM1kFYs5fwHPGpYwANR2AlwTr9G4/kQjOPgIeno4w7mzC5yp/FxclQfKHc7OXTGgnytCAveba7RD&#10;1FLQgrTcqKTWBUx5CmSySBHzeKZzSaIK/RJ7dms4oMR8bq4n7M1vrH1ZRfvjtZpzSsGSLz9Gl873&#10;meGGDve3xo9/8Djyc+UNEMltdf76bYvn8E2LficPCrMwIA2v/v0ls6xVClRZAJRIz5PQ9vTwQBfe&#10;h95Dx2H9+UAcJPR2EqJ7WY92E6C7oglR1qdt/GxgGp5n+R4TaFZ7UH29N0T1d6VE3hFbSIAqDkQB&#10;lWgR3xeY3EyLTTtQDjGbWW8mX2XSy2fUakczqUK/Cso0K6JkDRoPAGO+a//WZ7038ScEUYXg0yRW&#10;ag0+u6q0ykmYSKvxXd8svHk5H695F+DTy8cRl/szCjUvPirNvVBclbdjoeVqFKQXcvZ7IfYNNxS+&#10;1Rd5E/ugcHIvFH3iicJp3ZE/m39f4IG8xT1RtLgXyvYQsNl90VQmK5f7M26UGkakKqVyTcv9Ab61&#10;ax1arbuJVltuoq24tyYOndZew54s1RX+uwugKoSo/UO9GRcVU/Xvakk5+mykCl0fjTabwtB6Yzx3&#10;noJ+2zfCL+tFXgTVY6FmuwRRXlyJB+oprRVpJWduP9wY1QWF7w9E0cZhiHrBA8nP9EPsk70QMqIr&#10;god3Qfj3u6LyoHoH9ijVHcxYBSixG7WqgLLdxBYsckFyzq8w3f8A3vdJw5E4AlKmSbI12XMigwox&#10;uYHg0oMpNFDV4LkqyCWZ94TqiQyF8crDDH9r9vBuiM61QVSJ5+bZEs4p1ccXMmFu5uALpVUgXLeE&#10;yfndBuh7mvLWEIPGTi+wRz+dUoMdhOVGmlWbWKl3EKA7BVKjFEoI0RJrHNQG0X2E7j6a8wdiyrAv&#10;vgiH5EeXQXBHFGL97p2IitbYKNWd4GAa+12N0VYECjmfN8ntpykZxw5txPGDezDns5lo26o1nvrW&#10;E1g4bzpKSgiHZgJHwGhOwBXfvfjg/b9g/rxJBGg0stL88PGHf8LkKa9j0+YlSEuj2dmk4Bw8DmFl&#10;ZveNUotjvxuP4qIQlJYIUppsETwtBWqpUAFU47nWJIwFPRtczf74d/mRsjQa0EUhOvo0hg7qBdcu&#10;VppluT3JzcfJ0Q2D+vdBXORZbieFbu3Punadlx3OUpJUztqvgSs/17MTaopEQUE4Fn/xKTuTD+B7&#10;cQu3ieV5aqhE20kxW6q5uS6CqpvnTFA2NsbhyKF1mPLRW1j6+QzkZuja5elgu4Z/tSjACxW+xmmr&#10;KyPwPJVoF6p6Ode7U312d3NFT7du6Orkgq7uvfDZ0q24wDawK74Eu2LZ+RKeu2MKWFi3WLaxLskB&#10;XzPyRxMlNFRnBbSWEBXobgsC1ekTLGtDM7EkOIciSRHJbkNUFtnnSm4niBKgAqmlRtluDEhlzaVj&#10;bzwVp2JApMqPWuCuMArUDLGZ9kGISvjwWJcE2LRarAjOxbveiSahndL6TPBPwzu+mXjLpwhvXQql&#10;GJlJcUXrtZjQpHKU+6SWehrhVt0FBac84f+ddoge3QMxD3oiZhjrxii+H+OI0FHsbMd7IGy8C6KG&#10;dkfIsy6ovdbHBIDXLL3mXZS6qLbUwwQlqasYjXcvzEKrNQGEaDAt8Di0UsjP1VcxIUBWGf8ZLyaV&#10;lhCtbyQ4reCjmnjSNrL/V8Tmo93yayaEvqb926xLRKu1wfjpydko1ax8IQ9M8DWWd7aWW1FaN5d1&#10;Y6ffCwkvuCLqB4Rj+BhWkodR8OlQRA3qhri/9kLV9vEofLs/okY68TPVZtYA/o4XpLHQEjnXdqK8&#10;tvzBmku7wzv+Y7zuE4VXL6Zj/tUcHElt5MOw1OeZtFyCTeM9Ct7Bh8SHY3dDumgqDx9kugbLS/E5&#10;TY1Pr8qsz8d0lpmE57zrNN+1IoOf59rcOORcbE84Z+VMyjX54lfw9UCcKoL83qx9n5HyNJVCA+cV&#10;ZszHzHqq4rCiaynndppUW1mpjRKl6SW/PilQS4XSlGeRa9M+Noj9VBaH40pM7psDiUpDUgOf9Dpc&#10;iErCmj1bEJ5gjZ1BjuWaaFIDNKDiZ9Mg2eCl6uTQbcYuowjTRKq2Y1jz1Ux8OuUt7Nm1DBUVUmmx&#10;BINlssoMllorqQhDUvIl1BIgiiGal+WH+gY50UvNUbUKLEbpSrUJAnwvJWsmh7QSR0qT6szsl9/b&#10;VajdlDeQsv1O6ovvzQIB40NKUFHpCqLNCEVNVTief+4RdGnXBj3Myh1rltrR0RlDhw5GWqrGigVf&#10;wVnH5TF5LmZVlM5ToNa5aYKsVkXnbZt84rUXFl2Hn99mRIUd4DYEaIP2w/MU0HjvjGuWuU7bOTdJ&#10;IctFTH6iuh8Er1Gvup6vL7c6C/v1G0Db/y5FHmDrjLJoNSyEi2MHAlSBRxSExdNErZIS7+rZFxMX&#10;rCaUKnAkoRR746RAWW8ITQ0H7WKnvIOvO6JLjX/mPsLVCIoWHb5lSquO2iOGse6y/ipZ3S524DLl&#10;lxNqikimYnIysXzB94tuFhjrTEnuFgXlYEFgNtuLLLh8zAnIwsbgDGhxihEYxiK0AdpAVHEnNEaq&#10;NlLEwnbDY26Lq8Q0iqNJlzPwrj/VqNKI+OSyZOFtnzy8cimHomYn8oofJ/CkRF2NL7qZqc9XdKbO&#10;aMpzRbW/J2ovDUHJsmEIftgdeX+k1XtYlu8QNKz7NnJ+PgqJQ/oj/HuOqDzbk2a+s5mAaihxhtKS&#10;GHcnTYpX9uY9/TM6GpNeQZZiaIVTRNIaf+JQODLITP0zL2YiSQnt6gRRhXlqIEj5pRyi+EeFJH35&#10;bKxlym8MZ1Gi+2RK2/OYceM9qsdBvBB3Qk7LrnghAp56h/KeqDzaHaFj2yNvNs316kEErRdS/u6M&#10;xEc7o853CAE9APB/ECnf8kDUr3kBKUMppQlk9QzG11RO+4rc5IiyklHYELQMr3qzZ1J0pvMKZlCM&#10;UxkNfDBUfCn5rBAyodWr3q4spsLY37MHvkhTZSsr1eyrGZhBBTo9sBCf8eG3hOg807tmm4H02wBl&#10;JWIxlYrfbwzNY4+tNfWsLNyvnPwVBMUoXzkRt+h19d0pFikFjU9tkysKK3pLgFoQlRK1IHogrhCH&#10;WA7Gl+JggjKL1piGcDm9BBejE7Fm/27EJdhmvamwmsxEihqiGqkNVLbGebsh8zuZvZpEMoM0CqxM&#10;YBAqgmgNglArFySBhma91J3xi9TMtYISU0WaEHjG5NZx7t7/v1i0P5nYOj+bqS9IyzlfSjQnLwgf&#10;ffQ6zffOcHNRpPjuBqTd3KhI3Z1w/OhybpfA30WhWTmd1HGoQzH7030QCOXjGUw1aQeZ/bgCqaBI&#10;ZS/4c3ujVg0ULYha46N3X6c+tywt/3bvYnUiKno+9qLP+r0m7dQxxiMv8wYeHTMYjp07EqDKaaWO&#10;Q7n63dCz32DMXbMDPqzHAuh+drT7CFHVGVkxguhuvspn1JSIAhxmHdKkjeVUb8FTkcj0qk5e0ew1&#10;Lin/zSOszxtoaa0mQBXA2UTAZ1GKG2WsVeJFmfQGoNxmYZAAqiJLTk75OThG60kZH75u0tWs1U+i&#10;AmV71RLQw2nVmENR8753Ot5n2xZE36UCnUgz/m2+vk2z/jWq0Y99LuBmxsvkQTcbbzpCQYhQ5GHG&#10;OBXgyKRJrvdAU/wgRP/MDfHPdweSHkdtzGBkTOiNqNG9kPhTD1Qe6McmMNA47SvanKLeG+4Uk2Gl&#10;hGgFLeT8H2Hkjp2WX/wWTS6F4741UfBYF4izuVp6RERqzFO5mJqsrKA05+v4RrFK+AfjI9qEiJoG&#10;jNt1nbI21PiHttkUTrM+FV7rd+N42h95MPlcOfDC5EKg8VAXNMoVqbQnUj9xQ/RwD5TMGoum1IdQ&#10;5dMfId/uhJw32QPk9iWs70f9cS8kjHJE1ke8CQUaOFY4/y5GhZrBYznVlroiLvuXmOpzGm96Z5uA&#10;y+/6KHdSEjbR5FX6VvVoF9mzneXr3Q/NXuwP9XhGNVaG5WOGXxpmaIkni1mdxAowX6+sEAtptgug&#10;dogKoPa0x0vZIy8PysIe44BfY5So5WunYs1AWr2uVWlNoQo2ajRcriZ3joNapnwLFcqGsT9eAC3g&#10;b4pMYzmeqM6hGhfZSfhprCkyDev27sLNSG/2dZrwkYJjg7zl10kVqMZp3ltA0BpuM2vNz5ZZK/XG&#10;39QIwKGobwpBnfIsVRFeWsFkghbLdFHRZBMhJRUmOMm9SarN7McOh3+l2CaAWIwKFrDqCJM6jTFG&#10;o6Q0BHuP70JoYgJen/Q+2rbvAkeas0r74UWAdu3wAJ7+zmgUF/FateRUv7+lbG1wM6AK5vUFoxrW&#10;q/lOeaj4KrgKcAqyrE6juZa/q7H+bt1T3Ue+mvP9DxQDZr2qaJ8qvNdSyTwHdQSNdYmY8uHf0LlT&#10;W8JT4QC11NMd3V3d0bGTI/787scIyq7CqUR1tKonBGl8MS0XDQPZQMqy2zZTv4dFUcHkpWLVUQue&#10;BqCql0mlRokKsGfTy7A71gLoKpryKykUlFjRrkY1S69JJjM2yjaxiN8tIEwX0LRfyLazgMJkI+u2&#10;6rrahPZ/L4hKdEhkKOXIabbF1SF5mOydhA9oxisXk8lE4ZvHQpPeLwUTLqdhAj+/fS4K+8O0gokA&#10;JECbi6kgJboye6DqoCfKtnnRMFCMYrKj1BM5s/og8hEXVE0cifgX3BEwqj3i3nBn0xiC5ppeZtWS&#10;gafmbzSEqPB6JvllR4q5NiirHI8/n5iDVivJPKpRJeJssyEG9391DYvC7K5OmoDXIiXNIzUTos1V&#10;bCTNBKmM+Dptgb1UWJ1X+aEVpawmldpsiiJQE/Dd/SuRVvKkZX6XdOCJEJyU2c3GFHdFY7wnwl/u&#10;jOhhPRE9zgNxL/ZAxs+HInpkH1QtHU1AKg3IQF7oAASNdrNm7WvUE3RBfbmDle2vgGAloOvLeuFE&#10;9DS8fikJEyjrJfEn+PEG+6TjU97gffFVxkH3QpJ8zbQGtwW8WP5h4iejCgdYsRSVZpaWe94owGyt&#10;lZfvGyvDQponi2wQ1RiQPfXxrcoUUsDXXBMa7Hiyhg9kmpSYYh37ruOzwso3T5V5D9XoDpr0dwL0&#10;tgK1Q1S56A+xcRxJKMKxhGKcTCjB2SSpCVVQwjStDudic7D+6BEcOLsDGdl+7PMIEQM3Ki8TvYgN&#10;1IDJBlGqHUuh2Uz3Jstlyfy9VjDk7w0ste6d5nT2RVT77kXZiQ0oPbYKNVd20XTy598JbKNo5SZE&#10;0Nph9S8V/VYwkQmtjkBQ0ax8MCrKInHk6G54B4chj3U1NrcUf5rwHhy7eaBjVwd0dugEpy5d4eHp&#10;hd17V/M3mh2X5wL3a4BlN+P53qw2ohIlQPVqbUN4EpqNWrig7+znw/cNLHXctsEGVuse2rf5F4td&#10;4Rp4CvZ6PtbxdO55WUF45U8/Q9cu91tpXzwUyclKL9KtK1V3r4FYffQSfFl/D7NjNUM9hKjqipYJ&#10;C6T2iUmjSFnHZMnYkx5aELXGI+0QNZ09iyI1HefnTeEEKOv16rA8C6KhSnFjpbkRRJWXyfiNCqI0&#10;6+cHFxmILmZbWnEjE4dT2R40gUV43gugKheTlPpG0K7BzrgKfHY5FR/6ZeKDKzl4zy/DBFKf6JuP&#10;d/j+Lf9UvEWQvuuTgzcuFGKe3yFkFzxpONHM0lTpjPpoLwQ81wZXn2pHo6oXrV6yo8ED9YfGIPWR&#10;3kjrP8Csn8/6rDsakx7k3z1pwndhEas0008BSPFnzHnN65iYpA9QIHphbdCruH/VNTMm2maTLT/9&#10;ihC8eCIOFXxq7IVZashMUpPYbIWmaj5QqlDRVQFI+W9aYBpJHGA5nJo0IJS2q4Pw9sUZaKzuT4hS&#10;/pZRVovoPBEto0K+ExqoSiv9+qFgZQ+k/s0TsY/2QOzQvogb1RfxP+qG3I88Ubt8PKJ+PAhhL/VA&#10;Q8xANNRaTrRagmXGO/K1ZrYTCorH4avALfj7xUITrf4dn2y8qVwtvOkTL6Xi8yvZOJlab5kQ94Do&#10;PxY+wIxKM6O54Gq6mVWcc6PQjIWqR13UAqJ2M75l0jnNWH4VWogVN3MIQ5lBBLh6VqN0WVFtA+Yt&#10;iwVSmmCJpdgdVcCiSYB/hKj8/aQwLIiWEaIlOEE1eoqq9HRSMU16a0zplAbt06vhncZt/a5gy761&#10;qK4mhNTg66/zgVpjeWbM0Q4qU6wGbWbLCYhGDQEYUFCJFl1Dbdx5VBxZh/QPXkfgj59G0NiHcWX4&#10;CFwbMhih40Yh4tc/Qs4XU1BzYReqbh7nb64SpP8RNcrzMwqZ721DCM3N4UhJvYSDR7bBLygU6RVN&#10;SCyuRWZVE1JLCZALFzHryy/wwfTPsHLDDpz1DcXmPbuQz/NXuDsLVDon27XrvRkLZdF187gy6804&#10;qmbUBXDjxiWzPoLSgYrcplg1rqrhklsq8j9SzFCFDaLqxDTmK2sAychI98Uvf/oUOt7fCq6uziZ3&#10;lGbkFbXJ080dnTt0xvd/8TKVY7GJwHSIlomWZKqeHLRDlHVnrzpiA1FZNnKur8CZOyB6uz6a7wRQ&#10;FqWlkSfImtBsrArPx2otWSZEV1IwrDRZQq1sDV+xLSy7mW3UqCC6IKiI7STfLI3eQxWr4M1mv18D&#10;UBW5PEmpHkmrJXxzMOWylbbnPbbjSf6EqJ/yoimoegbFUo6BqNL8vOpTine9r+Na0htUmj0IPEc0&#10;KZp9bnekrXJF9sreaEyhGCtzQ82NPsh6vR9ShvRCwlNuKF5HizlXvur8nT2Ys2bkC7X0U4FMNJnU&#10;CSbAicSbIkVVdsHV9J/Bc+NJM6mkSfVWWwnRtREYti0EkeVy/iQrmys0CMoOWRBtlIO9THlBtAHF&#10;zc348eEIQlP5kwhPgXRTHBzWnMDGyNes8Qc5vfLAJhxViQtVo74jBKtJ80pCUCuZ0vuhwWc4CtZ7&#10;If5tR0Q90w2hw10RO7gHood4IWemZvd5A0o1nupqegatdDKR7IvcEEFTXuMhb3jnU9prwDmbPZQF&#10;0omKFXoxlSYIQZNRS8DIafefQ9SMDXEb5S5aF0ITnmbIPEJ0Hs16rcRYTIDeCVHLjLFDVJVpRVix&#10;Cbq8LiQXR5PZ83JfMo1MRdX6/VvH03v1/tbsqNYt79cMKkEqtWD5hVpFSkITVioHWQ7HE7oE6TEq&#10;0pMJhGgyS2ohTqWXsPD81WkQ4Fez6rD91FlcDTrB5yaQEqKEgpk4ke+hAZW9EavYVZ/e63s18ggk&#10;LJuOwO8/jWvfehyhP/o+Et99BYWLPkHeV9NRvGwaUj78K67//HsIGPcggfoQQn/+HKpjT1nHvBc0&#10;vkkxKlEKjaqYijA64RTOeB/E4TMnEZqUiozqeqSUVCOluIalGunldciva0YBq2g+iyLrZLLv33vB&#10;DxeuKjRgIqGn/Wn/1limxkYb7epTwxc8poYPqmLPIGPpZ0ib+DoSPnwVeStmotqHarsogPuhIhdY&#10;jcnP7c3+/iNF8NRQi14F9xtsbnw+SEVubiB+9tNH0YkA9XB1pbL2NCuTPBV0xM0Nri7u6OriiQWb&#10;98M7pw6H2REfolUi32cNEcliMaY964xlzbBesX4dIljtIRVVB1U37ZM7doiaiU+qx+MpldgamYc1&#10;JtZDPtYQolKkCue4ihBdYav3y4IF0RzTJhYRnp9rkulaJtazHZlcYP9G21MRQM9m1pkA5VNpSZrU&#10;ygTo+1eyTErziRJHfumYSHC+7VtEkKabxJOvUEC96h2DXSHLUFk2yKhJWcBNpWKOJom6m9n2+lRn&#10;RP+lI4IHuSHlRQ9Un+mH5uruaKJIk1O+yVev91XWJJL8Q+vLOqHOxBkle7RcXYGP+F1mybfx3cPr&#10;TLBmk81YCTk3xtA6D8Cu5EI+P/5rqiQt6+0QpR5VrDzBlCZ9YEU9Bm4JQqt1IcaUN0FHSOThG9fi&#10;et5PDamlFLUOtVEuScoXXdqNPYMHmuN6A9kkf7Urd0653MCT4oUgawDqrw5ByeYeSH7bDeE/74jy&#10;87wByrlUwAvLl5TWenmNVbCnodl/LGY63roUjbd9MglR9k6+2eylVLLwLh/ARL5O8UnDphiCKqv2&#10;ng+uZTFjmATeRZrYR1mJlgcRogFa6smelar0lilvg+iSOwCab+C5MqTI5PVeGZKNbdGKOcoKRECa&#10;Y7Ai3U6xrFcpgBKqSJ4f1ehRmueq5Aag0Zb5dQdAaYKpcRwlQI8mEKKJJTieSAWSWIjTKdZ6ek1i&#10;mXGsZAWNbsS5mGxsPLAVxSVqmBF8hGq4dojy1TReO0StYiZz+L3JT18Tgth3/4qw730XTX4H0JxB&#10;s72GcDTjoizGbCeYCy6jkSZ+3q9fQsT4MaiLOMa/ayzybmh8w6LzqpUCjId/8H6s3bMaV6ISkF7G&#10;vrcSSCqroPqsRHpJLdJLCVQq0pRSArW0Fsn8nFzajPDCZlyIy8a6vTtptdiGJMy4qDoPATOUZrml&#10;QK3JJd6P5igU3zyIM7/5Ea49+z2E/PgHuPajp+Hz9LcQ/Pufo2j7EjZK3UvL08Ao5bvP/d9bbo0f&#10;S4Hy3GjCFxWG4BcvPY127VpZeaQ0gWSWd7qjOz8r+HK7Tl3x5Au/xvmEPDNBeYwAPUSAasLoKOvJ&#10;YUFUY6NxMu/L2EnTqmH9kmK13PxU56018nZ/TXvnbiZh06oNgNeF5mBthABqFSnR1TYlqnQ39uEs&#10;zdR/wTbxeRAFBtvKsuvpBujGjGf9tPb/9eVMRg12UyDMpuqcwvb70VVBNBMf+mfifX5+5yqFEs34&#10;9y/lE6RFeJsQfZvt/k2a+a95p2Gh/2FkFDyBBvKnuaQdxZYT2WGZ4c1Spvk9EfOGAxL+6oXGoBG0&#10;bLzYsXqiOYli7nJ/1JA3injfHDOEvyGnKPyaTa57K5mmJpZM3GKKubrqkXjv8ntoszoArdfHU0RS&#10;VCr/0oqr+DAo2SxEIqFpvfCdBVGhk2Z8s2XKb0woQsfV1wnOYEI0nDsgSFdH4aWDXyC74mE0VOjk&#10;CdECgpIK0sxqlXuh3LcXol92QPZbXij+qh/KTw5gOx7AVjHQmohqYKmlrM7vQxHSCw05rqiv6IYm&#10;rVIqbs+ibJ4KLvAASgofx/LrG/H6pRzCU2OhLIToewTqB94ZJv3HhKs08f0y+FDSCKBK4zt3r4d3&#10;qxifNQV+LcZ5ttZd7LkVZES+blonr5lHAdQ+oXSnCs3HSvbIq29a2TtXRuRhbVgWDhGM9uNKdd4N&#10;UcuUYqECOMVyQGrBBlBjxtsgepCNQOUwzfhjCWwkVB1KXnc0iY2H708l2s+/At6E6zl+Ly8B76wa&#10;7PX2xekLe/n85FDORmrcnQgC03AFURbzmd9r7FCmPBt2g/IzNQcj9oM/4+bDY1EdJjBmsGJEsz4Q&#10;IHJbahBM5LCeTFN+J+K++wRujB+G8hA5uvNvLWHx7yqCSRgSUv2xes8O+MVnI7akCUnljUgqqSdA&#10;Bc1qvtYhtaQRqWWNBCe/kzotqUIaQRpcVA+fjEocpKl3/Ayvv4nn08z9av+3wGUVQbRJQJUy5T2p&#10;Sb+IhqQLFITeaEo4i0r/3cj4fCquvvhDpM16H1l7l6A85ritE7m9n3+ptICoOp6igmv4za+eQnsC&#10;1I3wtJZ1eqCbJ1Wohzt6EqJuXZzh2qMfVhw+C9/sKpxgnThGU/4oi+rH8fgigtQa+9wfL/Pegugh&#10;1q/TBKSlQu8FUdVHa6L1JOvSdkJTyRPXRBRYEA1jUS6mFhA1M/R8/2VwoXF1+pLtY8m1dBOF7DTB&#10;eM7MC/xziMpf+xitpyWB2ZjGNvsxVacg+vEVvidUFbZyAqH89hUq1AtFeI/W5zuaXPJLpRotwNuX&#10;8vC+91UEpryCmkoqRmW6yKf5XeiIWlrDDVqkU0xzPrAbGhNp2lf3RVPoYBQvomn/W1fE0LQPG0fx&#10;9qgjYn/hhLy1FHBKZKc5GPGnkFwqkXn/APdDxVrREztifoVO67yNa2dbraVXZKe1N/D9E0EooOFO&#10;mLHYICo5Kl+nJhb9TVHgW628gVZbwtHGKNFYtF0RgKk+n6C+ri8lsAsPKmLLYdWZIOxglGfh8d64&#10;8R0HRA1zpLnOkx7lgahnuyPhbz2QN7M3qg4MRFOqUoBQfZZLij+AJs3Il7IXKGNvUtSV++YFVHZG&#10;bOavMMX3HF5lL/QW1afl8kCI8vUDnwz2ElSjVxQvlGa9dyo+v56No8obk24fB7IqjQKTmBUSfH9W&#10;5jdfTTZNmv+n0qtMlBulgpWJoiALBqI3lf44D1/x83IVQZSVSUp0DctqRQpXjx2ew4qUj5M6Liul&#10;UbpUuHq19/jGh1RwNa/lVJalxuVpb0yRUQEtIaqxUEuBFrOxUJESoscIy+P87pR6fEGUasSXDUnB&#10;a6Um5Mblk5KHjUcOIDJWrk9UY3XWJIsV+EMz8IKnfDe1ZJRFZmVtCBoI00aEouL0egSOGYn4X7/A&#10;HlymsVSoEsCxNMahMdUHhTR5I8c/hHDCNn/THNQXa0JLkBUcBGmZ0oKF3tuAYcxqHfsGz+M6iya2&#10;CHNBnQDOKb6GdQc24WRYEnzSqhCYW4XkKqrOMinOBgNQoz6LCVWCVe/TTKF5z23CaOZfYmd4hfdp&#10;y+HjOOd/CHUmij1hSmCa2XXjtSBPAKU6VuqOIL7yvJUOusnqHFqWhqBjSH76Gfj17YucE4oS9c87&#10;Cms1lo7Dz8Zn9/aElFHA2sasoOI2BGhx8U1sO7gGj3zvSXRo3wU9nL2gFUnuHq5w83CBV7du6OHi&#10;gU7tHfHa5Nnwzla2zVJCVFaJ6obqiDraYhyhEjUQpRJVMjl10Mc1ESmTXfXtVh1UvWR94X26ZTWx&#10;4z8UV4LNNN/XRRa1gChfbaltZM5rll4CYhkBqpz1X/LzFzeysOpmJq05LYOmeDEQLeS+BWi2M7ky&#10;pVhtzaRk1ncZ1VgXXoRP/dIwlSa8oqopR/0UpTAnSDU2+i4/y8L8wEfZejPwrm8q2zxNeu9CTPDO&#10;w+sXY7E3eAkqKghILTUnRBtpeldWdqX4kjlOy1cuT7XdUH+pL1J/1hNRAzwQM84RiT91R+LLXkj9&#10;tStCnuiKyw87InORF4UgWSTrt8jLUqEKpqQl7OTTzexn0X/zbrRem2QWGrXZIIv8JvruDEBYhTUB&#10;b1ycjLM9IaqAI1o7X9rQhOcPx5C4oYRoJNrIlKecdV5zCjui/k5TTya3tXa1QT5bBKlxjicEm1IH&#10;oM6fKmVPL5QsdEPaK90Q+6MeiHy4G2IGEqgPuiHpTXfWaYKUvUmToq1IxbIn0DpWky9aQwTlPXAp&#10;7n28eSkMr/hlUs7L9SHTuD6omCR0hKgS0Kl8wJ5sMh/OyrBsHE9XVCepTQucp9NKjW+cqTh6mAZo&#10;qmjsnTUzSTCtZKXQzPxCmivyEf0iONfMRmo8aAUhKgUqgCrlrEwdVTaloF2jqOGhucZfT5VSy0yN&#10;C4ft2NakkgVyq2JrcoiVPa6AEM1n5bdPKFmmvGZeBVEDUGPKy8VJ46JUF3yviQBVTHsCPVVa7U+r&#10;mk5FJWHTvi0oLmAD1my9zFmC1PhHGvUleKlYjV1jfmrggqhcnvJWz0Xg4MGI/s6jSJv8V+TNn4Ks&#10;ue8jc9qriHvpu4gY0hdhwwejYPlMVh7Bh6A1+xMsNERgHy4QTLl/vt7y17S9byBczBglwlFVGYKt&#10;R3Zif8AN+GbxmbGTCMmpRWZ5E7IIzAwqzYyyOpbaO0o6SxoVaXp5LaJo4l8kJBTowodKaOPJs9hz&#10;dj8i486jvDiA8NY5hltDF4S6FRxangk8p5popO5cgdTFn6B851JUb/8S+Z9PQeSrv0X0t59EDM38&#10;0oAtPNd/Pu5rQZT7V8dQZ/maWhHtrWM2aKJP94EwLikPwrbjm3E6OgZHw5Ix/umfweGBjujm3AWe&#10;SoviRpA6u+KBDo74yW/+Dt/YXHjz2Z5kvTqZRECyLgieqhuaqJRZb00uWfXoYFwRTptJTtsYPYup&#10;g0aVWhA1OeZ5v04RdDtp+m+KKCREi2nOK5miDaLhVnI7gXQlValAutxMLhVgmSAamI6dcvNLqzH1&#10;UClyZM4r15nq/RmFjuT+zYRrkiKgVWIfO/5515ROOcsERlf6kE8MTLPwkc2k/9AvF+/75bF9E6CX&#10;UzCRIJ0ox3vvXLzpk4W3LqZgW+hRFJeNIy/kxSNL2NnAT0tBrVl7gjWB6vMPzggnc9L+2gdVhwag&#10;KZICLmsImpOHouIg6/kPeiHqcSfUX6Qi1W/KOnMftK4LyTYtLy2lRV38OJ47/DlZSAZuTLZijG4K&#10;Q4cN13k9uXym/NeoUdEaC6J8+ua72IoajNjsT3BSvsq9SeMAG+IxaMsmXM99iQeUn5ZmuZxgMnlK&#10;jSp6U5F8rdgLKEBzjQe30xhpT1pDA1B/qjcqlvVE+vP9EDW4B7Kn8u/FPQhLAZQwFYgJZK1GkN9p&#10;edlIbLuxGK+fTzBraCf45hKe7KVsEJ1kMnlmWzeeRQ9hMkE683IittBMPp1RZ+t1VYnkiK8e+TbY&#10;rOCw/Bsf/lmq0T2sjF/QlFAAWgNRmfJSnyxSoitYgQTSlYKozB1WNgVcVu+9nhDdRkV6ipVTq5iM&#10;710LiLYsZhWHxmPZO++PKaQ5b6lRmWKHeA5HBFAbRI8lCaBUINz2ND+f5mdBVPtVAOqT6VLSJTiR&#10;TrOeasA3sxLH/K9h/6EdqKyJNTPddn9JAaypIcIU4/gtJSrVxPd1Wp6pme2qYOSvnoXgh8Yi3qsP&#10;Uvp6IXGQJ1L7eyK9f0/cHDsQqV99RCsiDI1NMRYozL4EC0HSUl8WWAUrAZPHUyCQGpZawqiOpSkW&#10;DQ2ROHpqPXad84cfG+L5FD6vhEqEZtUgm+Z8DtVmFpVmZnkdMivqb5UMFX6nos+RxY3GLFVMyovp&#10;RfBNK8KJG1HYevQodhzcitJyjbmyszBeADw3njtqeK5SijyPLILz8uBeCBvGDmJQfwT36YfrTz6O&#10;4u0r0JRG5Vyqa+Q+dJ1fV7RfM86swu312fia8j6Y3FdU4ry/9bz2/Sc2Y+fxU7jklwh/dtgHAyLw&#10;kzdehVP/3nDo3BUO7TrDpXsfvDRhIs7Fp8NPcSJYj/XsT2l2nhAVSKU2NdxzxAZRdcAC6RG+NxYR&#10;61lLiNqjN1lxH3S/Ks2qOEV42sA6vJZK1IKoAKr6zVdCdBXr+wpCVMVydyrEEraRNaE5OJZWbfZn&#10;iQZL8VpO/bKOeAy1Ax7/Auu7ctwvp1CZ4Z9uoqgpHKXCUyptz2QWO0RNfnqW9y5TMGkOhBboW4Sq&#10;UqC/ez4ZcwPyaWlGIafol2SP3CJptZoVTDLDqUL1ucaVkOyB0LGOSPvtADRHPcTn4sn7T6Va2o1w&#10;JHtq+qJi+VBEDXFByRc9qDoJUVrTzUo9kudOBlnjrNU1ozDx8odotYY8pDV+n5SoIt6vuII5N+KN&#10;1S6INhiI1kuKSp4Ch9IK4bLhMsEZhdYbBNE4tFoXi+8fXoScsod4QOU90cSSJoB44gSpNaNFaVzD&#10;k6l2MAO/DRVSlFSYVVSu9Q6stF6oPPcgIh+hpP4tt4+X46xCWjmbeKH15iYQwqUdkVb4LOb5Hcbr&#10;F3LxNmX8OzTp37ZBVA65kyj5BdH3eaN18z82ZgEfyOV0zLuajj2JlWZJmR6i8tLfjgNqjRVZprW+&#10;E0gJpfQa4yf3+fU0a1yUELX8Q63eV72wIGoS0NkgqrQfetVwgFIvHCAU1ePaYX03RO3fmZl6lsNU&#10;DQcIUcutSRNKdhUqE77UFE0QGIjy/Rm+t0P0JOF5ktAwalpDFCY/TSX8MmjWXvLGztPbUKMljIJj&#10;3VUC5AafdQSVIEFq3J9kVlsQ1ZptwbaB2zZTIVZf3oOsiX9H5HfHIvThQYgaNxwR33kEeSs/5fOl&#10;uqUya5LCM+DUPgRRHsdARQAlNMwsNJWgKXwvsNZqiEHRn+Jx5MI+bD17Hlfk45tSy+vj+fMab+aU&#10;I72aKrO6EmlVFYQmlWkLiLYs2RUNhGiTrWMqpMlbwPtBRZpah+tZ9dh56ToOnz/Iekew0YTXiqwG&#10;qeUamdbWtTYX+SFm0m9w/QfjkfC3nyN7+VTURcvTIZq6Iob1VkrW1ll8XdHfbQsddB8tH11ds62A&#10;nQ7v1+4Vc7DkN5Ow/4XF2PLEZ9j9wwU49Noq7J2zGQtnLsE7U2Zi4sIvsOLYGfhnFeFSlpb80oqi&#10;qjttQMpnbqwTy0LROLk6Xctv1JqpPymVqfptXIkEUcuUF9TOGgWqopgOlWaCczNhaIKFE6LrI618&#10;TP8MojLplxOie3ls+T/rGEaFct9yp7LD2gDVqFPWXYoUqd3ZbJufUn0KoialMtvrJ/x8B0RpVZp2&#10;bdp6Dt70z8XrV3Iw4VIqPvNNw76ERnin5SEu+1M0lhCGiq+hSE4UdJqQ1kQ3Kj1RsoId43BHlHw+&#10;mPWuJ1nU1oydalvjktngipqjwxH5oCcyJ/cmw3oSol3NKiYB2cTwUPrl6p7YGP57PLDxPOEZibYb&#10;I2jSx6H1yiD86nwUaDSxfslTVBBVIGZFbOa/OcGJaL3Gmz+KNl76InCr1SF4y3sqAdmHJy7YaVaL&#10;J8OLaKIprxB3dYHuqPCmqowaBGTSXC/rT3XThxD1QH2NAyuSC+qujUXIY1Q3r5D+Gb0IZAfUlita&#10;k8YkNONGJVruiOvpf8B73jfxhncx3r1E9cmeaYIkfguIfsCb/QFNfZnzgqjSIk++modPCFY50x+x&#10;O/8agKpYvaQFUlWuIgK2mA+b3xN+x1i5Vgdn4vMbuWZWfgkrzVJCcylfl7PyWBCVuWNBVG4aa1UB&#10;+X4zy3ZCWONVOuat5aYsLQFqPrOoAh6nsjhEkB4kRDUjb2Zc2Si0D6NCDUAJTJ7fGcJTRRDV700n&#10;YKvAPtzem+b9BUL0nJb0ZRdh47mTOHZmF3vfWKuhG4Bp6WaUUaNGOWnM1PyNpTqYgLmJSoJU8NCs&#10;eU3wcZQe3oCyw5tQdf044aOZbyrJWkFTsLBB2FZuTVzZS/11NNfaxl+NGtN4ZAiOX9iG9WfO43xm&#10;He9DpfFTPCNVQzgEERzpFY0GkDmVDVSlhOXXlByCNEbmPJ+jrA3d01NUWMpNpXE6LY9cd/Q4Ankd&#10;WiBQ13wN1SzGlKc61pr4ZhDq+VdRm3CJdTiQ2/EaCdfGJpnhGse1dwi6vq8ruh+h7Bx4TxTOTvmr&#10;6rkvDWkgFnUNMdg1ayoWjP45AoZ/gpw+C5DXbx7SBs1ATL8PETbgQ1x4agaOTliDi/uuIIhWhm9h&#10;NU4IoqqzfLYaCz/NZy2LRCAVQI+xbqi+aFWb6o/MfIWItICp+qFir3Oq91bdUdBlgVfxHDZHKEi4&#10;AGqDqMZFNUsvk17mPEtLiC5l21CgZ0Vpkl+0VgpqPFRLrk+zvVlLry2AG9M+vQL7kyqwKCATMwxA&#10;cy0lyvZqzHqNi9og+pEZlrNWLn1AgE6i9fkmVenrbPcf+CRhW7QSNioxZQmC03ehpngImpQrSYt8&#10;KOiMf3kRlWRZT1RuH4iQMQ7I/5SArOiF5qr7yBZyproT6iXoKgejcHF/hIxwRM58Ma0/TXnyR474&#10;FIlNJp8991fpgqvpP4H7tiPWpNLmMKrRGLReHY7he24guUa+olrrWStzvsaY85pr+pM3obn2MhVo&#10;FCEq/9BYtF93CUtvTiAUu/EABKhm5PnaSIA2VPFCsvsj9RMn+Dz+AGKf64ecV3uieJErqvZ7oTGA&#10;QI0bwPo5DFlTB+HmSC9kf96dJ8gehBAWRBvtS0d5oY1lfXA05mO8dikRb/oUEqZZmMheaIJZV9sC&#10;oiwC6Ed8CB/LnOdD+uhqPs2EPMzwS8XasDyTa8ma8LFMG8vMtkFUn/Ww1Wvr+3T2zuzNv6LZsSwo&#10;x6zSMCANZe8bWmRm5DVGpOyd6qkFUOW5VyZFk3iOanQ3K+Rpo3Styvu1hbDTWOYRQlQ+fbfGQm1K&#10;1G7O3w1RnbsZE9XQgfks842VmeUCt1fQW+XB9+P+t527iMMEaUUloSHncq1YkgIzqT8EUhsE9CqQ&#10;0rzX2F0jIdPcJBcnTdBoXXkSK0kCwRLNbbgf+U9SaVnBm1sC1HLfMSuFNGHF7020JxXCqaYmFsd9&#10;DmHnubO4nlYCP16LfHuVoUCK+kJSAa5nlCCjsgm5ZY3IK2tAHmGZW1F3z5JfWY/4kip4K3YCr1tR&#10;vU4TpKfTaRGwyPvifAI7u727kWAm3NhBNPmZc2psiCVMeY0CZCOvqzEeTc3RqG/WvRFkuQ2VqxkO&#10;kYq2X8e9Ck12qfvaZq3bJ0DrAqlHqMyRjJqyWOyfPg3r+/8a0SM+Q86QxcjvNx/F/Wcie/BUpA//&#10;FPkD5yJ70EzE9puCC8M+wtbffo59BwJwXkovrxYnbM9fALTMetYLmxI9llhuTHqZ8YKr1cG2qGe2&#10;ou9k4qstCIDKKrtVEI0swEYCdIOtCKRr+Z1dicrasiAqIUHrKzgXBxNbBBEx2WjVtpS7iR0i929B&#10;lABlGztOYCvz7cwrtngVBOgtc14gtY2JGhHE9is1aqxLv1wD0Xc1eewdjxU8pzMZDazbWtxSiaup&#10;/igs+B6Bp6hOEnUy1QlHBSgp74aam4Toj7og4du90LB/NE10KtJCirrsvmiO7ofi5b0R9YQzIp9s&#10;j7ozmp/R0CL3VSoPoY5m+adZdk5Bl5b/HYzbu5nWeDhabY0gF/m6LgLOW4LgnV/N5yyjvg6tmpv1&#10;oQmZtY14Yn8YWq2/YSaUWivHCBVpj407+SD/SMpbk0kywS2/qs5orKR5n9sDeasdEfUnV5p+PRE7&#10;0hnRA9sj+kEXRD/pifgXuyHlZ26IHNkN0d93RW1AHzTXUH0WeJjlojpp+WZJnpcVjMe668vw6qUU&#10;vOWTjfcuCaJaBnanErXGRC2IqiebogdyJReTA3IxlT2f8ittjeYDzqjng7X1kAIPAWSZOHrYpbjI&#10;SmaAxApwitDdEsleNzCNPW+O8YuzQ3QFX1WxlEfeFBtETQUkSDezwm1l5TtCRaAGYMxMO6BVblVq&#10;SyVoWOEEG4TMejUEO0TVMOxK9CR/dy+IKtCJzPiTVC0nMopwKk0VugyX0+rYcwL+6c0mRe2uS77Y&#10;c2onsvO0nJIAbNaSUKkxQfAuFSlYqPErXqgCmxAIjbYZdQFF/paChba3Xq33doCaoplp/V1jgyaL&#10;JaFEWEXF+2LpgX349KgfdqfW4iiLxo/9MyppulbBl8C7TLAGyZyvbUJeVQ0KK8oIylrkEZb3KgVV&#10;DUgoqSZECwxEz7FxKcTa6bRcqtJc3t9iXOLzvBSXgz1H9yI5jWpTfq3sNBp4TvWNMsFt18/XRp57&#10;ncICyjFeaUP4d0u18zrMdX5NMR4ACuQi9amxV94/ZCAvOQRHXp+C04NeRvrQOcgcvBC5AxYgf8Bc&#10;vp+OzKHTkEs1mkOIZg3S3+cgY/BsRAychsNjJ2P7W+tw4VIsruTUmLXtZ1gnBFFNMJ5k0Uz9cao8&#10;U2cIUVOfDcRa1rXbxcyUU51rPH57ZB7reYGVWvleEKVQWKtgJHYlqlezSk+xSan0zRCSJUys+szj&#10;mnal40ucUBXTjN8aU4I5AqiCoF/PN7npW0JUJr0EkDHn1Y7VnqlE32M7V0CS9y8kmli+xzNr2DFa&#10;6/I1YeWTkoDUvNdowltjl2YiiOpRrzLtm8sp1Fb2RNiI7oh5tC/SJgxA3qcDkP9mb6Q860o91w1R&#10;Y11RuIIWceFAKlpa0Mq3VCQQWwGaFVhek97lZQ/h5dMLaI1fp6CMMcFI5Dd/35rrWBdlW0ePBrRq&#10;hCAKhJZWop9SgaynbNWs/GYq0Q1RGLd9CWLzn+dObTPxci/Qon2Ni6oH0FhmkReQPgg1QUNRfaA/&#10;ihf3QS5PPu6F7gj7rgsiHnND8i9dUbOf5n5hb9RXOqBJE1F5nrwAnjiltHqBooJfYmPYRbzmLSWa&#10;hkmXcswKBq1U+jolakFU5kE2pvABTQnkw+Lr4qsZOJQgNUrTng9doBHUDEQNSAVQmQnsXfm9HOfl&#10;JrUhJBPLb2bSlM8lRNkLE6D/HKJFNItKaOoUY29UHk6rInH/Opa93K7QgrcqH4/HyneUKtQO0WMs&#10;SqtgIMrfaIzrFLe7G6KKVar3lsIoxeWsSnizom0Lz8eHJ0Lxmy0++Mmqs/jNRm+8uuYQFm7ZiLCw&#10;U+y4CDr5f5qgynLFsYGQikxjeVpfbk2OhJlZ5ZrmG6g3Jip/xyKYaptbKtaUOyEKJW2j8qynGXs1&#10;1h9Ttm7G97/cgtErT2LQel8M2nAFj+wJwY8OReGVkwl4/1KaSVu9XPeOHUgkjaKiJoqAmmoUVlJx&#10;EpZ3FJr5KoVVjVSijVb0dKoi06A1nMFneUYNmvfpVHo5bhYDmbznp3fvQWqsrzk343KlsUuqTpnu&#10;xrfW3ANdC69JypzXaIKS3LrOexczJmzzdjATawRoZvBl7HnxHVwd/DYKBs5BzqB5LHNROGAOIUpg&#10;DppNaM5C3sCZFEizCFd9R4gOmUOwzkLBgM9wg2b+lqc/wZ6Vx+CTUIgL2TUtIMp6Yop8iNUZ20DJ&#10;+nC7nt1ZLADJl7QA24wKVbqaYlN/TVZQFtXnlkp0FWG6ku81I78uLB/HtC+pUNZRuUrJ80SeL0aM&#10;8DnIujubouDoJVSspcYndGZAHj67UYBPr2cbmN6tRD+2tV9jUVJ5fkR4TvLPY5tPN0LoiDxRzHVp&#10;tR4LOwLlq4/OXoCGIkJQwYrEH61gonpsKnKndUwmpfdDwdLeCH7OATfHdEHoKAeEsUR+yx2pf+qB&#10;qj20jvMH0PJ1Jzw1qe1gVk5aKUOcrYnuEirS6iGYHfAO7lt9yUywG28lrWD66gqm+scaHcqKQyUK&#10;1lz+O5RRDufVyqcUitYbIowprzzMLxyegcKSR7hTN+MGoDwnZrWADs6LkHnfWOFiMuwp55JcBlBF&#10;k72gJxri+6D2xgBUBgxCfVIvqll+X+JiDQVo+Rbhq8FcXYCgnJX7Jk5kZmEeAfbOxRi84y3/0DxM&#10;kOvDvSDK18ksn1zhAzIgzcLk68o6mIuZNA+W8/0xha6TOrQpQztEpT6lEi9QqZpKwc9naNYfoFm/&#10;6kY6vqIpspQVSevlV94FUQ3Cr6cCNbmTWBE3RRazYhZjR0QO1WgBj2ft8x8hKsBaENUYkhrAUQNR&#10;mmeE6AlbozhBUJ6RujIgpRo146DWOWqZnXr9K6zAgYT+rusZeHnLJQxasB+Oc/eh7ZITaLXWD62/&#10;uoquCy5gzJy9ePWLtdh5cCuSY30IU63ukblO4AmSxq+UypOQtMYM+b0S4qnUUFnZZ5tNPE47aAUN&#10;fmdysfM94dRIEzajOhEnI33x+s5t6DN3HTouOoK264NZl1ifNtxE63U30HpNKHt2WjxrA/h6FV3Y&#10;q/dYH4Qha/zws13XsJqdWHxdM0obWYUqG1HEUlpRT6g2EqRN/FyPouoGxJU2mwZ9jg33jCaXCM2T&#10;qdW8N7VUtzW4HluEoN1BuPnuPpz/9WIcn7oY0TeO8Tx5Xbp2dSS8BrsTvpkgM5GbBFXeE5nnZlxU&#10;cLXUt9newFX3IJwAlaqnCm3WPU1HvPdx7H/uNYQPfAclAwjPAQsJ0JnIIxjzCMhsKs5MAjWLYBVI&#10;cwd9huJ+s1HQX7AlZFmK+xGu3D5q+Cc4NnIitr6xEievJME7r44mMjvXBJrvptMVRGmRsB4JYKZu&#10;qVO5VdcsK+uCIEv4HSeEd7GTVw4lmfKbCFEB1IJooUmqaMZFWeelQlfRutLkkuYC9vJYptPmPo2v&#10;qdqKKTaIUuGajox1WzmV1gZnYS7b4szAAswIVP6lLJOe3Jj0fJ2mtkqITtHkktqsIKo2TVNes/NT&#10;LqdhRzyBzbruLUd+iqBTGbI0pHTLEJyxG7WFWnmk+RR3viruhlwlad0qLqiGCIs9UR3aC5U7+qFi&#10;bT+U7x6EKv8H0ZRB076GFnUFWVboSpiSPUUaC7X2YTyGBFOlZq7xxJ6I36Lr+nOsv4lmiNOs4lxx&#10;Db85HYUyQ9EmWAFI+G8mJXyb1UGUq6z0WxS9iRBdFUSTeiIh2Yt09jQy15qV1zp3AVQzWpabgfms&#10;dfCUwaZoNQDhahxgK3mhAq3+rkkpbWte9Tu+CsTF3ZGYPY09jwIoVGPxtSSq0RgCNNOsWtCs3SQ/&#10;KlN/3mj/HEuBEpSfsOea6l/IB5OLaVcJUD6oqYTntGvs/a6kGf+3k2xUt80NPXD7ZJO9wlnqzvTm&#10;fHCKCr7iZhaW8rdLTWViTx1SZJk6/M4AlEWzmxpst6epVXKw3TR7jhOAZwk4O0Rvg1THvH1cLc/T&#10;jKtxoGZlP06YnmYDOcUe+HRSFRUyYapzNc7MqkSajKmBf049Tsey1955AUNm70P7hZfQRlkKaXLc&#10;v5nA2kyzY4sCx8TiAT5D94XHMX7OBry8YCmW7NoA32uHUVBAQMislamvmXwDQ70nZExwERV+Vn55&#10;k7pCRdvbQ+RFoJ6mf3LRDRyNvIzpl7zx7U2n4PzlKbRafpnnwM5Ya44VAYfFCu5tBfiW+1yr7QTp&#10;ljC0Wc9t1nGbdTzvlQFwXHIeLxyLhF9pvZkBLaVZX1lWg7KKZuTWNKC4qhql1fWILW3ABWPCF1tu&#10;X2y8JzLLcTWjBiEXU+H/5jYEj5yG+D6fIKn/pwh+YiaO/G4azq5ZhZJsTSQlmGswzvFyTeK1KvBI&#10;k9y/5J4kdSqT3/yN4CRoGzTpZB8O0fipuW/hqC8ORdCaTdj3+JsIHzzFALSg3yxk0UTPZMkZOJvC&#10;ZzZy+ZptlKjKTGQO+Yzw5PcEax5N/YJ+VKz95lCNUpUSstmDP0PA4A+x+blPsW/vZZzNUkfPjjSu&#10;2JjzUmqnTcdh1THLf1gdtNS43O40fsnOmtaY/JLlG3orKyiLFOkmiQB+v5EKdSPr93qNhRKsy/m9&#10;/KK3UzCcZXtUAGcdR5C0fK8lEqxiH7I6k16NHVoJGKAAPzmEqIKf52FWQC7VqGXOfxaQiZlXMyl6&#10;pEhzaUXmsv1msz3TjNd3l5Kwkcc8wzarazFwNu2T7+WFkVSNgNQAFBc9YVnFBTY/cwUWMUyx8UV/&#10;k6BTLI9bpRvNHG5bqnFUMYjvBWIbj6xYxhSDFID6jIrOCEp6Dt23sE6vjyMTFaSZ9XVtCMbsiUKK&#10;Jpf4r5WWewqor/qmsvJfZ8Nj5d4s+z+eDdAXX4RMIpF7mKVVWmuqYMkmJJU5MC+A5fbJ312si7FO&#10;2DrRe22jfapnicr8iuAg6NLqcTC1hjc9Be9cSjHLwN4jRCcq0guhKX8y9VyC6BQCdcqVfKrQPJoK&#10;Mhcss2G6SQOSjfk0C7bH0NTIUDBlPRSNHym5nYBqKTy7eWyNlbLSJVdhY2gOlgVnYxkr1Up2MGvC&#10;io2ps+6fQZQVdEdEvlk9Yq3cuFuN/iNENe55zECUryynbG5Nx2wzzj5UAT4Eq9LL+qYXIyirBpuu&#10;pODJzw+h/fzDVHqBaLcxGu0EIy3T3WIzOTYLYAJqJOEahXZrbqDDUl/0mrUH3/t4EX4363O8v/QL&#10;bDmxDeeu7UNs5gUUlQeiuioY9bUhqK+PJCSjUFsTgZqKYJSX3EB+3jVERJ/DpaBTWH/mAP6yei0e&#10;X7oNXl8cxgNLvaks2QmrkqmyyUWORSaQGWOXKaSQigaohPvaJLSVy4i2F/QFW8F1PSG7LAiPbbuJ&#10;gNxKlKEWhYRmRVkTCmsqUMBSUdGEZPmJCp6piilbCl/e70AqM79NV3H5B58jrt8UZA+YYdRf4cD5&#10;KOk7C+mDP8G5kX/HwV9OQNTe3agpVKdhxWVtxA3UNl1juW5gaZbGNmn81DY2KkUuuBr1LXiGoaE2&#10;DPEXT+DsX6bAe/CryKCCLOy/iEBcRGDO5/Hn8pgaB53Lz7dLNovGQwXOLEJUJZsqVN9nG6U6x/bd&#10;LOQMmYXYgZ/gwNgPsH3+fpyLp/LO0BJQdh4anzSTOqxPtnpmrCzVL3bKmmw7llWJQ9xOE58a19zB&#10;ovQhLSG6kfV2AyG6wdTvIqxi3V7Jer02LBeH4wVjjYVa+xZErRTl1vGsus32k1aNwxQPX11Px3yC&#10;cu4NWoOEqNLwzLqWa5JD2iH6mTJMGBWaZ+YyzCSTxka9U7A0KA8nMup5LGsu4zZEpXxLaJ1RRKSG&#10;IKfgedTbMmIoSLMJZHQXYxRoxOJPF+u9KV/HIUFUapQ8KqSZL0Vb1o4i4QcYuWcfwcl6auow29T6&#10;MPRcew0hpZYAJUTrwfqJF04oWb2UqCCq3CKxcFt7DDvjFLlJTvWiNuWuJK+ht07SKnefzL+v8KRL&#10;O6E870kEpx3mQ5J5UkdFWI9dfHgzfNPw3oU0s1Lp3VsQzTVuTVP8M8x4qFlGZiaVLHPByqWUyweW&#10;a6Jnf34tzaTbuJAuVwyCzcBS2QbtIFXF4MOiuWDAR7V3kJVnDSG6nGa9ojetCv+GEKUa3cvXE8bU&#10;tPWgX1N0LqdZCTXJZJzrqUpPJRXRhGcDkQmvCsr96P0lNoZrVNMzDvmh36ytuG+ZL9psSeJDjWfH&#10;F4HWW6j89KoYiBsTWAgyLZbQBOHmRD7XBNzPvz1AxddpTTDV6zk4ztoP5w9XwuPd2Rjx4Sw89cl8&#10;/Hz25/jzkiV4fd1a/I2Q/OXCz/HjT2fiex9OxfenzcPzi9dj1BdH4LTwPO5fdoWVi5VqUwr3n87j&#10;8Hy28XjbWNm2WAA3IDcxGARKfRdhzu3+Ney0N3L7rdzeWD7suDcoo6xyekWh7Zc38NQ2H3iXlqGS&#10;FbWSJn1xTTmKaitRVdmM9KImeLPD0TO8nFGF0NASXJl5Er7jZiC533QqPyk5C1gCWj7VYXHf2Sga&#10;+Bni+32AS0Nfx6GX30fwjq0oTxcYpbAjWWi+a2WVUeF830zFrpVdJpZqApoqo1AcfRkh+zfh5Gsf&#10;49zYCVSf76GIwCvtN59gXEBoEqA8dg7VZxahKHBqUqmgv8A5j5/nmfMp6D+P0LVUah7Vp85VwM24&#10;VeaYsdNiXkv6oBk4PewDbJywFqdC0nGe9eES68wl1muZ1lZOd5r7mogi5NTxeqtuEXr740uwi/Xy&#10;6yGqiSUNUdHistXz1aHZ2B4tRWhNJpn6yv3ao+Prvlt+ovpcjhPp9dgQmo/FAWmYH5iNOTfy7gFR&#10;Woc07dVGP2Eb/TggDx8ZNcrPPilYGJCB/Sm1OJtey7pvnz+w2qREySmzGqoGl1OikZrzJmqVYK7Q&#10;kRB1M4kt78UirW4ymTfu8be7iwBqIKrVkxq2LHsA2eWP4rnjK9GabUb+ogpS32pDBFxpNR1Lt5LX&#10;tWJtQUJVHcbvDKGSUCR7qQVW7HXRGLZ1G3yzfkNZq3TIlMCUzSa/ifEV1YkppFRLGf2vFEG0PQpy&#10;XsLVlOusBIpNWM0GQphS0u+Mr8Z03yRMpFKe5Kcx0Tx84McezAbRyYTkx3woH/MhfcKe7lO+n0mo&#10;zgzIpxK1cinNvpaBlUEZOM6HoNTHpodTIBIDUWt20+6EbwCryQlutzuy2Lh2rFQIPFYurZu/DVGZ&#10;QHdCVEEZdhKgu/l6UHEWbT1oS3C2LJb6tUBqIjYlFFGFFuOkKg6/k/o8mVGIc7lVNN8q8aeNZ9F5&#10;7na0W+ePtnpGmxJNrNfWm0NM3MO2hGTb9Qm4jwpPKyzabCRU9TyNOg1HG21HM7vVVsKV5n6bLbE0&#10;/2PRVqvTFPZrRTDu/yoI9628irYrr+C+FVfQngqz/cLj6DjnEI99BF0XnbUC1lLZtuJrm1UBaLtC&#10;2wfw93y/MhCtVwWav7ddF8LzCCe8CUVCUgq11eZ4HjuWReY8z4WWT2tWTjkyt9mUYCDalh35/VSx&#10;iprzzIEbiKysR11jM8qqG1BaW4fy2iYklf1/zP0FeJ3Hub0PO3GoKbdpUwiZmRKHndhx4nBTbtNT&#10;SEpJw+CYmZltMTOYxBYzs2SxZItZskVme31rzSvFbuqmaXu+3//4uubaoO29X5i5Z62ZZ565RIV0&#10;CslNA8hi44x70xO5E1agnmqwiVa4g2BqH0GQEWgCUrMBF18TZK1jCTkCq3zUQiSMfxNhL3+E6PVb&#10;kRsdgJbmNCrwMlw6dxwXzxSgtysd5dWRiEjwgU+QGxwO7MeOd5Zj04vvwOnhd3BsMv/vuA+QNmEB&#10;CqcsQ+nEZTgxiccxeSVaJq1C+4R16CBgO8fwmFgsS0/Ay8ab13zO0sj3NEsviBrw8lg7Cdl2Qlbn&#10;0zh+DT+3GhmjF8Dl15sRnFyOhHZNnCpUrwfJhGYCgaphDYE0nnU4sZp1q0o5a62taCyIdn1q51Vn&#10;XQ1Eu83svOq17LxWJbkWt5hsZ1plZ9nqwfoqscHrrmsfq3qq99lmPcv7sDOzCVuzWrBRm9dld5iy&#10;Lsvalnw1i8ZFBdHlfL6YAF3ENrqIbXVJcgPW0zH6UrhENpw3QxAm/NB8P9unaSdU3BJXbMMJJ06g&#10;rGEbzp7WDDu5pJVL11Gi2n/+2ufXvr5e0bCkipn1NxD9EjvuSXgvcS3rPAWDHB7bmeJGb9+fgV15&#10;2nLHQPQy0rp6ca+DdvYczGIv9eJwHHN8dqD61POwVippJl4/ICU6BFHK3/8FiEpGNzS/zR6mhj1n&#10;P+HDSlDdZXq68MZzcGYlWJJ4Ap8k1GFBSqsZgLYmlBQjOghRwlLjobpJVyFqDWyvyW7BlrRauBS1&#10;IaT+PEHaz0pg9aYGogSobpTV6wmi1ix4eM0A3AnNA3ntZpxIPbSpaIIoQakwkU8Byt7c7LKo7PUE&#10;qX9Jh4nnU/ZwzYx+1soPFf2uZt/DqULDCFLZ+3AFL6sTOdGBpJZuHCltxQt7gnHr5sMEoPIaCJC6&#10;oZbiU+jFLY7FJhh4mBvvnRmLFFjzCSh2jFptQXBpPPJGRV2wMtxohmz4eQUS054Ms89hb0vwHcjE&#10;jTsTMGxLJG7bHI47twRhxDpvjFtuh7Gf7MT0FTZ4aJsP7t/hhxk7/DFz9yE8tPsIHtp5BA9sPYSZ&#10;2w5jyrYjGLs9BGN2ReDu7eH4+sZg3LIpFLfsisPNgrMDf8ONx6YdFV3z+FzJbiwlqo3BpFoN7Kmy&#10;h+3Nxh/Cj6Px3BWcP8d6ffYSui5dQPnZi0hpPoOsiEok/vwAisesRAPB1DZGY4qDEKXak02uH7cG&#10;9bTFjWPXEKrr0U6gtty3DpVUednjluHQ+A+xZ+58LP/bSiynCncI8YdvuC/cDwXA/uBR2AWFYaWb&#10;Fxa5eWPT4WPY7BOODQcCsWaTG1YuO4Dlb2/G8leXYcOPF2HrUx9i59S/wGncX+E76g1EjHobyeM+&#10;RDYhWzRxCcomEbIEbMPElVSrK9HGY2sjRNtZ2katQftIPteYKCHfpuOUtde4KiErVSoQ549ZBBeN&#10;k4ZlIqaTooD2PpGOJZEgVZ0SRLVVshTqoSrtBGrtBupTZtVPA1HWV22g6GYml04RolaYk1MxRUJ+&#10;EwIrtIiBIkDiwtRVCQu1kyGIWu1EtvsIga1l0kpuvoXtcFN2u1Gi69n2BFGzkwRFjobXVrIs52fk&#10;HBexLE1twMqkGmhbcY2DxrBtmlhoigmrbVptJJKCRBtSaugm9kQrchsPor97IiFK2GnnTzNPcz2+&#10;fPFiTU5R3Wq4UmGXZNO5C6OxM/sdfGVftMVFQZR19MZ9WfgooZQS1EAUONRyGl/XdiBm/EqWSxAt&#10;xKtHV6JLyz0Vy6lYqs+Q3nr92ff+vWL2mT/9fVQ2r0HcyTYooawmC2IJEKWtUyhFONWGQjCWx1Vh&#10;sVnu2WJm5pUFZgkhamb5aA8EUc0ErknTbKAGs9sHIdqKDXx/S1o9PCv4fQ20DKwUms2U8hy6Udb4&#10;jiqNbAorCm+oltdpSxCbwnZrldKnENWs/D9CVD29enw/VopD5VKVGi+SGr0+RIcqqGIBNcl0lJ1I&#10;qCYLTvQjveEsDuY24Int3rh5yyEMFxyNmrOU5U0E4M10DGZ1mbH0mhQcGl/ka8JyOJWfsfYORRhu&#10;m4NbqTJv3RGFL20KwXe2hOLebcEYR/A9uOsI5uw9jF9S7b7nk45Fhwqw5Ggh1oYVYkd0MQ4klcEh&#10;oxra1dG9gAqm+DScynvhyOvpWqZJC54/Ow6nshY2xEY4ZtdhT3I11keVYFFwAd45nIdfuiRgzq4g&#10;TNl4CHdsCMOXdsZSOWfyuHm87lLVGprQOeYZdW2GAxwrcfuuLCyKq0HvJeDc+Uvov3wZHfT4BR65&#10;yHpiC07cu9yKuSQgNVEjKLURpG0GRAQQlVzTxDU4OW4FisYsQcyEhTg6azXcfrsdLit9Ye+aCJuI&#10;UnjltsEzrxlOOdWwyS2nImugRe2A53HtrtkP34peePD+ulOleRe18j63wquqHZ5lrXDKPwmblFLs&#10;jsjGLt8E7LAJx5ZN/lg1fzcWv74aS3+8EKueeBvbH34bdpPfxKHJ7yN28sfIHbsQJ3lsjRMIT6pW&#10;DQu0j1ptzqFJZTzPiefQMahIG8atNsq2fPRSeD+xGIe8ExDbNoDQRm1TrPqseqzxwwEEE6L+FQKo&#10;dlTogjcfVT89WXctNWpB1KWIAOWjok0ci1rgdbzNGm/l/1edjTTiYvD5IESNW5M6ZFuSOFG2+s0E&#10;5hbC00CUoFQRRNcQnGtM2xyMFeX7S+QcKXZWJfG6EdqhDZog42+wTWrxiMpQuzRtZLBtKhJAy7qj&#10;alPR3vkk+SFxZwXeX48v/04xSrT7DkKZr83y9m/h0vm7EFj8a3zXJph8lIsabIP7cvDLyBLI0BOi&#10;V2BLG3mrHZWogajGr6gG7PPwQexiXOgZQ4jqAIes+1ARPDVO+vkS+fMLrTy/60z3BBQ37UecLDZt&#10;a1ideiBlhmFPOAg6jc3Y5rMHY2PSEjFlxVZohJIZLNPgdFqrsQmr05tMWcmbujKzDatNb9iMtby5&#10;uqG7MhtxiCpPWykLmqY3NUBVDJw1GaTfHloWamx9WTfsC1q/METV25utGghTJdBV5bAq4vUhqsqq&#10;CbVwHkvQyTMmrCmheQAeOY14bONB3LI9Ajd6yZprnLOEj1JuWoZWgpsdaYOdqggcWnJPqk93KjuH&#10;bNxqm45bd8bRih/Dt7ZF4L7twZi4/SDm2hzFa17H8NGhZKwMzcaWmCLY5dQSgG2m8WhdtX8lj73q&#10;NPyq1AiVlb8HAaW9PKcz/Mw5eBX3w4cQ9Ss6xcJOg9fDS42SttCt5BRB00mwtMO7nIq8ggCq7OP3&#10;DfDa9PF3erA3vYFgzcVPnCIxZstB3L45DDfZSpGykmorGtY/2fph7lLTfG1bhe/sisbBqmZoU1oN&#10;ktY5piP9gTVoumclTo2gRSYwNYnUSogqfKjJKDwqT6rP2rErkTGWwHlsJezfOAAbAs7lWD4CCpp4&#10;fDx2XndXFhd2CM4lp9kp9JrNEB3KT8GJx6/3XHjcKs6l/CyLO9WbQOTCc3Xi55zZ2bpW9pj9g/x4&#10;rr6sN54UBK4neF0qeG0LG+EUdxz7D6dht0sENm31wZIPd2HFq6uw7umPsXfmOzg65QNkjZtPqK4g&#10;9FejcRLhyvMQRFU0BFBPVaohgXaeW+X4lQh8YAH87cKQ1NiDkBYqUNUd2viY6j6Tk0FpFw1A6ea8&#10;PgtR3jdB1JX30NnUa+WDaMahStV/RZdYAL0K0UGoGbCxztLV+bF+7MmijadQ0X70Ktr8cWNm86cQ&#10;XauZ+mshysdlKkn12JXViBD+loSGgSbhacQM24TGX4dSWRqxc5LulJ89eALYk56M0saXcUVZ60/R&#10;KXf9tywSRDUBpYlzfReVaNcduDJwJ9JqXsQI50C6NtZJdfhycDaFmHO0GA2XL1oQXZlZgxtsLYgO&#10;V+/Px2FsiOuyPgH6FNs5OOiqWS7NYA1C1drg6fNm568t1yrWq88F0Z6uB5HX4GmWLsZUDyCCdkRh&#10;K1En2OOwx4ujtFdgdWjdOeyibViYVIdPCM8F7MkUI7qcFn8FIaoJJc3+rcxgMRDlDeRNXM+bujqH&#10;9l55Q6lIHXKaaJsJTVNRNObDQoDG0r4bVWggrg3wZPelDGnrj7dTmbSZpZ5fDKLW9h9KTiI4WgC1&#10;ICpo6/nQpJZVTkPJJo5V9iKFDcI1vwpTd3jipp1RuNm5Grc41RCWUpiahNEMNx2DekUP3a8C3EQb&#10;fvOWOHxz0zGMpMp8aEcwfm4fhvcDkrAiNIuVjpaJ6snleAc82NADq85QKffiYKn2f9JKlm4DOPfj&#10;/O3jhIfiCFlceV5uBKz78Ra+30qI8Hz52q2khc/b4FSqNdgdbIxW6IxZk83fcKUS1zbVbnytvJVu&#10;LFKq2o7Cs5LKiPfUn//XKe0k/uaVhAlbAgn8UNzmkGvGQ4crJs9MTmmisxw37k3B6+GZZmlIX/JJ&#10;pD60GnUjVhqrqwB2zWjLynfRDrdQwdVNWIPisUsQOm0R7H+8EbbrAuEeWmg6CU82VBcWKWlXqkx3&#10;do7m/EqaWVrhwWP2LdSYYTuvQSuvDe8rX3sWsZMgcFx1bfg3N/0/QsitmO+r8O8efNT3OfH/OdJG&#10;u/D6ugm6fJQL8qLt9mR98GRH5cXr555Tgz2hqdjgeBiLP96GFT9biG0PvYnAiW8ha9InqJmwAu08&#10;v24qUalrdRANGiOVvWenUT1uFQJmzsfhHUeQ0MT6w7oTq8nIanZ0VaeonrUTaPffQdTD3FOdnwVR&#10;nYOWLzsW81zLO9j2tGaf4BLQCDYrTnmonrKoPtedQdCJs1TsbdhBkbKdj9odQkW2/noQHZqhF0S1&#10;hn4DO1N/trvoehbBWsMFg79h5goGQSqomvX4DYpDPUdHeRoLjyUjo+Y3uDDwA/LoS7iiHTu7NQE+&#10;xJh/v1hsk7IV07SKSSGa36JLfgpTfbytoS/j8ghRu+OY5JWF0r4+y86/FqPePpMqlI3TjbR1rsJt&#10;dlGwP/4X9vpKDyXlOfRj/4l9/ya/QwfH/8sDVMC+Dlbxofru9lNzkVUfgbjqs1RkApnSbEm666LS&#10;3mtNdG0n7T7/VnOBSoYATTyBjwjEhQTpimTeIMJ0tQGpxl2sG7aaN9NAlL3kWt7c9Tna2bMV2/n/&#10;XQs7qXjP83sVJiJgKnZUinGwR9TN5KO1jLMXR6u74URL71BEgLKxOLOxaGbTAJQVUDGiXgSnl9lb&#10;/trN6LT9cbc1RsXv1Drj8NpzBqCxNa38bv02z5sAV/b7RDYEr8IaPLglAMN2xZvxQoHkZocK3OpQ&#10;g+FumoChlbfPwc20w1/bGoJ7qeZm7Q7GHzyS8UlQAXayE1EQtRcbirW9LkHJY/Ei2NSAXAdXWJkG&#10;ZM5BIBAA+R5haoCgx8HzE0zcSwgNFhc+dxVAWEx8IctQZ2LsIa+D9X+ulqH3BVh3AVffR5h6ELz+&#10;VHlHqfocMxrwa6co3LneH1+2ScGX7emK3Fkv3bXPDa+BbT5meqaZxA8Nq4/g+F3L0Tp641XLTmWm&#10;IPX2MatRPHkF/B9bgu2/3QKHXSHwTj1hwOXM4kSY6HgV1qMFEhZErHuo4zLHxuPUsWmiUMdt/X2o&#10;XP/8rHO8tvB89f/5/aYMXmdrRpx/5++7sZPx4H3xqeqHXw1VvlRvVi12+cZh/UpbLH31E2x97E0E&#10;T3ofxVOW0vKvRMuEVXykSiVINVHWNWojavn8qALzt3khtpkqsvEMjvA7vWh9DxGch3me2k3BWzCV&#10;EmVxIuAd+DeNRWpyydTl4jYcNYDUhOhQpy+QaZGHBTMjdChAFHutWf1tBKg2rdtOC7+Nrm8ri/aj&#10;38i2py3JjZ3n8zV0gGZmnmBdwTa7PrnWHIvyVlhzESrWb5jY06G2yNeKf42nU4to7MdW3oO/Rbdh&#10;fmQ+osvm41z/eFwhRM246GDU0H9eJAzFKAXca5ae39n7FbR3PYKn/Q6YIU6Nixp35FiMOxwzkdPe&#10;a0H0lQjS1SbHslCarHCkfXIKoQV7DWZz/L+D6H9SKI8122VWGPAACVCB1Io7/Qqaun6CzNp0xNMG&#10;RZieT7NzVqYY2exjSmlHe60bmMDe72jNWfZ0GhutpaXXCgjdmDYT1jRUNJCtHlA3UYPc6wjRDSza&#10;X34r39vNntJb+zOZ+FGBTMsHrV5wqHw6JqNHVixfVnLHQsXTWTOaRqmx8qlxebLBXA+iAYSoEuaG&#10;GDirYuh8FKqh79X5yYIpm1EP0uppn6nwHt7ug9u3xuImlwb2frS4ngUY5pVLm56B23ZG41ubac23&#10;BOEXDvFYeCgXe1NOUmW2G5XjRyvnzQYjWEodq0Gr4f59A///vrgSpo68Vg4sHgTTQQI6gCr8ndBi&#10;3LXWD1+yTeI5ayKsCrc4FuFGVtq76JZis+pQ/rNdaLlPkyzWksqG8WtNcHrT2NWImb4Ue/+wDXsd&#10;wnAw/aTJcuRG5WtUIX/Xk52gF4vu2fWO6/954XF48Hg8C6lij/fCrXyASvkMwUpHkF2HrT7RWLJw&#10;N1a/MB8B0z/E8QlL0USVrXNW0L4moDpGb0ITO49D0z+AyzZ/xNdTJfJa+lOF+rDuaTdQHxYFwite&#10;1J911tuAfahuEO5FHQjg5xWbbFbzXQNRLT9WmJ2iAJTkJpoqNKCqF7tzGgfTR3YZiA7Z+etBdDUt&#10;/wpCVGvoVyc3wKGwg+KICnRojJW/Y8HTansWTC2gKnepflOxrO8m1ODP8V14P6oMh4rXo69vEq4o&#10;m5wSkPxvQFSPZNQlCT+tp+/9Enp6H8Svju4hRLV5JyGqWXrnItxmn464ZkJUMXhzB3f3NHZRH3As&#10;x0j3Q4is/y3lrGW5//EH/50i9WrJZJhlWnpPENUM2JdR1/EmUmsrzbYXkfUdJkwjnJZekImr6WNR&#10;wK8usi4w7XbjefhRsW5KrcWyxDqzUmlpehttQjtWEKCaVNIqiXUZ1jioILqBN3IjHzfyZm/WjSdQ&#10;92U34iArq7EThLY10aQbqhtrWRglEjEw5Wc04aNgemdaUykZR1ZIgVRKw0uFCm8IokN2XrswHizv&#10;NGpUPavZnoTA1ncKntE8D/Xycc387dIOvEwb/tXNx6g4y3CbK9WnfR5u3BGGr2/yxeQt/viZQwQW&#10;RRRhf24rYan9dfpoi/XbtIYEsCstmev/FUD802KpNCeqUEFUQwJuJY2ESBMCaEOXhh7HHRvdcYOS&#10;4TjVY7gC8F2P4xaHAmzfk4nCRzTZsspYeI0VNk5Yj/yJK+H54GLsX+YFp9RyePAau9OaOpa1E9ZS&#10;zx3wofvwLbBA+n+lY9G5O5UpKYiGB6RSNVN+Gk4EqnvpGXjzenhUtmFPdC6WrnfFyh8thd/9C3B8&#10;0kqjSOsV+jRuA06N2Iim0etxdNoSuGw5QmfTgyOVPayDPezMaetZvKR6WUf9+Bv+BV3mWkhxq3iz&#10;EzYr7WTlB0E2VNThqxh7z78Hsx7b5zdhV24zduZ2sC11XheiGwYhKjGziqJlNVXoypQGE1B/pJbu&#10;i8IkUss61dYGgalwQ7MhI99XmJZEVETjBSr201gaX4O34uvw16RuvBlbC8fcA+jumWzmbExipOuy&#10;598p4hyLQqaGINrzJfT2TsWb0VsxzN7ai14TtqqPw+3SKVq6MOzExYuY4ZNnpKpZYC8771iK+33c&#10;kNX6E36Jwgf+Ewt/bbHCmLTCCUrirLEG7RiqAWG+X9i0zOrpzE1r5kVk76eg4boOxBCi8axI5gIL&#10;PHWU9QSRZuj8ynuxkbZgaWqdWTO/NLONEG2nrSc8VQhWC6LWGI02pRNEN/LGa0+lnVmNcMhtMpVH&#10;Gb+HAHptMZVIalQQ14xndQ/ci1pYydvYOGULLfvrVcxKygoqi+LDookla2fPTgTSQmqPcMWDmrEd&#10;npeGLGKoqCP5G7FmuKIXP7cLw5c3huImtyrc5JyNO5c74553t+G5Db5YeDgbB3KaqWw7qWwJAn63&#10;k5QcQeTEBmLZMqsxDsWu6vHaONb/K0WW2IuNVupLEzTOBJxjWROcyxqo6JtxuPw0PvKPxw/X+BOc&#10;qpO08x4K7SrAu3/1RvnkZWgbt8yozw5CNGPMEhz48Ubs805kneik8pJDIJyodp14/Z2kyNnJeROe&#10;Un3qAI2Vvc6x/b8uUsRDQwcuJa08Xqu4slP0oDr04jXyJPQ8K08bRb03rgArVjlg47xPEDptPmom&#10;axKKypQg7R61DY1U5wcJWaftAWwnfQis7Ecg68khWXrWVa3ec6UqNWP4+l0WbVh3RFt+nJQr0/CW&#10;pQKvBakstR6VaNmd4N+T12DmJ3bkdGAHIbrtX0BUANVKpa2Z7CgpHI41aFnz4DAa25eZ2GUbt7Jx&#10;aZlzF2KrT7NtnIdP9QCWJ57A+3H1eDtJ2yi34U/xzdia4Yu2U9PJkq+ZrE7aBvn6/PmihQAVpzTk&#10;KIgqrLPnNpzpH4dlKStwk0MClehgIhLNR9hlYE9hPYal9w9gtGs2wamAaClRFgL1Kf/dqO6eR8hd&#10;L7Tp3y9mUoqPRomS9AaiyuHX/30EHV/DnqwNYbywMScV2mSFVyixhHqraEJOySYUwhFuxhC7TahD&#10;TN059lCneHNOYEl6owmdWEn1KYiuHYSoCbXgDd3EG7mZz4cgukU9aE4r9mQ0EIpKYnHWDKJrrFLw&#10;lGK0IGopUkHUVCRaiwA2VJfiFtMYndUQWMm9ik/DmxVV4U1DELX2lu8kQC2ISo1qC2V9nxSoyQNa&#10;24Kkpm684Z6Ar6w/ZIX4uNXj9l3HMPHdpVgbGQu/yg4DFl/9ThEbVJGlfK2xu8FxN6oX5+JeQpP2&#10;9TMN9f9e0XG38Vw64G1A2m3stn1ZK69pm1ldE8jzen5fGG7bGYcbPArNTP2X7bOw/JcuqB27Bqc0&#10;/jl6FaImLITdX23gGVsOH94fJ6pP/YY3lZZXkfXdmigbGr8WOAVWdYD/36tRgr3wNBUyoUaYufDc&#10;nUtb4FLazDrVYpIn6/p4F/SyqI6xg67i/eff9/vFYsUf18Hm0fdQNG0pGiduoKXfbFY+1bKDCZz5&#10;IZz2BSNQgfDVVJ6sj4GEqLfGw2nb7VknnViP5Qr8WY8Ulxx10ppQkm0fgqhRoCwm5Ijfpcz2+/Ma&#10;sSu/FTvzOrArp9OCaE67KQpxEkTl/ARRtb+1KunNWE+x41nZS2V5lt89JFQsp6cJZAuiCmukUxNE&#10;tZS05pzZ0fd9qlDt+PtOYhPeSmzEn+M0F3IMTZ2PG9gNrTa6Hnu+aLEmzsU7vRZEKSDJqEtn7qV6&#10;fg+32UWY+aKbzRJrFpssrEyvxLCI7tP4HmXpMAU6O2v2iUrUvgA/PbQBHT2P8UsUI/rfHdzQnkyX&#10;FCKlyaROgZQHS6l8oW8U3At24s3IGuwraEVEwxkzSx5LO6LxEitw+Fol2s0L32WW/GkWUnFqTiVU&#10;nyknsYo93Wqz5FOz9FpuZkFUN3QzlehmwZQ3eZNuNpWoxnOUsXt/VrOxO1K3mvwROIeUqAXSIYha&#10;tiOcIPVmhTezzuzRFdrjQYAqVlIAvRaiZmtkAlT74QRUdSGIlTHWRB304xgVaGrLaawITsUdK/1w&#10;u0OxWXU0zLUeXzmQhBkfrId9RiHceb6y6AKoIKmsURaIWtnQWDTzTehIWVydDPq/W5ypZOzLNSSi&#10;XQE0822peVlZTfa48zx9K85gQ8JJ3LnaD8MU6OyUinF7k+D0shM6792MutHrEDB9Ae27B/zoDLwr&#10;qbKoqARGxyF3MDhbPrQ+XB2e/q7f9Cy0xrKvd3z/r4qORefsrA5QYVQ6dx6vhzpKdspuxewUBt/3&#10;4Xs6H0deM2cqUn92rG7pFVi62h7bH/kbsicuRcsEWvpxGitegbpxS+D94MdwdYpBYEMv3KutWNGD&#10;/H5/XRN27hrmEKi1m2gM67TquFXX/74IqEqIrCgV+8JmqtBWQrQduylEdmlSie1IAJW728Ln146J&#10;moD7DAKVIFTGMxOjzXZsDWsNCRQ9qm2xsM3L0msi9qhm4jMa8XFsDd6nAtWOv+8mNOIdWvo3CdEF&#10;Cak40fICHa3WvKtcnz9ftAiilwhRM9xoVmZqLud24Nz32bZfx9dsgyg2K02eCsPKA9l4N56Pvh2d&#10;+Mb+VBMDZcJmpERt8/B66Gr0900bhOg//uC/U7RUVCdo8pHqtSDa/VVc6v0Kek9PgX2ODV6PacD7&#10;MdU4QEhENF5EnOyuARbVZx0vNC+8Lr7CIEzPyAuuv6un1FJRhR6tTaphj1dPNWrNAiqjtiAqFar1&#10;vJuymniDaQN4k7dSkZrtQAaLDa3y4WpFApz7B5AOVSZrlZOOod9kofcsVDiMwmNYoWkdNfstgPr+&#10;A0StvZQCWFkF06jqXn4Pj79tAHuoou9b5Ylb7LKgVFtmFZFbDW63z8GIv2zHzqPZ8KzpJ1h62ZC6&#10;qNia4VDeQjU1qEAHlaerUTCNJkTns431/1qRGrRjg7ZmhzX73UGwCYKnWXQ+p/g3qlSe659dI/HY&#10;jgA8sNMPHzjHIeC1/Yh/YCFcXqB72eTP68vrUKnroFl1WWN+j4FyF7/bmonXeKh+R5NZ+ow3AWop&#10;4Osf3//roo5DMBX4vXn+fnI1chq6x4oKoWpUh6OQKp2PpdrZcbLj8OXjhgMBWE6QZkxZjPrJCoFa&#10;Q2u/lop0JXwf+gQBHikIogjxInwDeM5HqdK9eU0UvnWQ32XisQehdr3kzpr0iSTQFO2xN68ZuwlQ&#10;7UFmdoDQNuMsAui1EN1E0bKBABVEtfjlQF6LmdGX29MiGs1BmNl3FivUrwsRLGaRC4Ed1nDR7Lz7&#10;YVyVyXL/XkIL3teun1Shgujbsc34MD4XxXW/IaO+Zdnwa5jznxQlMVGKThPiRLGnECczl3PuDoRU&#10;/hzfddRWIRW42aQKJTz35+K3UXRJu1oGIWrsPP+g4lCAd6NX4Vzf+P8FiGqA1hqovdB7Oy718KA6&#10;tbTqq3z9DXR1zcSBNFv8Ob4Vf+VFejf2JGyOtyKK1l6TSuZim20khnqtq+EPeq31u+rVgurP4wAt&#10;xpqUE4QnIcpecKV6QUJ0s4FoE618I+1GM7azl9xJRbqTn9nBG242piNEnfOt/KOaPbesPSGq3vHT&#10;36X1MK/5+1STGkfS2J4Sj7ixMirNmJZ8qvw9RAd39eSj2ROnugupjb0IoIKavuUwbtmbihu1XFPj&#10;LLLz7iW42S0Pd35sh2VukfCrIlxo+1zYkDTWZ2ITTeNTyIyiBKhmWIaU3Gcb6RcpUkVW0XdaoTif&#10;/zj0/F+Xz/6WUVuFffybxnXbCP82vmeFFclemrApKVTWA43heWrcNLsWzvGl2LfvEHaud8Q+/zh2&#10;VppMoxvQ/+XnBSGF3Xiws5HadOJ9EEClUKXWpd41dqwYWBUp1KvH+c/O55+f62fP6z8pOk65B0fW&#10;Fw1l+Je2wiU2B7u8DsHG1w97jkbCOeck/OlmvM314TlqPFwOiPVAdc+jvgub3YKxYuafkD1pKZrG&#10;ay+nzeggSMvHL4HT0ytw5HABAghId1r4g/x/3oJyOZ0fHZ+GqbTAJKpOIYWy15brG4JoTN0AjtKG&#10;2+c2YU+BNnLUJo6d2Ev1uTO3FdtyKUwUJ3otRI2dlxukC+RnA0/SwlNdxp1UlE2nESTam8mKxFH7&#10;7jA2XpNJCScvwIm/sSCxBm8n1+Gd5FZ8QIh+QD68RaC+ndCAd2O0iV0RMqrfxJXe7xGicrlDwfb/&#10;WdD9tRBVXlHlKtU4KQa+Ttf7Eu52oRJ1riQnB8Xm/nz8KLIIwxawgX7FhnberKvmG4rKp51flDgf&#10;F/tHmJl5yVprZz1rof8lyl1088CN5NWKAb3Wo7XeVOn2h6S1tYzK+n+XT9/Kk2UxMV3WjH1b1yPY&#10;mu5oBor/ktiEv/ECfRxXATtW/oimS0b5RZ/QGImlAs2N5U23ekzN3mlCSuM1fQimQrTJasS6pDqC&#10;dBCiWe3YpBtplCgtfbYCgglP3uwdg73oDt58s01yTosZcA9jpRFEFWZlvls9pfk9AVTq1IKqEoxo&#10;zFPxdW5UVu5sCN6lWvLZgQB+TwDBFqgZ9PIes7VtYFUHDlV1m0BoVd6f2obhps1RhOcJdl687u5a&#10;tqkJlCLc5lqMby7zxe8228OPsPYoHiBwBIheArWPv0loDjYmFRcFyfNvet+dx+NR3AIPQsNq8IKu&#10;1JrGb9UQ2VDZWDXuprhNZ/5fZfdxI+Cdqs7AmcWLv6lQKc9yNjxaa7eKs+Z9lyq9Pgv3sotwpBp3&#10;qqHN5Ll5l/bx/T64sINw5HvO1QNssOf4Xi9VMo+TllWQUyC7d6HgoeOUWrQ6BjM7zXsutahYVN9C&#10;TT41EhjsGLTSSb9R1gfvKjqAKgKWMBiK45RCGxrKsOI/dU+sSSWB2mNQ4co1KEjemd/lzHvgwkdX&#10;LVvl+XmUn+Hx9sKDr3XO3gqS1/nwb/pd3xIqOT66V9AV8H66s9PUUI5HMTuD4l6en6y3FipQ4fI3&#10;TKdAQP5j/OhnipQ3oS+4u5XTrqcVYb+bE0qSwlEfH4rEg96wdXaAzeEIeOc3waOsn+eg+9wNL3ON&#10;2uBc1grv+tPY6x6DvdPfxYlxK0zMbOfotWgdux75BKnzKxtwMLkavlKkrKsmZWOVVgD1ERCq36zT&#10;FCrHWL8jBdNB0RLDeq/sSVpIYJPXhr1GhaoQorTzOwnPbblsU4Ip3d22zHaKlnYTCbM+s5Gv6+FT&#10;qWRCVjo9y92pTSlmWuvhFbGiNtzJNkc1TCfozuu4PKEWH1J1vpvcgvcI0fdp5QXRdxIb8BYf345t&#10;xXsxRYip/AhXeu4hd2TDyR9xpet75I9UJK24du80w4cqFG+DyeQVFaR5GQNKqU4zM6/4UKna2/ge&#10;H7t+SBHJ7+z/BlIbXsK9nkfIR60YJEBdynED7fxT4WTm6wWn8CVbQlSL65VZhzC9yTaXtvg9XB64&#10;G+iRElUIgaUmLw0FykthKkypS/BkUVb783zU/kl9+vx3DUzNqiadlAGuegvClM+t1U7fQEPrj7A6&#10;JQB/4oX5Gy+aNup/N74e8ynj7VlJwxuUnFWS31Ke1jJQwVNwtUCqGcVI9mLaoCy4ZgB7aeeV2X5N&#10;dodJx7WRtn6TbL3GRgnQrWYMR8WCqNnhU4UV5AB7VSVWVmIFE/akmz44TmP1zJbNF0zVWwerUrIh&#10;m9lONgKtCtFmYAFUOgFsiP7lfQhgwwwkPP3ZAx+m9YyruYD3/NLwpXU+uJnK8wbnKl5/TeopmFd2&#10;vgy3upbjK2tD8fzKLWaIwNvAU4ptMIibsBkCjoEIG6LG0pzYoB1Lez5VWdq6xNk0bFndFqPIPNgg&#10;rIkWfUcnfPLZcUSmIzI0FlHBCYgOTUDK0TgkBiUhISiFJQlxwYmIO5rA5wlI1t+OJiMqLB4xIQn8&#10;XCLi+bmYkGTEh0QjJjQGMfx8yuEUfmciDmeV87d6+LtaLinFKWB+BibXFsJVK4msWXuCiYreq7wZ&#10;B3mu2rPfk4AfGsb4Z0XnbsZBeV/caI/12wKcJzuQwMRCHOPxRQfH8bgTeG6pPM4ERIbFIoYlmn+L&#10;D9a5JCAqNI7nGYfYEJ4r348MTUNEdC4iUsoQXHASgZXN8CKMnNhZehT1EWp8zg7KgarSL1/gtlzD&#10;Pyta/SQlro7Ou/QcbCNzccTXCaiIBQqjcbk0Gd0Z4Yj2c8U+Jzfsj8xiXaPbMEtT5UC0cKEdPqyv&#10;+z0TYTvjA1ROXIbOMSth5RDYiK7Ra5CgCbg/7kUQgefNOuhdTpEyOIFrBAnb05BIUF0376kNUFD4&#10;sxM8oF1v8zuxL1970A/aeT7fIYgaO0+IUpluy+ogRDuwQe0to9bU0ygCVENvKmpDxkXy+wVSa4tn&#10;tWX+dl0/O8lerEiuxcdUnB9o3/lEAjSpmY9N+JBseC+xjhBtxt/i+LfoIoRULCb0RpElgqiYYkUC&#10;XTLcUvyo9R4UkK/xzgFC9SxZdYZ/6/0S/+83ySOCV7A0gu9OXO75kvkOM3+j+Pb+byOvZS7G+XsS&#10;ovlWG1VyHLssPHiUEH0luRG322eZ+CdlI9fmdLfZZRIoH/EHf8AvpwU3KpIA7KGKlDI19P42Lp26&#10;BZd7eUDnRqO74X6UZzyOkwVzcL57Og/ybv6fmwhYrSbQmCghapZmCa7f5//lAfZoSdUvsSzhqLHy&#10;b8U3mg3q3uXzD+NPYmlsBRs7lRutulGCUp0GnlZvZllt62YMWZGo+rMIpArantlgQioE0fW8sUrP&#10;NQRRzSBu46MAqqLedA971b2sJPtp6x3zmnC4mqBs0FiR1XtalcuqBFZvyvcIUVmSw7TqngTZ0MSS&#10;IOzLiqcAZx+qHV+qff8qqlI+KmnD3thS3LPGBzc6ZbJXKzAD1cPlADQu7VRrdWgepbhpVyxmLloP&#10;98I6+LCxCIJa6SMFJhB5sfEooN9Pv1MmNciGXC4FeBaeFQNULYSpicOU1Sd8SqhYFDZTQPVUNABn&#10;qigX/r/wtFqEvDMfMc/OQQ5L9nNPI2fe88id9wLSn38GKS89gcxnH0He00+xvIi8eXOQ9dxslrnI&#10;feY5/u0Z8zzv6WeQ8/RzyHjheeQ8MwfFc59C2EvPIvLQEfjydzwKpaa1UsZSyNeDioqA4ki15VHS&#10;B5+8Bmzfth27l30Ix/XL4LB9A2z9QixrK0Be5/+raIxVEzHOpVrK2Wwmq5xK+nGkqBnha3cg68l5&#10;OD53NoqensPz4fE/O4/H/jQyee4pL8xD+rMv8Px1LWYhg+eW9excZM/jOT8/B2kvv4S0X/wBiX99&#10;D/GbNvL8gnH0+Emeo5KV6Pe7YEu1p47gX030SYnblzUbV+FRfAHu2hzOxQ5tsb6EaBQu5kQDeQRq&#10;cSzakg8jyNMeu919sD++wCR+cVMnXd2HfcHpWPzYmygYTzs/Uen/NpmtSFrGriJM15jlsZHjF8J5&#10;sSeOVnQgsE6B9XJTWtzCeq2itmVEguo52xXhd6SanVl+swGoTUGXgajGQg1EWQRRtSGJkq2E6Gaq&#10;0U1ZrdicVg+HglaEsD1qS2vz/Wo7pv3qd66C28SA87cC6Q42ppzAgoQTJu2l8ge/n0QbTxWq8VAV&#10;C6IteDO+DW/HFONQyQpcPD2OnJIDtiy4EXyCH12xmHO5ZziunL2JZSTaTz6GsvRZaCh9CBd7J/E9&#10;8YiiroNK1ahRCkBNMPVQIBrHzUJOVXc8jocD3c1QpwGoSzWf52HSIVr7OTEncJtDtvH6Js2T83F8&#10;2TaRlfg9EpgHRSt/8TR/SKSWZFaMZwfhKhiS5BdOTcchl6fw5ivz8ItHfoxfz3oBq956BDXZTxHC&#10;2kxKGVYs9WoF2etAFYcliH4bRc3/g0UJoXgzTmMdFkTfSaBU135K8bVmuwAlfIhstDIvWTdaM/SD&#10;IONNGBq/kfXQ33XzZfu2ZjRgrTLIZHVig7m511eiqgiC6J4c9rTsZW1yG+FU2IQgfXc9QToI7c9C&#10;VJVBx6T9zhU+YiW+laKQcjoF74pu+FZSgdImKzFu6Imz8CP8HtzmgZv3xeMG90ormYizcoEqC3w5&#10;wVqJm5x4HzyKcRN7uvve3ogdcSUmTEVhKa60k55UIZ6soJ4ZNbAPz8T+I3EsMbA5GgOHwGNwCozC&#10;vsMxsI/PoW1rpE3vgQMtsYsUGRuuZXepzFhcyruQkFyJ7F//AVUT7kXXxLtxetxYNE+ZgNaJI1E1&#10;+QconnI3Tky8F/VTR6Fm+jicnD4eJ6aPQePU0agbPx41E0agduwP0DLuPjRMGcfPjUX75PvQPv4e&#10;ZD80BfF+3ibO0aOQFrq0neryX0HUUpG+hOjhjGJsf+0F7HvqB9j//L3YOu9ebFr6MfyLWwnRfz7+&#10;qxl/3wJCtKyRpZ4KWEMfZxBS1IS4+ctQOWIUmkffjZpJ96Fpyih08zxOjx2Llkkj0TD1XtRNHIVq&#10;nde4EWgaNRb1Y8egfszdaBz9PQLpLtRPHo2aiRN4zaYj84m5iFm4GDEJabT/7OAKzxGIPTxPrcfX&#10;kMP1j1HuwEfB/6wzUqOOBYQ969eB5Hy42TriTFYCARqPi7mxuJIbDuSHEqwRqIkLhI+7I/a4B8Ij&#10;sQSOSSV45zeLETrhXXSPVcanTagft8VAtGn8SpO/tG20cgysQeD0T+BuE4qEtrNmX6roGsvlqQ2p&#10;PisqRqnoIunugtnhu/E62xKi2tlhCKKWEmUZVKKmDdH1KeJlQ14rnV8jbLKbEVqjzEz9BqLXZsO3&#10;VKlEEF8PKt4jdJDb0huxJKEG8+kiP0glPAlRAfQDOtT3aOPfJx8MRONb8EZCG96MKYFP0QacOz2Z&#10;fNH26xRpiiTqvpOsIvzM8CLfo/oc6HgInnufxuvPP4efP/wKfjNnDjYveAz1pXPIqXstR63dhzWu&#10;qmWfUqL6/0bFfhXNXQ9jbqAbtDWIyYnrQvfoWIgRAccx7IGIatzskEtLqTRklKbORfiqbRRVzFuE&#10;KFVml1SoBmp5cJ13sBCGIry2FR0YgXCXJzB75E/wyA/ew6wR8zFr5Id4+Lt/wrsvvYSu6kf4GX6O&#10;CvayyG6C7Pl/NXbBk1Ygf07Dn7EgLo49i6x8I1UoIZrUykK5zov4YXwDVlCVqqKFN14woQ9Wb6mw&#10;jKu2Wj2nuSkEnsZ2FIvmSZBtzmg0cWoaoxFALYha4U2fQlTbI2uwnBDdy8d9+a2sME20Ta0I4+9J&#10;BUv1fgpRVQAdg35Pv3tyAOFVVARsFJqh13iiLKePJpaoTg7zOI6WsyJVn8X/uEXjlh2HzbjnTbTx&#10;N2l/f7disx/RUIamm53YqRGiX3Yqw91/24/VgZk4yHO0L6rH3phM7D4cgd1uPvDw9EH0kcO0zX7I&#10;POrDNuaLkhBv5B7xRWLwIfj7eWGPqweck0vhXnaGYDpD5SN1RkVrbHUHnCtbEZtWirxXX8PJSePQ&#10;On0UugjH2omTUTxrNpJfex3xi9egZMFynHz8YZy8/x7UPjARTdMm4+TMaSh74z2kr1iFhDf/irQX&#10;nkXJjPFoJ0RbCNum6ROR/sgjiPY9BDdNjlEZynpa45f/vGi4Qjbcq+QifDLKsPP15+Hy7D1w+dG9&#10;cJz3A+xZ8D78Ctvgxs7qev9fRdBUcSyzxn81Jupqsk+1INDbH3HLlyBj+XLE/eVPKHx4Kjqmj0Xr&#10;/aPQxHJixljk/c+rSOF5p85fg+RPViFuyUokz1+IzD+8jmyq7IoZ49A+bTzapkxECzuOosnjkPjG&#10;WwhO57UuPk+I026XNvBcPn/oQgHw7inl2OYZiL2enthz5BjVaCv2hmQhwN0TFwrijRK9lB2LiwJq&#10;fhRBGonLhTGojD4EX8L03UUrsfKZv6Fq2iooo3/3iPUEpxI7K8mzkpUoJ6lU6RpUjV0K7zkEbnQh&#10;4lrPINbUXwtyitPU6kAD0bqzVNbdsKWYOMDjsSXsbf7OzltqdAiiO7M7CdE2rM9uJFDrcLCC33Py&#10;rPVd/G4toLEEiCDNtlvTbQTPsboBhFCE7CN0lyTUYgGd8YcpBGgqAZpsqdAPkxooqq5C9B1C9K8U&#10;Wm/ElsM9fzcGTs0wEDWKUm5ZYUlilFRkL0Vb/zh47XgaT9zzMzx690fk1GLMum8xHvr+77DsL0+h&#10;t+V+WvwbLeuu8dFOSyRq6NE46Z7b0H56Jp49bGssvBLiKKOarP33/ahExwepIRfQRpKuBqKF+KZd&#10;GPwrlHxENL+VX3ILAUiZK1oPaDzhXuDiBJzvmIcPfzoPj/7wA8yZ8AGeHD8fs8cvwNwRq/HUvb9C&#10;7KEngMssvVOA86P4fXfyRL/Cg9QJfg3ouxUZtX/D/Nh0vCGIsgii7ya24G3K+HdY3idQP46rw9rE&#10;E7QvPQhtusAbouVigxAlMK1BcIFOFUJg1SoI2tSGs1SxBGl6vVmxtEVWftB2/KMSbTcAVQXZy4qy&#10;v6CNPXCjWf2ifbStiaWrvenfF4G9H0epOs1mYLLWPFatVjpMu3aUjT3ixCWsiziOO9d6sxfLN0vH&#10;lAv0JgeNh/KGmIByWnq3MgznfVD5xt50jHljOxbu8oRn0DHYubkj3M8Nhcf80Z4VgwFZvYIY4Ljs&#10;HhtXEdVKcRhQwvdK0tjQklEVeRR2dm7wyKgzEzwm8UWxZnatSR6HKtrbzBJk/OaPqJkyBbUzJ6Bw&#10;5n3I+dXvkOFyFNGZDThSegZJKQUofu4FNE26F40zJqGV4Dj+6P1I8Q1CYE0nggrrkBwSj6yP5qPo&#10;/ulopFqtnTEZqY/ORqJnEHypohXTaoYhCBgrwck/QkVF6k15Sb1KB+CbXoLtv34G7s+MgvvLo+D6&#10;7Pex66M3CNGWz4Xo0CSTtaqMlrpI46KnraGQ0ia6hEYcqexEUlwesn/8CpXlGNQ+NBJND4xD+WQe&#10;9247RLHzO8yOxp9q1re8CUeL2hCRU4ukkChk/+VNQmsarwXP80Gq7xmjkTtzBhJtXemCumnRNfmn&#10;iIB/rkQ1HOFScAJ7HF1QFheKzpwYZB46CCd7L9iGRGOHnz8i/dxxKT8BlwoScJ6K9JJKThQu677T&#10;4p8piEWcpwvWP/86kid/jPZx66k6ld1fixHWmSQt2l1UUJWt7xq7Gvlj58Phd5sRXdKM6BbNkLNe&#10;q7AuazuaGAL0aHUvnHmNbXjOBwq1XUjXP0B0N9vMtUp0W3YLtmXWwaO807hBxXF/utKJ7UeuTeJD&#10;0TRmdl5qt/487NnWVtHCa9+0j6VAhyDK9v+h2VuN8DQg5WPCEERb8Oe4Cjhm26K/+wGjFo07ppK8&#10;3Efw0abjDJlzaRw6Tj6P1556Fk/c/TE59Qlmq4xfhCdHLcBzk19GVsxPAEwn20bz/91H3gmkBHLn&#10;D/mdsvO3oqP/Qbxw1I4QzTAxojey3ECI3uFNZt4VyEbrpAQPkqgKcSrCt+yDcajydUJPs+iaDPoS&#10;rujAzozDibwn4LPnCRxY+zDs1v8MP5/5F8wZMx9PTfjYHNic8Usxd9wneGrMH7HotV9h56IfY92b&#10;c+Gx9xG0VhOo/XfzOzUswO/uvRUpJ9/Fh7G5+Gs87Twh+p4Z9xBIm82jxkQ+orWfz4u3IokgqOhD&#10;WMN5glNQoxo0AJUqtCAXKYgqF6gUKm+agnu1k+EmgZR2XpbD2HkqU91804tqjMdA1KocZmyUPa9t&#10;fhuc8ltwiBVK+UyHIPqPILV+W5UxQPkpqS40BniQDfgI7evR6h42mtOYsTUAX9odB2WXV7as4U7W&#10;thg3DEVGuJew1JjtNL69Owazdgbgg92OsNm1HQVBvujJVMOhMinmY0Ek7V2EsXlXco/hcg7VSW4k&#10;G1sYzvL9i7n8TJaAmoRjHh60+0nwqtCMMeGk8KIiWbVThGgbQrLKkP7bP6J+0kScJEwyXnkByeFx&#10;8GZHZVdxhor8PMJS85H+yitomTAJLdNmoGH6SOQ/MRUR/kFwYifiUtqPwLJ+xGRXI/mD+Tg5ZSw6&#10;p45DzoMPIcv9CAIJPI/jBB+Vmbt++19AVCpOExp+SdnY+upcOD9LgP5oNBXpD7Drnd/iYH4tIfp5&#10;k0tWTKiV1u80nPhd2rkygB2lb0Ef32O9qDiH0Nw65P7xL2gYPxUN91Nhz5iCGp5j2k57MwRjV96O&#10;/dWNsKvUpF4vHMrPwLW2HSlxqUj96U9RO2006u/n/6U6L588FhmLF8O/stZA1De/l53GPx8T1Wq7&#10;vZGpCPVxszrCggiWFAykRCIqwB77XR2xZdcedpwuOFNCa897i+wgXOG9vpgVi8vZiUAO60NpGmL3&#10;7MG+Cb9E3YQVtPBKULLGZPXXPk6aXFLGJ2s/J621X42oifPhvt4HCU1SimxDak+sy7Lf4VSHCsK3&#10;z2s22ycfYPlHiHb8HURNe0qn8lZHU8e2wrZgHNunEO03QwTWe5Z7DGPbdOT9WZl40mw6uYAA/TiV&#10;9p3lQwLVbJFOiH6Q3IR3k6xilGic7Hwr/qgonnRn9HYQoj1klCKCThN8fZNQnPYIPHY+Tk7Nwu5l&#10;/4MXp/wJT41eSogSpBM/Iqf4OGYxnhn3Dpa/8WdsXfQs1r79JALsnkB3/QwClVAmo8yWzFSinf1T&#10;8VKwpUQF0OGCqHM+vubJdvtNr3y+UYzhhKiZuqed/7ZDEBv+EEQ1/X8HAToSSUGP49ePPY/H7nod&#10;j977Zzw28g08NW4xnqb6nDViAd/7mIUHOvYjPD3hI9r8D/DYD9/GI997Hw/f80u8/cvH0aQxCG1d&#10;qmWf/V9Gwsm38V5cNv7MnkUQ1V7zHxjZzucs5iJKlSa346OEBqxNqqUq4E2QOiQkpTota62ejjfL&#10;hGewp+ONilPPR9UaUt+HA1QmazOaTBanf5xYUqWgGiUwVTn25XfhAIttXicrUhttYDuCarUk1YLl&#10;UNHvWUMJAvkpA/QwHodf6Wn4siiXqH9FKwIaB/B7zyh8Y/0RApLq01lhTJqN13YY1uoH3RhtzXKD&#10;Wzm+eiAdUxfaYus+G+TF+FNtHKPKjDPgvEhQXsiLxgXaugt5fJ6v96KpTqLZqKIJ1Eicp/07l8/G&#10;VUhlWhGLYF8P7ApOJ0T7rbhWgsyRYDEz1mVdCM+oRsZvCZJJY1FGW5u0ejuCeOy2VI8OtHQeVIQR&#10;yVmE6ItonjARzYRo3Yz7UPz4dKqgULjSqpvY1SLCtGYAcUcjkDf7cbQTyNkPz0Ca51F2Kv0mIkB2&#10;3o2/+3kTLhoT1YRi4PFeBCZkYtvv5sHx+TFwfnkcnJ4bgR1//BWOZFZ/LkQ1JCArrSWyOjbNYms9&#10;uk9hO1Usj5fH6lDWi8N51ciipT85YQqaZ0ykopyEcqrsxD02Zoml8+B4pVOZFLSl4AXU4JImpC5e&#10;jpqpI9A0fRrhOxlVE8ci9935OHK8niqz3wT9f16IkyBqH3ccga7u7Bh5f3NDqDTZOUpllsSjMekY&#10;QjzcsWbpJ/Devga9eXo/jvdYMFXHSVXKunC5IBwXS1Nx9M1FSB7zJu/RRtSP28yiDfrWmHhRJa02&#10;CVtYpFAbxqyG76MLEXQ4DUm09SbChfX7WH0/3VcnnAqa4cBrZasJJZ7H50I0V5EvTbDLb0fYyaEh&#10;glMUFXRxpn2obQ5CVO2EbVNJf5TbdE3ySZOJTbmBtW3yx6lUngTqfKlSQvMjjYkmt7L9y5laEH3X&#10;QLQFr9HO22d6o7/rYSrR4bjcexPLNAS7vIgfP/AiHr/rL3j87r/hiVF/ME75qbEraeM/weP3foTH&#10;71mIuWNWGcH35Mi36KbfwUM/+AiP3PMbLHvjIfTVU5mamFG58S/h9MAE/CRsN4bZZ7O9alEMXaNL&#10;MW71oJ2/3ezFU2JWy5jtawnR7xCiQSf+YEFUYwu9d6CpZC5+P/dZPPq9xZg9ZgVmT/rAWPfZpPns&#10;+/6Gnz30Kt545Uf4wzM/x9NUoU+Nphodv5DEX2genxy7GA/+8BfYv5ZqtOdBa9as/1u8qB/grfhc&#10;vM4L9Deq0A8I0Y/j6w0wPyJMPyJIFWj7flIHPkqpx8LEGmygrPdjo1QuwmN1Wo+uHs6aSVdKOUHU&#10;ulmC62kzsH247rwZ19EWIVtoOzbzxsvaC6JmtlGWnspTSnQf4WlToLg4QrSgg5Wj1QTSa4tjMwj/&#10;KUQF7KtQjVFCBfbiweX9CCAEtC1DEMG6KaMS967zwpdt84x1195HJljXjK0oY30RiyaWaPHdivDd&#10;5a54f8katKda1vxKQSgbTiguZUfiSjYbUbZUCC0dFeilPKpRA1la+yGFWhiPvrxENCYeQmYoAerm&#10;AYfsZkLnHMHZSWXZyMbdYlbteBxn5U47gdxX/4rG8WORP+sBHDsYzWPvNen9FHWgTPYRSUXI+tGL&#10;aJwy0tj5kzNGoeixh5DsHgmv8j7CReFWVLYVPYTycSS9+ge0jh2PvIcfQKqB6ICJpzThWQTR9aAy&#10;VDQ771DWQ3j34lBCDnb95mm4vDACLi+NheNz47D59y8hIDkX7lT7Aq4VB6v/O2SdraB7x9Kh1VB8&#10;PK6gfispiZZOOvLeOPO4Q7JOIOMvv0fNlDFomTGGdn4MSqaOQfJOZ0JUlrwbB3O7TJJmRTa4mcQz&#10;bXQZPchab4O6SaPRMGMC/99klE2ejLQPl+KwVo8dH+AxaFzWOj51CprU055dVuIPxZjyHPm9e1wD&#10;UBDia8Apq34pm/ecgERxIs4XJ6My+ijsVi3EnkXv40TMESrPJIKTEGWduJIfzo401Pzf5qCDCHr0&#10;r6gdq3HQragfr0TVsvXaGG896vham+G1j1yHjjHrkTtuCTx+vRmJxc2IbWRboho9yrbkxmPUtigO&#10;BKctj0/lwCBEtd/YXs0hEKY7Cc0dfK1EzLtzG3DoRD9ia8+auFMJG5MsSKsN2WasNiLFy3ZTf5bi&#10;ohebCdDlyWzT6a2Yn96GT2jhPxY8ad8/YZnPtv8h2/oHyc1meO/t5Da8Sz68HdeBN2LrsDitEjG1&#10;xzDQ9YiBKM59BSUZj+GVB54jQBdTzC3Bk2TPrInvE6IL8MS9b+CXj/0Mb/3sRfxuzs8xd9RrdMxv&#10;Yy7/Nnv8Mjwpmz96OR6756cItHkW6JtAiFrjoj0Dk/DzQYgqesbaSbcEwyWGtITJeoONm2pIyUbv&#10;dApG0MnfUdJqRp0gvXAnov1m4cn7fksJvJRQVPmQCnQ+Zo/4Cxa8+gpKU+fhTPtjOHXiafjvfQUv&#10;Tv4l5hCkczRGOmYRnppIiN73Dt5+9Sn01Ul+K5706zh24kP2LIX4C4H5VkIt3qVt/yCeUj6+xTx+&#10;QCX6EaX7JwTpR6mV+Dj9JBYktmM9lalfVTcim7rNzbG2EhkEmuI6TRl8LcCxJwxlo7DTqqWMemzK&#10;a8Vm9qYaG91HiKrs+TSQmBaOwN3PimSrQjvjwL8Fsoc+RlVrZfrW2KuKvl+/LWUsqBLo1QM4SgXn&#10;U6k186fx4r4juG1nAkFZxWIF616vaG+rm2wz8fzaA2hJCGJjicWF3AScz2eDyeNrNS5TCFNaOkux&#10;JKGHQK1NCEZZdBASDnogwNMZbp4+cPAKwD4/KsX0GpOnUkpQ69YVVuNX1GAA40S4hWaVI+/XtPNj&#10;RyL76Vk4Ep9DJd0LbypwQc+dwIhIqkDWyz9C05TRRrHVTR9P4D6MeK8QaKdHs8ySoFAm90NFJ5Ew&#10;fzHax4xB0UNTkeIdSHWjZbL9BiwGIgZ2/7xoPNOd1+5QYhH2vPo07F76IZxeHgPXeZOx89U58I2M&#10;hAe/U+fkIigbMFlB7uY4THjR9b9bxUQHUMmGZjUg7a9/oqIchc5pE9A6YySKpo1Fwm5XHnMvtN5b&#10;llwTU1o1Zkf1ZFfRgrDjjUhduAonJ9POzxxDOz8O+TNmIHHrXrPTq1vRgAGlJtN0zlpRZq2kUmfD&#10;8+MxSpG7VBC2WVXYZWePorBAdoZJtOh0FlSkZ9ghXijkPS5O4mM8cgNscXj7EmR67cEZKdHcKCDr&#10;mKkPlwqicS4vDqG/XYDSMcvZgW2krV9FKy9Lr5yj66hC1xGs69BKkEqd1k1cj2MTFyFg22EktQ2Y&#10;vKEKzXOigHDMp0omOLX/vNrAHoGU4FQm+71sOzsLKEAK2qlCqUizWuBLda6QQE1OKVmQ5QolaCyg&#10;Kphew2zajC7wxHlsUzJ1QlLbJWujyQVUoAtTWqhA2d4plj4iPD9O1JioYkQbqUQbqEQb8GEcIRrV&#10;jqWErT9hXdB0DL2dM3GFlhtnR8Jt5yw8OuoXmD32E8LxIzwxcQEen0ARN+rPWPfmy6grmIf+9ofR&#10;VjUP9mt+hGfHv4onRy/AkxMp9ia+h6fHfkw1+i6WvvkiLncpzZ5CpW6iEh2PX4btop3PHHSQVpu9&#10;UcLzpmsgapQoXwuiIQaimq36KnDxO4giRGePeBVzKH9nj1vGx2WYNXIpfv74z1CdPQ+4cjeV663s&#10;Dfh/zk/D7uWU0/e8TtIvwTyq0EcnLsf0Ee/ioz89SthOorrVDNp3EFO1AB9GF+PdmDa8TYj+LbkW&#10;b/ACvZnSNjixRFuvQjn/SXIdFqXUmgs+P5HWPrUehypOIYnwlHU3YzpaffF3gFOhgtS4Zf0ADtX0&#10;m5lApeTaxgohiO7MkRK9ClDZFQF0PyuJKpAdIWrP564FTThSo6EEWR+pXSld6/uVsV6JUsz77NHD&#10;WJG0UdjiiDzcudoXX3JUkO7g1h7/rLhV4PZNEdjkIbWRapTGJSoSQfRSXhgbFlUK1edFNq7zxQko&#10;CPaE176t8KPlcyWo7P2C4RKdAYf0CtowQrKiGwFad1/aZ+IuXUu05r4VdlRwmqF3oEV14vULyS5A&#10;wm/+B4Wj70LWC3MRlFwET60SEpCo3DwMRMsJ0ZcI0RGE6AQLoo8/RIgGGSVqIEpYqBwub0DUqlUo&#10;GnkP4h+aiGP+AXCvPk3Y9REmUob/YsKFRZATRAMTi7Hjl0/B/qW7aOfHwO3Zydj1i8fhFRQMT6oZ&#10;K4GHZt61mEAJNQR+Af3zg/FNYUcXlFOH9L/+GZUEZ/P0SWifOgEF0yYjzMEW/vWEaOUAHKr5G1W9&#10;tN8X4FF5HkG8dkneQUh88QU0Th+BVgK4csJ9SP3FrxEemwsXA3dZec3MayjBWiChRQ6ux3tgQ3g7&#10;VsrON8EjlwDSyqjCGmx380R8gDcuaiimiIDMo9LMCTOQvCwrTwXanx2B44E26E46SDXK93MI0dwY&#10;UzeusE7kLtuJ7FGfoG2c7PtKtBCiSlytfZlUFC+qfai6Rmk3gHU4PnEVXJ5bjgiquuD6HrjmN8Oe&#10;nZJ9gQVR20KCk8DcJ1FBiO6n8FAb2cn2oLXtOzMbeY7dCGtg3adoUfiSVkGZ1U91VlvUbLwsvHYP&#10;DaJS3UPork6sx3K2c23vszit2YyJLqH6XERQfsIyn+JpPsXTRwTpe3z/7ZQTeDelEh/EVGJtQj0C&#10;qs8govEM8urDcbZrBq70CqLj4L7jKTx2368xdyzt+jiNfS7BrNHv4k8vPIOOqucoCL9FTpE9F76K&#10;i32PYeXfXqLlfwtzx1PojV1A9boSD93zFtZ99CMqUXKq50Zy6jb0nZmCVyP2WBC9ph2brZQ0Hmpt&#10;U/v3EA2t/b0FUdn5/u+guXwu/vT8k3jo+38luZdR/i7GI3cvw8ev/Qpn22fwx74NdCom9BZCdxzi&#10;j7zMEyF0Ry/BMwTpA/eR9qN/gQiPx3iyY3BFk0unv0/Vtox2/jj+Et+NNxK68AbB+SZB+RZlvgaS&#10;LYBS0id1YmF8FxYnthKi9Zif0YiFfH8zP3+44hxilNyAwDRQM4ler0JUYz1D1jtCKzAqe7Evq3Fw&#10;bxjN1HcYW3ItRDX283cQZWWyVxwfARBMQGqsVTOPQwPnskKCqMmSrzFZVqpDVK4zdx7ELftSzHpb&#10;y7Z/BpyDxdwY3pAfrj+MQAIRRYmEKO18bgQu5mncM4owJTzzI8zE0cDxBKQdcYXDzo1wcXGC28Fg&#10;OB45BucjoXA+HAKbgDDs8jyCAyFxcCuop3VlA6ECdZclpY3U0k+BzJON+nB2JSI37ETyG28hduVa&#10;BFAZuZdoBl1LJ6VEac2Syv4RokaJEmZ/B9EuHCKsIx0CkfXH9xH93kIEhyXDrUIp6KwExFrLfl2o&#10;fabIrgckl2DHq/Pg8MLdxs67PzsJu3/yIFz9/eFd2U94fhaiQ6u6/vmYq4pZwUXVdShfdv6vtPO0&#10;5FTYLVOnoGzq/chZvQSJMcmIicxGXEw6wuKSEREai0TnAGQtXmMWFVTNmI5Kgjf/wRlI/e2fkXY4&#10;xSyw0GSUI8/TvkyTWrombbTyrdaYahE7tbI+OKUWYp+XN1y9ArHf/TBsw5PgkFWMrYfD4OPuhdZE&#10;Og0N0RSE41KWJg+jDDCRr2GbONYJ1gta+fN57FQVR5pD6JYno3SnI5JGvYc2grJ1zEo0j9lEC6/w&#10;Jk0qWSDVdiraPVQTTXodTxvrtNIdAeXataEFtrx2NgS+HSGqem9T0GpExT7aeU267jKlA7vo6hwJ&#10;3ZC6M1AyZ7P6aLA9mF1BB4fV4ig8omoHzHblB3JasIZCaQXBuSxNG0xqn7QmgrSe7Zoiie15UXwb&#10;3WYjFelJtn0WMuCdpGb8ObHGbJEeSIDGE8iRJ7tRUB+GC22anf8Srpy9g3b+cfzskbmY9b1P8PSI&#10;FXhm7FLMuutv2LJgLoWbdi6mKOy4A1e0HPTyvfCzfRpzCM1nRi/F3NEr8egPl+LpKc8g+RiF4dm7&#10;+PmboaWi/X2PEqI7CdG0TyGqR1MsiGoZkwr/4FSK7zqGXIWo7LxAemY0cmIfx19feR7PTP4d5k58&#10;B4/d+wHe+PErOF33MD97D66030mYUo1emYRDDi9Tqf7KjInOHfMefv7YSwjc8Swut+pErDR4V/rv&#10;QFzF23gnOgmvxdbhr7FNeDumE+/Fdplx0A81LhrXztLNHkkXtgsLEzvMlsmf6KJn1OKT1Bqszaoz&#10;Geojzaygxl9kIa6qUQui1mtr8Pws/NlA97IXVTKSbbQk22nXd8uqsHIIpPv4+lqIytLbsvFrFYaC&#10;6qU8FQN3tdIQ0vxuM+ZT24WklgGsCc7F1wjFYdrz3Vz4QnPxr1fMzXAqwth1Hig6FswGpLjAcFo7&#10;TTbI3sXhvJQHoXolR7Py1mTT5YJ4dCeHojkhBI0J4WiJD0UrS2NcKOrjQhAf6IG9rp5wz6klRE+x&#10;ESsIXeFGihW1bKcmmQ5RuR4tPAnvojp4lGhdvaxsB5y1RpzXShDNfvlFNE++73Mhamwyix+vW2hu&#10;Aw4WaOxVcGuBZ0m9maRxL/rXK3lUBNGD6VXY/forcHrubri9SIi+MBE7n58IR3YcvlWE6JAS5fdd&#10;C9Hrfd+1xUCU1+OggeibqJ8w0cSK1j8wied2PyoffdSsuCqZMxdFT8+lQn8SBXMfxomZk2jhR6B2&#10;+r04+eAUlP/mVeQ72CA8txIuNWf527TtPBYpYa0W07EJom7KD8oOTOPLHhn1sHPxQWVkCNozolHD&#10;e5d00Asuzs6wDYrE3tA4HHD1RuaRg7iQn4hLvM8XaO9l3wVLDeXI7l9kp3pOE4yKxFB9KEtCyW4n&#10;JFB5dYxdg3ZCtHHsZpOwWTuFCqIKuh/aOVTPT41ch0bCw/npZXCNLIBrFeHJ4zzAenKA0LdXvc9v&#10;gw3bgwC6m2WnHnPoaHIbEaSUlQSo2oFVLPVphtMoZhRUH8d2ov3MHIu6sI4AXZnWhCW08IsIUO3Y&#10;u5yWXluff5xeb0Kb3k9pp+psxXtUp+/TcX6U0Il3o9qwKLUD3ifA3wPi6BCiT3Yitz4EZ9oeN2rx&#10;Us/NZMpIJB15En985gVa9XfMUOKT93yAT15/Hhe7niZItXLym1Su5NrFabBZ+xxm3/tXfu4TzJvw&#10;Nl6d/SyCPWdRpU7ClT4NZyqS6Bvo7Z+BX0RuJkRTTVv9tM1Kid6mFTOa5NAf9Ehrf4dDMIJP/NYa&#10;E+1S1L5WGRGk536ArqaXseb91/DEKP7w6AVUma/CezcPsOcp2vjJLFNwIu8Z/OXFnxCib+PRUfPx&#10;k1m/R37sz3kCU3myd5p4U2VzutLzHdTUP49Dhcvgkr8f+zLdsC7pCBYmJOGD2GK8F9eAD+J68V5C&#10;D95Jb8CHaTVmX6VFlPgLk9uxgL3ZfFbIBQTpjvSTOEjrqthQzQgaq30NRNUrmpl89ZYn2YvRViiJ&#10;8q7MBmylvd/BirJbM/T/RImq2LByaadPV4JUe8pHUtWaGXpVHKnPGn0/v7upH6GVbZi9OQC37U0n&#10;RKvMdTUbAX4GnkPFgmgBxq+yRW1KKNUGG0e+lGgwG0wMVQgbEtXHpRxr0uFKTjQLGw5VqplMkv0r&#10;1OtYlkS+p5AZzc4nI9zHE45BKfCmLXclMBVm5GQSIAuimjUfgFeR7DuhVEIgEp4uVKv6u9SjlOix&#10;xDLkvPTSF4KoZrDd+F0Ke7Iv1wRLL7+/Az5UOUYhFkvl/gulqDHO8l74Z1Zj159/SojeC3cpUYJ0&#10;zzMjYb9vN/yq+qiYh7JXaeZfy2H/9VDBp4XX43BunYFo3aTx6Jw2CnUzR6Nh5mScmDAexyeMQNn4&#10;e1Ax9h7aXj6fMBYN4yegceI4tEwbjRP3T0XJT36KgnWrEBmZCG8loeH19eS10KSdT4E2HbQm08x+&#10;/LqWtO62cUVwcHLh/U02qhJUlCiORF9GBNWsH5zc3XHAOwB77DwQQEA3phzB2eJ4E3Vx2dz/aPOo&#10;mfnzJlKDdYE2X3a/aIsNkke/hw6tmxdEx22irbfsvBSoQCqA1o1fR7haarR3xFrETl6E/ZsOwr2y&#10;C46KCyVA9xOkNrTxdmwPB9g21C6kQCU2tDxaKR4F0Fi2tauuzBIran9W22N7oLjRuPr6lDqsSWvA&#10;8nTCM72VEG01Vn4ZQbokma8T2zE/WXMfzSZW9F2q0g+S2vB2HP+eyk6+ug75JzORf+IIiuq9UNR6&#10;ANVt83G+cwLVJcVbB626FvGcvwPNVT/CJ6+9jscVQTT6Ezwz6RcI9ZRFp2q9NNYANDv+Bfz6iZ9h&#10;9oiP8fh9S/D7Z19HZeavyLn7yKrbyCqyT6Xra+gdmIyfHhscEzWuXe1WETXFGPZVt2I27kKYfcuN&#10;nS/FtwnRozW/o43XlyhOlDa9kwQfuANt1Y/hjy+8jCdHvU2pvAxz712GZyf8GqvffhEBNi/DefOL&#10;+MPTP8bs+z7EU+OW4InxtPH8e5jXbKNmL/Qor+i3cOE0e4LOO9B3ajw6zj2EU+cfxqlzc9DU8zwK&#10;Wn6D0Krl2JPjicXJCXg3sRzvJrdhPm/AgqQTLHwkRBemdmJpSgdW8mKvTqo16+X9agYMSBVHOqQS&#10;r84OWqFPZsnZoCLV9hk7MuuwK1fhTZadN4qUj/sHe2CBVD2yHR8d2Js6y44WtuBwtaIBrBVNZnKr&#10;pssEGEe3X8Tq8Bx8Z20AbnItJ0A1aVeCm7Q2/jPwHCq6/jc55GLGyr2ozwjFpeNRuKTGlR1GcCaa&#10;uM9LVKbnCyJwjuW8ZmUV2sLHS7T9l/NUQqlew9iwCFsBuDAEqErG0QAv2IWmwr+0j2pI2ZMIUTZo&#10;+3J2CoPB6JrskVLSbLwFUY03/iNEmyaPujqxdJ0xUQui1higMrTbVTSb31Ggu3+eEpB0w4G/OaRY&#10;/1nRbgNuZT3wpYLe89arcHr2PrgRom4vjcaBZ+6F7daNJm+AVl1pYsnKnqRjVygT37vOd15b9PuO&#10;FafNmKjsfNWUcWibPgYtM0eh+oHRKP7NL5D9yWKkffQJUud/gNSPPkbu3xYj77cfIfPlX6Howek4&#10;OXU8GqbMwIlJU5D+/NNI3OOAENYL5/JOXguqYkJUIBXgHWjxdR3sywna8ibsPxoCHxcbDGTzHvMe&#10;Xqa7uJRPRXk8BT2Zscg6GgBvXy9sXL0AflsW4FxJEu853ckgQBXepKLwNoW6XWG5nB+H1A83oGDs&#10;IrSPWouWcavQPE5xooQowSl4CqYqgmjtBEuVnh65FpVjVmD/r7bBM7uBll7CwYKoZuVtCU5B1Gob&#10;rdiX3WTyRGjbZIX9meD5T9uaBVHz+kQ/IhoumBV8m9PqsJogXJ3RYkGTKnQRQarwpiV8vShZqe86&#10;2d5PUiBV46NkCqhE2vvYDOxLO4jEelc0dC/EQNcrOH/mcfSem472c5PQ2jcBZ7U1SI+We36HTGHp&#10;/zph+Cx+/sSvCNGlmDNmFZ4YPR8vzvgptn7yHA46zcWBtc/jF4/9Gk+MeB9Pjf+EonAJnp/6C2SE&#10;ELRKvNQhPn0HV7RcnSpXEP1xxHYMsxdEraia4U6FuFVJg77rV4bhznnmTWPn2eAVbH+4WhDVgfEA&#10;lQqv8/uE4FhE+tyPJ0f+CE8SoE/RMswdw0dKZhOPddebePze3/LvmuVaibnjFuHp8aT8XW/jw9dm&#10;40zHVFzuV4aUW6hs1Wv8ELHFd+HNw9+h+hwHm4xpiC65HzXtM9B97n5epHkobXkNR/LWY3NCJBZG&#10;l+OjJFp99mDzU+sJ0EYCtBkrkpuwjL3bcr63nUA8SJApI4wV4mRB1LL0Flg10K1kJtp6JJhq0okV&#10;f3dWg0mHdxWi7G2vgagDIeoge8Oe2VENsFiWtw3BpqftZ6XhdxOk8XXdCOVvPL77CG7dH08Vao2b&#10;DHcSRK8PUBXN+N1ml4M5Kw+gMfsYrhRRXRKg0MxrdoqZXLqSE87CBjNo7YzNz4sxdu5iQRwusVwp&#10;ohotpTIpSUA3/2/8US/scKNVzK03akCglO3VbLbybWrszoyV6j3aTpdSBcQTglKLBKPJPs//F8WO&#10;LOfFHxGiY69CdJYF0c8qUWubC8vCexUrAUgbf0uKURDtMq//lVqU3XYhRL3z6rHng9/Dfp4FUdeX&#10;R8Fu3t3YvWop/AhMJRcWpGTr9f8Eb82om72vrvm+zxYdp1NFJ4IJ6aw//5kQ5XnRyrfcPxqlk0Yh&#10;d/d+JNJtHCrtgG9VIwLLGxBa0GygG5yUgyQHT2S98jPUT56AtmkTUTnjbmQ+NgPJOxxwhBC3J+Ct&#10;OFUtYdWeTtb1ceF1dyNMvcubsfPgMfi57kMPleTlwkRCUYA8xue07KUJ6KXKbIw/jPbkozhbEMM6&#10;wHuep1l53X8WzeIr8J6dpjI+ncuIRvDPPkTlqJXoHKl18ysIUs3Er6capfLUzDyhKfUpoEqJCqLd&#10;I9egacwaeMxaBbdDeSY21oadmOJDZenNpJLaRgHdWm4DRUQLImrPsB2p3lvwNI5MFl7joGpjbIMx&#10;tecRWDWALRl1WDWYLF1bmmvLZGssVBClq6Qa/YTFLPdMazez8Uti8+GYFoi0ymXo7HkZZ89PR+Pp&#10;KUg5MRpOBSOwOmUS3gz5IXbG3YnTp0cQdhRmBqQUfmdGwmvL83j4nt/gyXHz8bRi2SnoZo/+CI+R&#10;RY/f/Ts8fs9reHLEfGtCiRDVJNSj9/wWGz6g5T8zhuqTTvmUdv0kp2jpe3sfxCshNlSiuWyrFkRv&#10;csrDV93zMey+w5W4iRAd5lJgNWanCnzDPgyBNa8Rolozrxx7ys3Hgzs/AsHOszCLoHyCAFVYwOzJ&#10;71Np8kB4kLPuUSgBn0/6ELMVHzp2OZ4ZzYO/axFe/+njON08jTKZhO9QyikeHGX3gfyRuHnzfRi2&#10;8xEM3z4D394zEdMdR+CPR+9hTz4BJ049iP4Lc1Ha/Do88g5gcVI+3krr5MVuwvIUWoOUZiyk1f84&#10;swlL0xt5cU9iV9ZJHFGoRa1usnpGa7zS2HrebMtqKBiYSrJhgCCl7cxvxi7a+j3saYfsvMZFbfho&#10;S1uvAXZHVigHVigHNgRHNlZHViafsg5WKMWpWt+d1HIa26MK8c31gbjBVfGg7JwISK1wuMlMLv1z&#10;iH75QDaeX2GDJkIUBdEEqKBJQBKiZws1uaASYY2LagxM66hp864UxlPRROF0ZiTq4o8i/bA3wg4d&#10;hou3P2z8g6nm6gjQfrM6REHjUpeKf3QV0HgemvAwW49QzelvavzuxUMxmAIVG0pCObKoRBumjDET&#10;MFftfAiVhmVZNakkmEodmm1MCGLPQlla63cUtymFpnI9sP1d4TVWhimvogbsX/gG7J8dSYiOgcuP&#10;RsCREN3+ybvwJWC9jY0XoPQbgi+fD76+9vs0PKBH65wsxepCdRiccwLZf/oz6iZSVc6YZoYqqidO&#10;RMweD/hVDPA4dB14rdgJaMM491I+r+qCf00PUn3CUDDnSdTMHIOTM0egZcIYZD71AqKC4uFHW+9O&#10;16IOypnnre/wLjxl0g56Hz9tYmD9yvux53AU3F0d0ZM3aOtzQmjPtWCC95bq1AzL5MebMVCjVlkH&#10;5D7MxJKZVOJ7GjsvjUfjYV8cnf02GkYKnJvNPvVa6iloNg5aeEG0a+RVWy+IKtypZcx6hE9dDpuN&#10;R83iCYU22RV0U4VaEFWb2JNLZ1HQhKOq72xbsWaHBjo6OjEzJ2CGzAYhenIAQQTo7gy2ybR6LM8S&#10;QFsIU4odglTjoMtYFqe2YUGaxjsbjZV/P7EWW9ODkVK5AL2nn0fPmZmIrZ2ApbEjMdtjDO4+MAm3&#10;7Lwfw7Y/hWHrp+BXXiNwuod2vucrOKf187LhZ9jhrvspHvqB5m7ep5B7F3PHWkvSZ49bSqG3AHPI&#10;qblk1pME6OwJH5NVi/HoDz/Coj89A5ylYOy9ldxTUhMq21O3E6KT8EqQViypTdPOmwVKebjDi0p0&#10;cnAFiSo7b0H0RocafN0hAu7VfyREBTuCtOt71vKnC19DZc5j+NmDz+GxHy7AEzygxyayjFmKWff9&#10;Dn+e9wZ+NOMPeHTEX/m3lZTQm8xSq0e/91tsX/IYLp2ejst9XzH5+0xy1LPfhmvZWNy+ZxKGHXiO&#10;hRdm/5MYtvsJXqSZ+Nr2MXjUcyLh9hB7owd4QWcjsWIx1qSk4x32YurBlqXQCrCXm08rv4x2fxV7&#10;uCWZJ7CFUAytvoQEE1qhza8sy23FcqrXtIqZhKrrQRCVqSrIvlwVQjSPlYdlf74C71thW6RijY/K&#10;2mts1EkB3ATpwcouo2pjCdFY/s6LNuG4ZXcyVaguNi28STNYRKha1/h6RXb+dpscPLvaFs3ZytYT&#10;Y4CphnIpO5kqhI1Ill2NSO/T+vXmxaIwIhBRh3zh4+WFfU4u2Ovljb3+h7HFKxh7Q5PgmFpINdgK&#10;r+OWsnTlMVsQ+XvAmEkmAx/ae4JUY4sGtvy7T3EfjhGiaT9+GrVTR5rg8gZCtOCxxxDvGQ4fQtSh&#10;oskoLp+C3k+/y4x/svw9wK7+7j8v/L+Fp+Fc1gnvsiY4rJ4P23nj4P6Sln7eB2da+51/+SUCMivh&#10;qZVBPFbnshYeu5IUW/GYzqVUu+wohhSptde8hieoDPk3baPiVNGNw/lVyKQSrZs4AS3TptDST0b1&#10;hAlI2O0Av0pZcSuuVR2DWaiga0gwOpW3Iir/BFL+9A6vySg0zByLtqmTcHzaZESt3YSjVJ4eRYrN&#10;tdbra0zYk/VGKfw88xvhmlkNj5x6o+L3BSXD39kB/Vp9pAnF3Hh2nHQVCrzne5dyCNgsOpMsdZ4R&#10;OEdXMlAQZR41+XiJjyhNRPqKzUiY9AEBuR3NY7YQktZqJY2FanbeQJNlyNLrufX+BrSP2YTsUUvh&#10;8qErtEvDPh6zrLxdLktep1mIsj+nEQfNOKi2+taQmMKYtD1PDyLUjlT/pUwpSg7zM4onXUs4rslo&#10;x7LMVqxL6TCbSC7M0Mx8s9k+eXlKKz5J7cHHGppLKKBQckFj5y9w8cJURNWOxavBY/C9fVMxbNvD&#10;GLZrFobtm01OzLV4sf0h/OboFPT0jyfolBv0a5b9HhhB/TEPL0yeg8fufg9PTZhPHi3DrFGL8eTo&#10;X+KN5/+KFye8hifu/Rizxi/D4xOXkVWr6JhfhffWueTeOHLKSuNpZvF7b0fX6Wl4/qilRK3MaxRH&#10;TqW404dO85FjtbjJschq5LSdN9pX4yv2kXAs/zPQp+2NqRy19KnrTmiT/Ct9E3HM83n84sGXqEh/&#10;h0fu+w0P8mdY8/ZctFT8EmHec/DTR5+kNP4DD/JvePLun+K9nz+CuiISvu9uXFTWaJ2oINr/QwSU&#10;z8Q3dk8xF+aGA0+yzMEw22cxzOY53LB/Nm7eMQVf2zYCLxwcjeimsTh7aSZKa1/HntRgs6Z+IW/M&#10;omTepJR2rEpuxYrUU1iS1UJ734j9mbzBNWcQ1SCbYa2nt0BqWRCr6HU3tK+8hgG0Xnh/juy8wjms&#10;XviAkpEQoppYGoKoUaNstAKp1qMHV51CYuMZuGfXYcQ6P9zqUEh4WmFjSnFnxpvNNf7nEL2Vdv7p&#10;tfboZGMBG8lFAZON5HJ2klEiihWFAEtr15Acjj3rV2DTli3YfsABjooTdfeHq5MHQn38kHLwIDIP&#10;+vG5F3a5BMA5o4YdVitcS5s/A6y/LwKetqzwpvIWQBQO5XH8DCFaiayXn0bzxJFoJiiapk1C0aOP&#10;I84zgtZ0AHYVsuxd8M1Xtqbrf/cXLgSVe1GPgahPRSucN6/EvmcE0dEGoi7PjcD2372EwJRieFJh&#10;e/AeDEHUZLAnRBUPa9Q2z0HjsIKohjEEQGt7aanKXhzJr0DGX36Hk5N4XjPGo+7BMTg+/T7E7D1A&#10;G2/tQmom4cwwB69PETsJMxl3FkH8zsT5S1E/hf/3/vvQzo7l5MQxSH7nPfhXnIRD+SkDcWWf1zVR&#10;flT39Crsc/eEn68XnN38sN87CF6xWbALCEWAhwfOFKby/ir2M8i4DU0qathGk4iKypCNv5BHd6Kw&#10;puwYgpXW/3gCuuLCceyZt1BNddU0dpMJbWofrexN64yVHwLmdcu4jYTtRlSMWQ37P+6n+qyHLc9V&#10;qe8kIrRKSRNJ2rc+ov6Mse4WRCVQCNBBQaL3tOhFO0PYFbZifVqdyaC2RtuYpzdRhTbRyrfTOXbh&#10;E42N8u8rk+uwkGp0SXImQkrXo7/vRTRTMC2NH4m79k3AsK0UVHufwk37yAWbZ1gotGwE0qcJ1vvx&#10;WvBEDJwVRG+HSbwsrlCRXuqZBH/y45VpL+OJe/6H6vNXeHbiT7B7+dPoqP4V/Hb8FK9MfQWP3fcr&#10;PHLv72ntf4alf5qN7holTPqBtXsH3bJJkdfzNbR1z8IzB93IJgkhbS9vQfQuvzIMmxffjJvstS0F&#10;G7lmkB0q8WWHWOwrfoNE/4E1oWS2N76ZB/oVApBf3k/LkzULh+yehPvOh5EaMQv9LQ9RWd7Hv01F&#10;ec7D8Nz7EPYvm40Qx9lor5zF90eY77liQqYIUY1d8GDDKx/Hd3cSovvnYjhV6I0E6TBbXizbFwxM&#10;bzzwBGH6GO3+AxhhNxIOx8fxd6agvv4X2JEZhPdp55fRBqxJogrl8+Wp3Vie0Ur70ECgNpstDELN&#10;cjRZbmsG8erM/VWoaiIqvO4MDlb1wia7EXtyaOtl6Q1E262g46J2A1EzNsqG7sCKpnFFF1YYXzbO&#10;hKaz+DggFV/edNQkGTETSW4FuNGMiZabsdHrAVRFEB1un4uHV9uhM1Uz7tbsvJQHshPMWNkFTUDk&#10;huAKlUd3SgjyD7qjMOQgCkICUB4RgG6qlbM5CThH5XqlIJk2MBooSUbkQdp6qlIvEwT++St5pLS8&#10;C2ijeY6aZJIKU/Lf6Phi5L/4jMkxqqD0uhnjkP3EQ4j0CTbr4r1oVTUZpHFiqd3rffcXLoKoogPM&#10;eCRhvmcbdg1B9OWRcH1+JLb9+hn4x2WxYSuZiSyzZv7VAdB2GyXaapSjAtwtmEpdt5q18775PfDJ&#10;Ow/voos4knsC6X/9Laqn3IfGGRNR8zAhOuNuJO10wJHSs/z/iqklePl9UrCahNPunI4lvQgtbkLU&#10;u++haqq1ZLRz6lhCdARS33kLvhXstMwYscaG2XkV87gqz2NXYDTiDrnj8vF49GcloCbqEEK9nODg&#10;5Y/12/fAY/dm9OWG4nJBqFGkl3LizfCNHIlsvvImKJMTslky9UiQlmUgafl2ZIx9B91jVqFx3Gqj&#10;NNvGbDAWXlb+uvC8pnSMXIv60Wux72ebsSejGo7sfGwoInZTOOzNazFKPLT+nNnp1iQXGWxDVpEY&#10;UVvqNWOlrrzGWl6tXXbXEKJr06VIm7A8s5EQbSU8WzCf6nRhRicWp2g7nzjElS/ExfOzkd8xFj/x&#10;+yFu3Eb1uZdiat8rhOYLuMFW6pPgtBFMByG6dRrePTYe58+RCYSoiT3vJESVcvO0coJOx/GUJ+G3&#10;71H47JmJvNgncF771F8QaMehJOkJuG6bhf0rZyPU4yGcbuTf6I4vKxqpS+zTd+mzd6ChYy6eDPDB&#10;MHsNyUkgsc06HMfoQCrRVzO7cZt9DhvxIEQdK3CLfQI25b5L8N1D2GlgdQh82tbj6yZnH85qFmws&#10;lNlJW4qibzCAVZ8/8z0TDoWBkXzOz/Tzb1qWJbpr9sz0GvyOvu8gueF+/HD3KF6sIYiy57HhBbN7&#10;nhClZCdQb9r7NG7bwwu6dy6+vmsq9mZMwJVz01DR8AdszYzAgtRqLEk/iWUZJ7GcN2wFe7ml2Xyd&#10;W4tVqXWEYjcV6TnakGtAOtiTqjJYtl4VQwHzZ02Ck/25jcaOmEF1gZTwNBBlsZRoN+yoZuw1WcAK&#10;58UGrK17n9x5CDfbpGGYezUhShXqmkcbz8fBbE3XA6iKFeKUj0lrnNCSQPtWEI3zbEgKtgetHQjR&#10;s4RnL+1eb2EsLhQpe49CZAazOhVHEpwKiQrBRSqZgSIF6AcD5Qk4FuABm7BkeBMKJnvTtcD6TJEF&#10;t7IeWTP2ToTFAXYskcnHkfPS82ghJDqnTELz1AnIIURj/A5TifaZrPVSd0q4rI7let/9xUsXwScV&#10;Zy3tdXG0x87nJ8H9RQJU6fCeH4XtP38C3mExZjxW26NossqMiRolyv9jlKgmdnQeGqaQAlVsbCsL&#10;z6/4HGzLLyMwvwFZf/2jNbE09X4TJ1o6bQRSdnjQJZ0z10HRBlLoUpUOpda6fN/qHiRGJSPrhReo&#10;zqfymkxF1xQ2zOnjkLx8HQ5RRZvAeh6DVi45l1DRVwxg95EYhHg7snPjPTWuIsxY+JPJ0QjxcsXm&#10;Re+g8IgLcDwJZ/PijerUEI5m4M+xU7yQpwlFa2JJCzBQloo6Pz8EPfI2GsauRdcoZWlaTgW6xsSH&#10;SokO2fh/VprGrUXHmDVoH7EKti+sx770GgoEzcx3YndBK5wK2xBeM2BClUz2NNNeLIBqktZY+NpT&#10;VKn9rGNd2JZaj/XpAmgbVlPQrOVzbWG+LJNuMa0Ba1JPYBFt/Udp57E0uRDHSpfh3JnHkdU8EbNd&#10;f0iFOY2QnEcOPEUeUHkKmA4Epw0f5VSNGiUj+LkVcWNx5fxoS+B1K4n84HwLWaXtjHCGDDtDparJ&#10;Io119inZMlmk5Zz6W/80XOmdRl7dTV7dhounvozL2k/ObH8kS0/u9XwX5S1z8ICvpwGnMt2JlcPs&#10;izDtMNvuO0Wn8VWzHpQv1MgdaT3tU7E09WNc7CMET33Nmljq+j4LLb3iRbV3iajPv0nqKgWVOfBO&#10;nQCLYKv8foKtWXvKAzOf+S4/ox30+LqHICVE89smYLTNPVSiz/CCzcHwA7Np6XXBBi+U7dN8fx7l&#10;PCFqy/f3zsG3tk+FQ9ZY9lwPIqv2A6xPScHHtAyLecOWsQdcpjGXLKrSrFreRE020Y5LkZ5kJag/&#10;yxs+CFPTm1oQNVZESzoJUoVIeZYSnDlNOJA/FDMqJUo7L4iycjnwutlTkdhrsoaN1KvsNLbGluCH&#10;GwMJTF5LtyoTQ2YyNvHa3uhcQTX6LyBKu3/Peh9kHiUM2bDOFVB1Ep5GbdDKmcBqNiprVp5235Ro&#10;U67kxdH2S5mE4lI+reDxcDbESLQlBMPO0RUu+bVwrKBqpuW9PriuLYQYPxtQ1gWf8rM4UnkGmQEp&#10;yJ/zNOqnSolOpqWfiqKHZiLNwQ1B1d3wqGQDquw2+/f8K7X7r4sFUc3g+1YSeB6+2P6jaYToCLi+&#10;NAauL4zGjh/PhFvgQf6eYk71fzT8wMJ7ob2mtHOmCTOiGpWV198cy9tgV07bX0mVWsW/8Z4nZJSg&#10;4Fe/wMkpSiY9Ey3Tp6CIEE3e64wjJ2i/q7RfO8+rogeu1b1mk7yIklokxmYg/r13UUVoNjwwFY33&#10;T0DLZML3yScR5xWFgONnDKwFUSlXbWKnTQF9C2ux3d0fMYFepvO7UBhl4j9RoFR3cTjHe3ueFh26&#10;r/lUoyxmKIfv6z5r/PM83ztfQLBWxKMrNQKBP/ob8sd8QuW5jVBci5bxy1E/YZWBqFLgXTv+eb3S&#10;OH4tP7MKTSNXwe2Xu2CXTeHBe7BfWZzyms1OnzEnh7KmDc4nDAoQ025YIhv6Tc7YXZl12JjebMZB&#10;V2W0sbSyNGMF2+eKrHYsZ/uUY1xKW78osY7CYy96+p9CTsdDeNxlDIZvnmnAeYPGPQnN4TZPUFzR&#10;ido8ToAKqFchOnzHdOxMIqPO30d4fhWXTt9J9SkekS2En7YIsdilHTYGHbURcmSUNq+Teu29iZwS&#10;0yyhaDinzPgaGlBSE3Gu9w7kNDyJid5Uog5qp4pkoo23K8DjwYTq+tpufP1ACv+gSRAWWlBlKvkg&#10;fhnOKouJ9hsx5euUuTxIAVIrA3r44/rRU4QlD9Zs+6G/EZAa8zQ76FGVWoD9Ji6d+h6L3rvDTCxd&#10;6JFM/j6qOydipstIwlG9jMZF5wyOjdLGm0fZe6pTuyGw8iLunYUf7B0D/+oJOHvuGSQcX4sVSeVY&#10;mtJPiMo20M6n9WJ1WhchytfaATS1Fna05UF1F3CMtsQoz0FVqjEeM8HEXlWvo2r7EUZboixGNgSp&#10;ZugF0QNDStRAlHaeatTBQLTT7Gj4R89Y3L4llBa+mhC1JpOssCYF2pfiJsd/hOfVwuvuUYqvbAiE&#10;nb2nUZkXpFLMChVrplYhLhorQ85RM8l0gRZP6kTlSiGtexFhW6A0eEmoiY9ARvAhONvYwyUqC+5s&#10;CHZUR1Z40WehdW2hyiJ0/GOyEOXiiVQXb+Tss0fub/6K2ukzCIvxqHloPOoeGIXq6WOQ+T+/QQr/&#10;nuR+CPHOXgjxD0ZAbhM+b/+jL1YE0XaqXNr6w8ew4+cPwe35+8yqJbcXR2Pny1Ph6ukOL56XFLBW&#10;CVmhWVKOGgcdSl0nuEodd5m97r1LmnEkOB4Jjt5Id/NFxpLVKH34AVr5sWiaPh5t08eictq9KFq0&#10;EMlHjyHiUDhiAyIQ538MMb7BiHd0Q/byZcj90QuoJDhbZ4xAw/1jUDdjJLL5GLNgBULZYXscV47V&#10;Oh6TxoqVM+CUCffyVIQCz2+T52HEH/HAleJU3kvNvstF0DnkhbNDjDD31hoH1Qy8lnxaCyw0Ti6H&#10;crmYbiQnCYF/fB/hE/6EtvHr0TxaeysJiisJ0dWE6noT6vSvINpAiDaPX4P0MYvh+IEbXFhP9hZL&#10;eDThULnGOa+uSDLtRrPxAieLCR+s60dgTS92ZzdgQ3o91mmv+cwOrCVIVxOkKwhRgXRlRh3h2Ybl&#10;qT1YltRAIeSK1p5nUd8zEa94j8ewLQ8ToHKhT9O+P4Nb9zyDW/ZKVJEB+zTxPGTnLYjeuut+uGbe&#10;S0X5QzOTfqHn27hEx2ttEULO9GgPuOGGS5Y6lT0nPPXciD3Bk7AkWM3Onp10z0rqLGbJ0uvzgm7/&#10;t5FYOw93exzFMDp1tWvFig47kIcXwgspPju68M19cXwyOAFiZGoB/hixEn19U6g0SWtlthccu37A&#10;QiWpdaqCpvZmNhJawa63kvykv5ZzErJmJ1ADVtp3kv/iqe8SxF+1DviUYrp4IoRoa+cEzPUajWF7&#10;CMpPe5k5uHH/bFOMKpUCtWXvRLUquA6z42f2PoUZjiNR0DYZp3tmwyvPEavi6rEkowNLMpvY2/VT&#10;gfby5rWwB6QizWykxWiAjQEpIWpmGC0FasKdWEyMG2EapSQmVCHhVK4eVJ/7c1to6/koiMrKC6J6&#10;JEg1S+8iu0cLO88+DMN3JRCiJ6wky24F7JSUuYlWnhbAWmJ7PYBaZZh7OYZvCcPbm/fhSpGymWss&#10;THaOajRHlk7A1IysJhwUU6h8kvG4WJSM1tQwVEYHIjXQE/6uXrD3CcXeo3HwzKk0YVjORYrRpLLS&#10;GOE/AOtqUYygD9Vk8C57JD9wP44/NAk5j9yLsvutRBudU5W4eCxaZtyDTsKmbtJYlE+fhrKZD6N4&#10;2hSE//rXOJZWBvcyhUxd/ze+SDEJPGTHadfdIzOw89XH4WqWfo5nGYM9L06Ei5MdvKkOpXytsU/r&#10;/0nFCqCa5JKtdyxrJsj0fAAReU2IXrgBmdMfQeHMB2ndH0AzVWjjjHFofGAkWqdp4mwMz/sBZD72&#10;KHIeewiFDz+M4w8+gtKZj6J0+oMonzwJJyaPNHtO1U0ej9rxU1Dw6JNIXLwUsYkF8Dvew2Pogn1F&#10;A9WwxlGtbFOCqAG6El2zLu1y90NOADvMokRcKgznvQziPQ4xM+8DVKWXs+NxJVtjoOxE6TIEUS39&#10;RRnveUoCUv60AhGT3+I9oB0fuxraQ8mskyc8FdqkNHh6rhyi14PnUNEeTPUEqc8jy2DrGg+76i7s&#10;zW+iSlTmpTNsExY8rwoPKVIl3SFAGwYQxNf7clqwkYJlXTaVp/abp5VfR4DKzi9ne1yZUY+VVKFL&#10;0rqxMLUF21OiUNz4e/RenISFkaNw85YZbN+EpO0s8ocQJQNu2fMUhu8TOGnt979gRNanEOXz2/fc&#10;j6BCzcOILdqJWKLt6kS42XHYzNgTlOSRBU291pbuCt/k69Oy9oNbJBOaV07dajapM5trdkuV8jNn&#10;7kRk9Y9xh0s4hrE9W0qUEN2fg19H0Wke6TqN7x0gRAezOZlko3bF+HXQapweuN/EX5mDMmOjfDSh&#10;BJog0h4kKoIi6U1ASmlaW43qJDSuIKUq+n+Df9NST8rswe+6aL736+g/PQo/P0SI7n6UF0ZqUxfN&#10;UqVW0YycpVBv3D/XlBt4QW88wIu6fSz+EPo9dJxlY2j5A3alRmGBlpLxhq1JbcNKjcNkN/NGsifk&#10;jVXZwBvpkN9mkscqicjQ2KgyzoQPxrnJ1seZGLgzCDl5Fo4aXM9vJURpB4cgatQoLaIASutvk1mL&#10;idv8cZuCcZ1o3Z1zTUjTMOeTFkhdtSXIPw9xUlEqvFttMzDzrQVoOOZn7N552nQFVJtEJLlUmXx9&#10;gfbvkpZ7Unnm+OyH7fKPsWfdOmzZsAPbbZywz+cw7I7GwC46GbbphSaCQMs5NTmgAPjrQWuoOPNc&#10;AsqbEb/lAAomzEDNlKkoeWAsKu4nLB8Yj8oHpqB86gxUzJiB8vunUo1OQeWMCSgjhKon3I3Yn/8Y&#10;Eana0+k/h6j+n6BjQbQPXsnF2PX7OXCZdxfcXhpvln/ueX4sHA7sJEQJKKo8zchrYsuENBGisvRa&#10;umpb0QxnZUvS8svi8wgpaMKxJUuQSwAq/d1JdgrlM6aglOdTNWM87flkni/Pjx1Cw4RJODlpPDuJ&#10;Mfz7aFRQqdZMn4oK/r348ZnIe+ZJpP78Z0hctALx3qEIz6uHB1Wc8/EWHkeX9ZuD56KxZiVeUZYp&#10;naMfnYtSFC5btwGJB91xqZh2vsgC5nl2jOc1bJMfQjsfZHWiGtIpJDzLEtEYEYDQ//kAiRPeRcvo&#10;LegeuZUQXYkm2vgGKtKukZtwesRaHj8VqVSmAeXV8lmIaolo5ajlcHx1B5wK6rG9vJWdbgeiq85C&#10;mz8qRNDKC2rtw6RUd9oOR/sjBfHvjvkN2EwLvz67A6tzCM5sQbQF6ylg1miIjc8F0lWE51K2y8Vp&#10;pYioWIdL5x6DT9EEfHPnRKudS4HaSDxJUJEFdrP4+gnT5q3JpEEnOgjRr+2fiZTaibTbZIsYJMEm&#10;6MmCE4IaftQOoNpL3npf46FfNa8tV8zPm33f5J41MWUF61/sEcOsHYq1B72U7tHyX+OrjsGE5yBE&#10;Fba4Lwd/iaVYSjrVj3scaeddlPK+FMMdpUSL8fzBHWg+9RQhKoKL0hbljSI1CnOI3HqPP66TMEH5&#10;hKr5myCq93Xw+oxgO/io/6dZfr3f9328HTYKw3Y8xl6IF4iqUzP0ZkxkvzW4bGbr+Vqq1IRAadCZ&#10;qnT4/odwx/a7sK/oSZw//yQiyxfQKpRiRcop9nrtWJHZYKy8ILqGN1Izhev5uDmtAfZscFKk2q9J&#10;y9YEUmuvJqu3jVGS5xP9tCpnEcznLgUtZi29EjNo50NNLtkXUlUQTB60idtTqvH9df607PlUoCUY&#10;7lLADokdk1MNbmS5QcvD3AqvC8+hoh1Xb6Nq/ca7a+BxYAdQmgCti75E24bMRDYk2XkFZEewsGGx&#10;oXXEHkZRgCuKQ/xwPCoIxbGhLEEoifJD/rEA2Njawy62EC5UPwrJcjfZm64PLxUlDj5U1IygsEyE&#10;2wYi2i4AMXa+iLP1QbStF6LsPfnoj2ibQETp0dYPx2y9EeHgjWN27jjiFYyDucrs/vmK918XKzzJ&#10;jXbSL6scW15/GY6fLv0cg33zRsNx1zb4V8kq67itCSSFMBl4G0tvTZA5aWkr1aoz1ajW7weGJyHU&#10;wQMxNh6Is/HmOfohhucSy+cxNr6IsvPn+75IOOBj3ouy8+L5eeIYzzHSwRfRLgcR6xuGuLBkHEst&#10;QVBxA/wqeLylGvu0jkGWXWFampgzK7VM1ICOswNepW3wLmjEKo9IuMZnwT0oFIfcXVGbEIErhSmE&#10;pXIfqJNUDgXeb8L1SmEc6lPCELZ/D/bN/h2SJr9rLLi2/tCGdO1jVhGGK9BGNapx0WYp0/Gr0MrX&#10;TSyy+fUsejQgJTiVIk8xop38v/kj5sP1A08z5LGfxx9U3Y84k2RHiZUlMARRrZHXRFIX4dqH0Prz&#10;FBHd2JLehE1qW1ntZovy1RQrZkKJZQ3hqvCm1QToClr5xcltsM86iO7OF1DRNR6PuNLG72Kbpvo0&#10;cyD7KZYEUAFTDtRmMOxREB0SV7a097T5d9s8gNK2cVSiFo/MXMwgbyzHKz6xGHbpuXg0yCeC1Bpy&#10;pJM271ts0lp5gfYSWYZOfScd9tl74VDyNm63i2AblbNUuCJZuT8XHyaXYVj5wDlM9NB6UE2ClOBG&#10;QdSpFI/62lPdvWACTZXFyYLg0IENPf+i5dr/z2LGGjQmwcdz38fymDGEKGW8eiK7J3lw7IE0/mEg&#10;yosniBo1qnHSwdl7hT+xV7pp2zQ85Eo10XU/Gk4/jwOZR7A8uQcr0jtp5etNuJPGRtfSWqzJasHa&#10;rFYTerGJ1l5rhMNM3JuWg14NeTJjP8ay9OEYARpTO2D2SdKYqpa/2RmQKimJlCgbRmk3Vh8rwh0b&#10;gniBBUt1SLTvTprFqzQgNctq/wVEzbYDbtW4fXsYnn17MepjDtK6aXyMjShTM7VWXtHLZrVKJM7L&#10;0ms3yBI2uuPWDL1JRKJM91r9UpoGLzcP2CYW0UL2U7HR9vKYrw+twcJOQWnyPMu74F1FgFWeQoDy&#10;klZ0meJXKRXVBf8KvX+1+KnwGnmVC9T/ZYiTChunwoLc9NsF1dj2t9/A/tlRBKjCnMZi79wRsN+y&#10;AQGV2lXTmj1XBiVNJrkSVIKY4kI1Jqp8nooYENw8eWw+UtuVBCrPz4fnp21AVLwHy9Brn6pu61wH&#10;z1fnqM97VmoijYDnd7iU6/epuq8zBmzBXIpaE2XWSirVFR8ezxr/OOwNzURCx2UktNDx0DH4+rBD&#10;8nFDXrAvTiYEoyEtAtWpYcgID8BBHy+4HgrB/m1ucHzoHTRTZZ4asdKMZ9YProHvGrUWnaNk47XP&#10;/FpTBNQ2AlOp77RSScmZm/hZgVRZnFqVDm/cKhyaNh/2trGsJ1pJxfYgGy9gsj2YiSQqTtn6aGVm&#10;OqnFK/3wZEe5jWpzU2Y7NsrlsazTjDzb2CqKFTOppEmmNJaULizm85XJBUivXIKz5x/CyrgJGL5l&#10;igVFKUwzcfQ5xbjUIYjOwlTHGajrHE2IytVa45d/x5l/u4hTcs9fM0rVTEBRpV44MwLrsj/Bbbbx&#10;lp0XRCU6D+RQeddi2KnLl/F4QI7ZiF5LE290JlkJ0fFeXkht+CmgdFCfheD/RlFvoF0/z3wfuzIn&#10;48adD/ECPYMb7TT2KTmvXknwHIQoL6KJGT1A2OpC2tPO2yiO9CnctnU81ecEDFy6H8kVS7AsuRLL&#10;aetXZTRiiXrFtNNYm0arkcWbmd2KdbzJ2v1zW1odXAvb2KOeZaWg8hyEqNYDD439mG1HlEiBIPVn&#10;o3HQ5l357E0J0gOKF6W60B7zCw+n45tbw4wK1UqlmwVRMzOvCTv2Xry2n5dPVMWEmfHmfMmpAl9a&#10;4oq/rVmHc4WEYrGgGY6zBYoT1W6PsQRqDM7m0/opKD/fWlePbCoZLQEkbFGchrhDvtjqe5ANXosC&#10;2PALrW2LP9vYry2Cj0M5VTZh6KAZ7uPWMlAXwkchR04mVtJ6PvQ3wcn8jcXRzIp/kQiAf1Wo6Kj4&#10;Xakk/YtOYv+CN2D37OhPIbpv7n2w27gGgVpVRIhqPNQs0eRvyzqb4QAem0k/xw7Pp4Dw4vd5UxFq&#10;XFgTUEr1Z4U+Xb9Y53n1fIfO0alMM/28poTx9Y/dKhqO8C5qpPpUDKtgTghX9GFTSA42H0xCatNZ&#10;RFdT9eWWITA6Ab4B/nCz34MDG1dgy6J3sXXxe1iz/CPYOTviYHQOQk+coTq8APfFngib8AGUL7Sb&#10;IFRQvUkyMkbjoZa6VOYmFe2tNJQ/VEWTTE1GqbKMpmodvw4ZE5di+++3wTHrJLzZUUTVnicoNXlk&#10;7Zqr2fcYuTTNH1CBaidPRSzspkjZktGEzRImtPDr+biO7WoNy2qWlVSnKzSxlN5Oh3ja5At1ynVC&#10;D8VOUvMMjNz3AIbtfgY32Gooj2C8FpjXK2r3BqJkwq6H8Izv/WjroRLtHRpy/E8E3t8XfY8mlixl&#10;q/JVnOkfjY8TV+Fm21SysZLCiG2Vomi4XRZs2VaGXQHwQghVkl2eaeg3auqeEP2e+1HetP8xcVX/&#10;f4Eoiznx/jsRUD4NX9sznReKF5S9zQ2Ds283mAsnGW9B9KoS5fta1WSngPzneUGfxCSHiShuG4+u&#10;7hexJysEK1IbefNoH7LrjZ1fy+erqEBXKwCYINUN35zZhO3pdWxMnQhpOIsoM+5jQVSxbxZMVZmo&#10;SKlKI+r7jBpTIlopUVs2SDsD0dP45GAqvrHjmAHoDa4VuIUqdLiLtYhBE0umg/qctfMqUq/KY3CD&#10;ezUVaQXuWOuDlbsc0ZdLO18WSzhGmDAmLQNU2IvJ4JQfxhJKuNLiU5kqx+i5wiTEHwrEdhdvuOWf&#10;oPrRkkONGXbzXP/1rLlRUFRWUlDWlhZa+miNNVqz5gKxtRLIU4V/16ZsmtxR0Zrx633vv1MEQ32/&#10;trz2Ka6H3eqPYPPsGLi/OIYQHYMDT98L2/XLWXf0GUFUak8QFdiVgERhTtZ36RyG8gN40For3Mip&#10;tJeQ5Wv+hop+a+j5p++Zc9QwweB7ZtzVKlLKpnzmuP++UAmXaIWYFcOqbbT3JVRgvV8UovKrcDAs&#10;Fv6eHgjzdkVW2EFUxAWjPjkI7elhaE8NRWviUVQnBiMxKACHPX1g73sUnnllhBmd0DJ3BE77BI20&#10;4qdHrTcTSLUTVAhSwrN9lFW0t1IjLbzgqa1BKqasw8kJWk+/Gt1UqDVjVsDhyeWwD8wwijtU9bzO&#10;cmbH6k4hnG0iofoU4mjhldg8ouEc/Kv7sDerCVspUrRfmXbRXSsVyja1lm1qbWaDmcgVRJdryWdG&#10;F5akdmBDaj5y69/BhbOT8H7EWAzbKUH0vBFCVjzoFyiDbBi2fTr+GDoVfYoBNfMwYtR/B1GjZLu/&#10;jUunNU76NTMpJXvf2zcBvzu2HTfaZhGgg5PvbN+32KfhaEMPhpGh+NUxgtOWqsmsqKEacjqOLztE&#10;wKt0aO/5oTHN/7Coh7hOLwGVvm8jpWka7tk3zlKeGmA2oQxSpALoIEQ/BanGSPieGRsZev9Z3Lzl&#10;IayOH48Ll6YhunI51iSVYUl6L5Zk17JnPIk1WnbGm2qKBr5ZNmh8lBVgK3tTKbDweo2BSnkObnNw&#10;DUitGDlWLILUV0otv5Uq1FKinmWnsOhIOr6+NZRqUkCsxE2OgiYh6i71qW2pFSsqoP4jPIeKxlBv&#10;dJF6FWxP8HUVvrH+EF7fcgDZkcG4kJlAhalCWCrVXV4wrXuoiQe9UpaInoJYlMQchZerM3b6BsE9&#10;r4HWsYcKTAChypSt/RfqySoCmNaKq1gglVWWvXYlODRWadbFEzAWZIZgaxWTxu663/vFiwuPwVO/&#10;V9oD79IW2G9ain3zxsJDIU4vKx3ePbBZtxR+CtsSRM3xWEpUx6SEIWZ1EaGqRNDaGsWVilCZqlQs&#10;dW1N+piJH7Nownr+6XuD53e9Yq4LH6937ENF18iR9t2BHYF7xWl45NZjjQPVps9hBHq6ISnIBx0p&#10;GnphJ6lxUC2g0L5ZKvnsNLVNSEE8rhTF4FxeFMqjAuDl6YC9oUGILK1HwP5jcJ21BAVjFqFu/Cq0&#10;0L4rsUg7FWf7oAJtobVXHKgmkARSpb+r4+vTVK9Kf+fE/7/fKQZ+rBdRVPXRBGgY4RkniFJ9al18&#10;nGkH1tLowOp+7M1lm2G72UwxspEQ3ZTdTLtrQXSdgajWyzdYyzxp6RXWtDqlGaGVQRgYmIe0+gkY&#10;s280hu3TEB6hqFl5Dd19FpifLZ9OKtGxbp2IlfFjcPm8ViuJT/+90DMqlJy6aOZrbjc5jwXo9r77&#10;8fRhW/JGi5KU1lJCswhfsU9EattpC6LvJp3gwQmi/KPWdzsV42a7ROzJf5+Q+97/AkQ1iKvyWZDS&#10;zvd+E5VdEzHD/j4TtqRJoxsERlsNMEt1CpiDsJRKNbP01vLQIWWqcIgbdjyByY5jUHJqJJqoRven&#10;xGBJWg+WanA7zRrcNmM0ZsxG46OW/dBYzma+pz2zNehvWfuBT0FqQXQwvOOkZW/C6rQyo5OKlCAt&#10;UKPsxPro41SOfia43lKepbhRs/NugzkJaAHUQV0PnkPFBNyzp9N+9FoyOsy9CsN8S3D79gA8+e5y&#10;+Du7IzXAHWXHAqlUInE6PRYtCceQH3IIkYG+8HZ3hY27D5zisqh6CPeSAXjlK5OSJlWsxBtSR9dr&#10;8NcWWVmzAsg8WpbXAtLgJI0plr29Wmij+Wh9/39n56XanPk9UrXak8ijohMOu9dj73MT4fniOEJ0&#10;FPbPI0TXLzMQdaG9FvAEUf22ohAEfa1zN+/x/ljB94pMsLYnGQrAt87ROs+rz1kMZGXB9X/1aJ2j&#10;ijoj6/Off57qcFyKB+CkFV0Vbfh4lx12bNyCvEP+6M2OxvkypS5UohGFq2lmXmntVJQ3QTGhVnib&#10;2dVTM/SF8bhckIjMwx7wdHNF/PFahMaWwvkv2xEw8yMUjVyIzntp8alMjV0fvxqt41YTmqvRQet+&#10;eoTGTTeYUjJqBRyfWomd7tFwrGzH4SrWdVp1qU9NtMZXW3MD4ZpUYomguAiqPQO7vFZsy2rG5px2&#10;AlSl1UBU8wyC6BoNmVGcKD57daqiZBqwNqUR3iWtqG5fjTMXJuOjmIkYvu0BDCdENftuJpSNeLoG&#10;mNcrRlBpculZfHnHBDhk3QVtTodOApTgMzb8vyhGiZJ1FxWKeerLfCRE+76Oqs5ZeMDfA8MclKiJ&#10;QtOJnHQswH1uKeRNvwXRLYWtuMWGlBVEXfLNipsb7POwMGUxLvZpSdX/FkSHQHoVpuj5Jrp6RuJl&#10;35EYtns21Sdt/CBEhx94fBCiunC6kFSfZpZe8l8g1QSUCkEqsO6aiO25o3H+wkMIK9qG5SlVWJZ+&#10;CqtoJVantfLGWkvRTFGvKYjy+easdvasrdieUQ/3sm6ENp5DhJa30b5cLZpsGpx4YoWS7fFmg3TM&#10;00ZdndiVUYdxmwLwVbsMI/fNwgWjKJX0elDhu/4rJcpezlGzf4SuMsVoMsqnGDftO4Znt/sjoLAa&#10;TkFRWLfHEXZeR2Djdhi23mGwORSPA+GZcM2ogi/h5qkwG6OYThuAKnZSyZcFB5NL9DON/bNFY3nu&#10;JkP8EBAJDL4/VKzP6b2rMLGAMqRe/1uISjETdlTQLkU98GSDdnXYhd3PToL38+No50di7zN3wXYD&#10;O5ZKKk5BVNa7SBmTCEgeuw/Vn1/lGbMJnBfP3Zef86/pgw+VlJZfOpf2GbU5dH7XK0PLPfX874HL&#10;6zI4aXW94/+0EKJexX04WNGFFU7uWLt2KZqSw6ku6SY0OTiY0k5DMUPbX+u1coZeyFcZTMBNsF4x&#10;MaNaKhpJmMahKfooPJyd4ZOUBn/a5CMBifB4xwa+c1cjbMpiZI1fhuLRS1A5agnqRyslHkE6cg2q&#10;R6xEyOQl2PPbXXA6kms6Vt8K7dJwBqENhGV9twFoHK9VLIvqe2hjL4Lqz8GJgmGH2QmCFp7KU8VM&#10;0hKcG6hA1Z4kUlayrE4nVFNqsSXlJNx5L7Lr0nD69E+R0zUOExwmYtieebhp/xOmHVuz8F9kYkkT&#10;UGTBvmfxnX2TEVlBiPZrjfu3aME1GfTfqVEzvCgbr0RL/C4zQ9//LWTVP4uxnoFmmFNCR0u4h9nn&#10;4pGAXNSdu2hB1Le2G988oEFTTW5obLSSHyrH744tR48C7hWwep0f/cLl7yDKci1EebAXBu7BGxG8&#10;sDsfo8qkZSdEb+CFHX5Ay70ssFoz9rrQAqrVa1mhDyy2fM+WdmDXg3jGfSI6Tt2PirZfYmNGApaY&#10;GUL2jLIUWs/L1yYQeBCiGwTRzHZWBD6yV92R1WjGEMNk7U1Yx9Cmd6cHVzYJpt2Iru8lSGnRilvg&#10;kN9s9il61j4KX94WgeFKxOzKC00wGlXpSIgqtszt88dErcLPuBVQiZZhuOMJ3EQLMWKdN5V1FeJa&#10;LuMQYbXUIwK+x7UGvNWCVzmtJe2iYjNNjKSx3K0EkY6LnyEszFilgtEN7K7T4K8p1kw3nxt1d23R&#10;e/obAU07q/f03UNFr82YoT57ne/9okXAcjYb2lHJUU2611BNu9th17zJ8H5uvIHonmd+CNuNKxBA&#10;BaWJHhf+pufxXniXd8MtvwX7YguwIzAE2zz9sfaAM5Zs2Yclu52xxjMEe+MK+RvtBOoAG7iVeX7o&#10;HKVojarVNeN1tIYyhs7ROrargP38a+lO5e7LuqRtq/0c7NFvIik0lh1sjWHnxJkVaYr5vaxk24NF&#10;6+K1q6t2NjifJ9BSjRKe5n2+1jYxOJ6MxoQQrF3yCTwSspDZdREJ7PiDk6vhbR8D54/d4fqHvXD9&#10;6WYEvrwB3nOWwWPOcjj+Zgf27w1l518PFyp8T57XsZNnTb2OqOui02J9P2ElEok6cQYJNUp312ei&#10;ULSVznaqzq05svAtBqAGolSeG2nf11GkrGJbWpHZaRIvrydEFY1wrKEPJ+q349z5+9nGJuDWbfez&#10;3So3huUq1b4tm/45RW5TsJWQ2vsc7nW4H8VtoyjCvmPyE0s9XvpvxR65ZE1OEaTd32EhoPvvRGTp&#10;i/iB42G6xBoKGwodQdQ2Gy+HlKCD/DQQjaOv//6BdDMWOsw1n41epK3AvMOb0NAzhxDlD0jidpH0&#10;XRp41Xp6/hh/UEGs1z+ga4oO7NrydxD9GnD+LqxPnYwbt0zjBRUYLft+g+l5FBv6LCF6zVjop0UX&#10;l4+C6IF5uHHf0/jWjmk4WjIRfecfg0eBC5YlncByraMnPBV8vyqdloM3fR3txgbe9I0aFyVIN1GN&#10;qkJs5Wd3EaRK+xXWcIY9tDUWavbMNhNPGnRXgD6LKu2JPrgW0CaWdmFJXDHuXB9AS5/F61hI2V/B&#10;a1nO1wSoVjA5V/C9KmPtlZzkJscyY9tNRhitgHCpNip2ON2Alove6FCKb686jJXBmYhp6kFITT+C&#10;qIJWeRKiBKiHUYBW49YunspZKZs6FI/oRIAqE5KAqNR27seVLk7qUhZ3cAyQdlVjgxZICFqNd/Jc&#10;XFn53coHx/IqeuBV2WNmbrWXvkJ8PCv5PouWk7pXsJT3EEhSgvw/mtBhEXAEEgHFsttDgBWoBHxr&#10;ckZZ7A2UqOwVx6rxSzeTlYkq8/gAvKv64eXrgS0vEqIv3gefF+7D/qdGwn7bBvhX97Cj6IJXVS98&#10;Cppgc+QY9ru64nCgF9JDvJB11B05RzyQ6uuEcGcbOG3fiFVLFmD5qhXY6BwA15RKk4XKtZTqVCuf&#10;eK1M9ipeQ9OZ8NjciobGg3VOVvSBVkm5ml1TdT6y+p1w4HXTCiVPXmclh/biNdzj64dDHs64WJgJ&#10;0J5fygvG2aJQKz9slrb5iCEkLTv/adGuBYLrEEwJXMUHa/dXqdUL+VFmjBQl8SgL84Kbjy/iWR+j&#10;Gs8iiNY7sOos/Nm5BGpzwIyTcI4vgWNwFhxC8+CSS2VYrcgLHivrROhJzQNop04lUpaFZz2neNCQ&#10;1TGCVKntAnhuOwjP7RQZ23JasYXPN7NsMiqUhW3JQDS9w8w5LM1op4VvNvUgrOkMkutK0NP2O9T3&#10;T8Qcj1EYtl3qU7kw5rFdP27athFBnwXntUVzJIYFbOt75+EB76lo6hlDNime89uEqJTjZ7jzbxeL&#10;Z9pXTpwzr8+OhHvea/iKrQLtKymGNNxZjWH78/BGTDHOWRC9jKKeM5jsxkbuyA/wQ7c4sEHbl+F+&#10;HzsUtv0E6P2GWc4piKLrO7jUYwWjGogKrNc9oC9WzE6i575HazwRd+yawAt2ddzDjJUIpFqdNATN&#10;6xTZ++H8+3ANTu96CH8MHYH+CzNxvHEp9mWUYIlWShCYmq1fYbLLUI0SlusyZEPUk7ayMqhytBo1&#10;uo1lN3taTRgpjtRYeANRJShRRVOxgKrN6o6wIbsXNrPhd+AXTpG4bdsxDCdErWW0yt5EZU+VacY8&#10;2ZNJaQ7n8+FONRgu268hFIVMOFfxPX7WjdefIP7meh+87Z+GY1QEYfyNw/zNkKoObDmSAOeME7Ss&#10;hJDUmho4gfOpGiQIXTS5YwAr0EoV8TVtroLSNV5oPsdG76n15ISiLwHpSUi4FVDh8lxc8hpgm16N&#10;XXHHsS0yH1vDsrEtLAPbQ9OwLTQVW/m4NSSd72VjZ2Qe9rGhOmeeNAmH3QtbqEAIboGWnZGZzdfY&#10;pH6XltvV2G4Vva/jUrnGMmtIgsfnSJXoWHIWgWUD8Ao8gnW/mAmHl38Iz+dHYOfLs+B18DCtPsFO&#10;23kgJhtrd9sjwt8Tp7StimJlNQGn+NnjtMGKpS1P5fNEnKXyqwxzxyH73dixfRe2ex2FI89V+9hr&#10;Z1N1Llp0oB06BXUr6kDHL0haY6Jmfb7S5PGcBH91Tg4aRmEdEEQDeW13BsbgkNt+nC9LxZX8BNrx&#10;KKNAz9OmC6IWJP/zImWqje5ivBzgE52O8GZ2dnQf3oVneA15bOXsjNgRurETdK9iZ18xQHdyCvY8&#10;XqfCThyqVN1WTKhclsSBxv1Ztyka5MIiCGU/upz9FBXbaN235bTTyrdRiaqdWJOymylONtLKr8li&#10;MaGEdViVUWd+P4puLbL+NArqA3Chdw4Cyyfg2ztH4YZ9VJVayqnEQvsfw00atvtXEKXrFESHS7Xu&#10;fAK/DpuCvv77LH50S9hdny//TtGY6uVTFIudWvZJtvXchksDE7AhdRFutIu22i/b7jA6xOEHjmN9&#10;ejkReoUQvXIWLRcvY+5hqk+7fDbo47SRbMgsd7n64VjNryhpJZO11NM6YDMTZmz50Fr4/7yYi9D/&#10;bWQ2T8E4m7EYtk89ztOU+bpoj5txTwPU615YqwiiN5hhACnXpzDKZgwKmiej7/TLSDiRxF60DStT&#10;6mjplQhBy0FlO6wJJgUHbyBABc8tOW0EKSsLyw5WEm2pLLiEq6ceXLFhpc+z1thbe9n3mi1GDlee&#10;gjcb1u74Uty79qhJyjzMncreg/CkDRim9fNuOeykcvmoVU2y/FV8PM73sqlWqT4daOX1f/j8W+sO&#10;4n3feITVUBFTWYSXnkFEFSs3f2tDECF2LJcKiiAcbNSa8HFkI3YoOQ2H431szIOB55qNLm5n46JS&#10;Kz8HH6oubfnsTdBpG2Wb+GLsOpaJHeGZ2Hg0CWsDYrHRNxobvaOw42ASbMNz4UaF7ZVwHL4JxfBL&#10;KEJgPAstsT9LQFIx/JOLYXcsHRsCjmGNXzjW+kVj25FU7ArPglNaFTwLmgkWqmSpVRaByig8HpeU&#10;tBOh5cROwIQelfTy2KkMTdIOqb3TCCinTT8Sgq2/eATOL92Lnc+Owc6l83GopIGqqhvrj0TgvQ8+&#10;RNbhgwRlNsyOp1J5BJZU3KfgoXq7pHRySuQiqJak4DTBlnHUA65OtlSNR+CUzuOtHCAQaWH5+1bQ&#10;PtUli+CqY9ReSV7aP6pI15bnxE7As1ihTFL+us78/0FJ8HC0w6niJP5ePG261r4LfNa4pyaQQLVp&#10;Wff/vKAwFj0pkfCwd6E7qTWp6LwL2XmxTmhIRHkd3HicLgW9BGcP7NkZaMWdT2Un6/UAYmuoNhXG&#10;Z+r2UP0WAJVbtwc2OQ1miMsAlO3DQDS73cSGbmTR5KwWsazIpgpN78TWlGrjIsJZT6Vi46pbcaJl&#10;NXrOPIy/BBOg26YTnI+zzUog0T2yfZtxUTnKz7Trz5YbCdGblNl++0ysTJuMK0pfZ5LGi0VWkPz1&#10;GPNFi9z1Zc3M8zvNklC6776eifjLsdUUlUrSJIFDV+lYg1tt8+FW2U6IXiZEL57BBT79TTQ/YJvH&#10;BqxGT6Cygd/mEAOHor8AA/pirX/nD5nB129ZpCZYL5++as3/s0KIUum29ozDU24jKNUVJzoXN/NC&#10;33TgUV5gBd5rDPRfXWSqVzveGH725p0PYGf6CFw6MxUVTfYIO9FpkoisSTppZupXCqSZnViZ1UlV&#10;ShsvNTpoTaRGVVm2s7fdxQqyTyCllQ2vP2cq21DCEpMNn+o0kur0mGBa18dK18nG1YhX7EPx5Y3h&#10;GC6AetLWK3bUpMLTrLuC8Pmes2ApZcqboiIV6kJluicOd6/xwIqj2Uiov4DIGqrP8k4Es0IfrexD&#10;RDOwLaoYW8JzaLPaTDC3Z1GTUU0m2YXASmvrJQtMe+1FFeWd3wG7lBrsjCrAtogsbApKxhrfKGzw&#10;i4JNeDqcorPhmlAA3+wKhJQ1I7qiHTGVHYivOY3k2j6k1fejoP0CjndeREmHHi+gpJvllB7P8vEc&#10;Mpp5DdhgwqraEVbWCq+kEthGEM6H47HeNxJbg9mZ8bd2RefAIbOa4GmnUqaiYyelIQEt73Th8coi&#10;a0LMuUwxlk0GVFpZ5BYUhF0vz4T9E3dh+++eR2B0MjuRPqw9koRFG9chy9/ZLDC4kkMVqo3+smMJ&#10;KFniwSJ7nENrrKxIZgZcQFMoEUtRDC7khSM/2A0uDjbYeyiKVpeqs/ISQUoFV6JOoJ6gVD5SqX0p&#10;eWvSTZCXQvVShiYNR5QSoEknYGdjj1MZobhcpHFP/ka2xjs1aaQVaBbYkS37ruP7Rzh+0aIENVeo&#10;rmP9nLHraAYV8DkeBxV+SQscCX3nInZGxdZaeEces30Rz4EdbigVYlRdJ2KrtTJpwNRlA1Cp0doB&#10;BNUMwC5XFr4RW/PYLnIpMAxE27Elq92sUlpPEbKa7WUlwbqcr9ekNdFRthPAbB8sMQR0bk0uek79&#10;BNktEzHOdpyJwLnRRrPycpxDqxAH2+8/tOlrioEslejeJ/GV3dPhe1z5QWnljTsmj4aWo1+XMV+s&#10;CKJWEhNlrCNE+brl1EzMCdxLcJKNgqgmiCkwv+GQhcTO/kElShUqmi5IP0mfn41hynmpOChJV9ss&#10;AmehNQPGA9VWx1dO86CV7d7Y+NstW88fu95BfdGidP7n+u7CG8EjMWyPLtozprfS7Lw1mfQFIKoh&#10;AFtleeLjjlmY5zcKrX2T0drxFtJOFCGs9gK02dz6pFozwbSKAF2Z2cFetONTiBp7wkqxmRVFPa7G&#10;gHZlNmNvdjP8KrTGXhVOvTYVYV0XrUonK2KXAapUqgbgg6oasTenElM3H8ZtW6LwFZtU3LbxKG6z&#10;oQJ1pg1Qhnvlbh2cfLrBtRo3E7A32eTgpo2heGTbUdjGlyOpqR8xSoJbfQ5B1acReKILIfWs7GVN&#10;2O8XgnV77WHv6QMHDy8Wbz73wwEPf9gGBMMxNA67DsdiR3AG1h9Ox7rAZGw5lAi7iFQ4RGfAL/8k&#10;4dyNOJY0Koac5nPIbj+PtJZ+xNZ383fZwOp7eI5Wh6HGldjQy7/3Ip2WMb21D+ltfchs60V2Ww9y&#10;2vqR0dSHBCqP2JNKWnEOCc0Xkdp2GYn1fchqOYP4yjYEar+n2CwcOBKPrf5x2E4A7o/Jwz6qW/vM&#10;CtMZ+LCh+1E9BZQS/uUEFTsFt6oBOIenYvVrv8Gud38P35AwhFf3YfvRXGx0CUSwlyOQG89yDJfz&#10;g3AxNwRnCmIJGZXB/KtmvFHhQoSPedQYox41Jkm7L2VYGIUzOeGIDnDDXkdX2LHT8dHEkxRdaZOx&#10;6T6F2g6m07LFVKTWmLSGIqisle4uvwXbHbxRFhtEqA+uJDMTRtZM/DnC2srEpfcGxz8/A8Z/pxiI&#10;8ribUg/ChtfCnx2mc3kb7NWRlZSYoRnlvbUrqydAm83QQ2hdO0HZiTjd25o+1mcqT00o8VEADSVU&#10;XfLasJM2fSvhuSmPbYIiZAvV6BYqzi1sM5vYdiyIanlnM9anNcKJ90px1HH8nnC2BW1kV3nSlmJm&#10;CnbljMMtO6YNLpDRnIfU5xNs5wQqXaTJh3G9dj1UBFy18d1PYqTdFOQ0jqL4oogz69/vIPD+eyVq&#10;OGbmbOSwybhTd6C49WmM9fImOAlPEwLKtmtfgjFuGSjrPTMI0Ut85D+7yi42+CwLoi4ltJe0o3ZF&#10;+H3kekraKeZLL5gJJkFU5OdBnxZElWjkv4SoyrkfUD3Szm9/kBfseXOBrwL083sp9WQ375U9IGi1&#10;jcCe5/CNPTNwrHoc+s7MRl5dCCvIOULovEmgvD6Z1l6JETQ2yiI7v4Gw3ERobiI8N7OSbCFIt7Hn&#10;3cmyg+/vozI9WEawmDhSjYWy0rEnj6rtGrRAGifVNrKncKi6Bxsz6jFv50HMWrkAb9j/ERO2bsZw&#10;DZc4Fhi7Psw5l/Y9B7ftSMF31oZg2lZfvH0oBiGl7UhuPo/Y2h4q3G4qBoWenEdwRSvcQ47B1+UA&#10;EgKcURF/GN2Ewan0UPSkh7FEoDstEidiQpDg7w67HVuwbvNGOB4OwtGs40hiI8luO4/UFgKOgE6k&#10;ukxpHEAKwZxS248kVvqkBuUJsMbDtIOjVq5okkGNLJZ/T2nuRxpLBv9/RtMAMvk8S6X1LJ9fIEQH&#10;kFR/Ccl1BGlpM46mHcfRhEwERScgODwSoaFhCA0OwWH/QBz09Yc3O4G9do7Y6uCG7V6HsSXgGDYc&#10;jMO2EII2ohK7E8vhUFALLyqrgLxO+FLd+pVUw5vHJWW9yTsc7ocOozjUFyhIIpwIxPxgqr0Q9NPm&#10;mr36hyCqPAOEjlWsiZoreaFGGSpTljInaTmtUaa0+nXxh+BNVXrA5wi8C+qoSmmHS3qpRrVnkoYh&#10;CCsqOrcSLRFtgwNtvmdZL/YFhCHK3wVXSmjh9Rv6LSpQAVRjoecKlAPWUsLWcf13EB1Kk3ipMAZH&#10;PWzhEJcH10qtzCpEXv1GpFXZ0c5Xwk7DEXQlRytVt04hoYYqtEb1mOBjPVYaSCXjCas9S/B2YC8F&#10;hYbBNudSdRKoW8w4qNU2NtPFbaSbW094rjMpJuuo0DsQ2qjtw9UOzhLU55B0ogptbX9Cd/9oPO9P&#10;Fcq2faNAaP8S26riwGfRcT6G4YKozecP2RmRpN0udj6GpzzHo713LMUX+aN0d5pJJ5fMMONn2PLv&#10;FpO8hGwzwwR9P0BIxa/wLedQw0WlC7XEZT5eOFKA9guWAB12SY/8l9DZh7tsk/lBhdkU4RbtAEri&#10;zvLfgxOnXuABW7FYZnkVValJa8cf0wn8txBVwcB3EFY+Bj/Qzp+aILLVhRNAVT5zQT9TFBZ1254n&#10;rTFRe4H3RQzbMhuLokbi9KXJqGjeStXVYgAY1nCODaAbm1JOmvyia9ObsC5DYztWAgUTfE+7oqJx&#10;oO25HdYYKSvVgaxm+FcQLI3nzFioeu/okxZENUAfTlBH1J1HGGFykJY4OD8Q+UUv4+LAQ9gYOBsj&#10;12zCnVuD8f0tYbhn8xFM2X4ILztEYn4g1WFxHVJb2xHXSDtEECeyF4/TeuXWXgTml8LJxQMpvj5o&#10;z4jGxdJUXKKFu6JtlTVLy8akTOjIpaIqYCkmDNiIezJDaVE9cNjLGR6HQnA0t5ogPIvkhh7E85gT&#10;CKN4wjGhbgAJhGkCVWkcX1vJV1gGH2Xx4mjtpVozm84gs/EM4SkLf4bqdABZHWdRQGsfX90I38Qs&#10;uAYegq+nE0ID3ZBwyA1lMYFoSw1FV0oITicHozctlFY3jO+FoyQ8AElHfAlVL9i4ecI9PAFusbT8&#10;UYU4EJWJPYfDsdk3GFuC0mCTWI3dKVXYGkWH5B4C37QCePq5ojuTii8vEQP5iYRiGKEVanILWAHs&#10;Q+UqrIwazVOGeClCLZfV/1E+T+3hH4eLgunxBJOXIP6gG3Y4eMA5vRYeFaw7xwlLje9q5lthZlR2&#10;UqMe5b1wTjoOZ0db9Cv5i2JAze9a+V+tySRrQmloOOHToYbB4/pPilHU7ExxPBtJBz1hF54G/6I2&#10;ZJQdoOi5H/2nH+R9sYFvTjWOlGqLjwu02ef5Xi87fE2WdrJoWEobzJ2BVmHtoaCQcJCIkBI1cwWm&#10;Xah9KIqlHRspPsy6ebYjjRtH8f9r4lW7fkbSjWilU07dEfT1zWH7GI879kzGDfs0MaQ2Kohq4YzG&#10;QwdDF01bv377NkXiyHYebtwxE++Hj8O5M9p1Q0pU6e/uMBNL/22wvYqBqBki+DKunBuFndnvU/wo&#10;VWgZbtTksCshui8dH8Ydt/TnlUuEqHl6BSf6z+AB1xRCVLGMxwlR/gfHcoxxd0FKy6ukskApQn+L&#10;B/4N2m/tmaSwp/8FiGqctfcbqOiYgIftR0FbgAyzk32nPTfB97zw17uw1xQTX0rLbz5rx7LzCTzo&#10;Mg5lp6ejs+s3SD+ZiSjtE0P4hROCnhXd2JJ2EmvTatmbKma0Hev5KIgOxYzK0gukBqZUpjv4qJ1A&#10;A6lKtC2s9rQfAqgS1IaxIkVQuWm5aMKJdNS3vYZzZ6eivftedPc8iGMla3EgtYAqihYro9vEl3pW&#10;NOEQK/PhKq0MofqjnZb6UzbxdKpF/5gEeLrsR3N8KFCUZiApC6iGYzaxYyMVAPRaDfaCGpasKUGC&#10;XP2faJzV1srRR+Hv4QLPg8GIKqmnLe9FIit9bB2Pt6Ef8YRoogrPy0rCOwhSA9HTbHjdVJg9RoWm&#10;ScFKjXacQw4BmlxVh0NRUfD1dsGxQFdUxwehJ4MKrEgwItwLBJUwFh6vdrLUzHmhZZ/N/vpFCein&#10;Ha9JOoboQC/4e7oiPCUFhV39KGjqRWpNM4LyS+AUkQbHiBy4R6QjnlY/rLiGn7Uzv3OZ8LuQm8Br&#10;oNU9IVD+TWslkAUqQUv7FF2FF58LRASc1KjCh6wwIl3HGJxnuVxAy83OqDgqGAdsHeEQnQWfSmti&#10;SZbeq1Cxuooo6IM/wbrX1YuX+6CJCjD3xAwnDP52vh6HdinQ4yDMv3DRcV3vfWsH0CsFqaiIC8dO&#10;n0OIKY7E6bZfoKN7FOp7f4DmnheQXeGIhKpWhNOuh2s81DinoXusLE0DZm+xPdlN2EFwbs1rNwDd&#10;ntOCbZkt2KowQJb1bBNKvKwEzNtS66DQtXA5Dzoy5ZiIOnGe36c2UYeq5jU4M/AgFsVNoQp9wIBQ&#10;mddMGKPattqu4kMV660x0s+06b8rg2Oot2ybBoecSXSuIyzFOBghdFmxnddjy79Z9B3Gynd/Bb3n&#10;xuLtuDWEfjq5WE6IEqDK0GaTjt1ZNUKoBdErJtLpCnovX8HPwilXHZQ8uMzEN2pG+RtOh+FZ+kfg&#10;DOlsDlpJTr8+mFRZJ/Df23kV9Hwdp3pH4XeBIzFs12MEIeU7eysr+P5fXWAC1043RcG7s3GD7cP8&#10;P4/j1l1T4VMwlUrwYRQ0eFgTQxr30TK2hjNsEL3ALfbfAAD/9ElEQVT/P/beArCqK90ex+tCKRSK&#10;FCchOBQr1H1c3sy8sY7US10pVqpogIQoCe7ubiEhTkKUEFfi7rr+a+1z01KaFhiY+b3/e2Xm65Xc&#10;e+45++y99lrf9+1vYz5l96dipOocAlLNtgRTs6Zes/HFQMqO5Rh6Ae5nsrGd35X/SHVHrUg9OxAl&#10;0fGUXA76c0jOnoHaunFwC7bDb7y7Iq7QAeVVP2NHXo8t0elYG1uNtedUvOQCn+dhU0Q59sZUs2OX&#10;m6jpYcruFbsPYx+ZTTWZltilBr3Zc0kASonYqGgz39P79WQ4FrNSLuJxmv6mQAYlJd9XKow+G75r&#10;PbxXrsL2E/4EQzJMAujR9DIy0TJK8XLjwzySrqRr65ok6VVPUm4L1ZH0EYhmVyEstxqnz6dj854D&#10;2EzQC9ixjuxS4EjgpDWGW2DfEGKtxhGwC1BqBFDh2sJEgKaJgACrlCRdl9aMR59Anu9OHFrrhvWb&#10;tyEkqRixJcTZ4gqcLyrHucJaGol3HrDh0GkEbqeUp5TVFhpNKsxCJlqrXVLJJs1kw2s2bWQDUMss&#10;aa+JRudWzXOVKem9SSDM9/W5Wn5ObYsoH+T6HcAq3gunPYexJl7ZBJT2WggQQekcXwX3I0HYuNId&#10;dbxPjWxzk+9pMgQsEG3OBYUsRI9XA6JySWgLEbYnAf8bQNU91nWz7fh+XtA+uHnNw/m0tzh5j8Ts&#10;Q33wl213Ia1qECqLfoEzqQfM/dyTeQH7M3g/FZlP4qSZWottZNIuwRlwDMsx/Xw+ZbxyQheEZGNB&#10;MFknx4QBUY6Pz8lU5wSkk5UXsa8KNCss4EyuxBGy3ONJ+TidGoa8gj8io2gwxnkPNr5Ms18ax2o7&#10;Lfc0MQ75RmUCUVvltu+NfRADnB9Et6XD4ZNMEK3sSdwgJomAKa/zmv2hAtA7yGiJZdpCpOQ2ZJQP&#10;wbPbnQ0mKo/bgOjyCNy+LBi7SSiEm40koa3QWIOmpka+BN4MSuTJ+hN1VUAj3vhGFdqfHvA+kV9g&#10;qaVVqgbNk89XcEmbzunkr80XYUX4eYzK7pgfMIAschQb/GkCoZZ3sgFNTtmljXqxCXCfJHiqnN5j&#10;aOfEzytSv2g0XtjWB6VVg5GU+z6OpWaYG308OY/gR7aXXmdY5cJQ5bapUEkegZSynuBpIvWU7yq0&#10;MJ/vLSQDXRDGWTos0/hJtYHd5gQBabWRRccI0EcTCUBp8YjNmov68gdx6PwQ9HTi9cwdjClH2JEr&#10;RyIz6zlsjAuAJ5FhI5mMdgnVlsTrYgrIZoqwh4z0RFY1Vu45jt0rVxhZiggCIZmNdv28smhuC58R&#10;8HIwC4yLOdj2rF4B7417cDyxwADjcbLSk2TAvmSiPgRRsexDqRWmKMsBTg6qIXmMdiq3AaeTC7Dt&#10;wFFsWLkcIXs2oJK/J8YLgrWASIzrO7//tVkD/9vvKcBjBX0MuBEUtYtpPKX+Bi9vHA9PQlhxPc7k&#10;FiEiuxBnLtTBP78JazftRNr+nfztE6ghSDWZKHjzOVyJv9ECIwGw7NL3BV5ik4Y9EvgrCYrrvVzg&#10;uHUX1ipjIKqKQFqJVXHZ+GqFNxJO7Oa581iqSC83S/CV3q/vNwuQyWhD/K33eOzm61Jb1Yf60HR+&#10;+5AbsB17Vv0WDeUPYH/CINy7kOA1dxDePtITNRXDcCH/7wS3QE76mqirCKIFZivxHfF18AjJZ79m&#10;X9faeJKEhQRQR4KncqblC5VCU0qTKp9pO2RF++X3VGk8sVmVijyWZNWaUNWnyPRN/M2HsDm6N25z&#10;HMIx+vQlY/ZSs4GqDURFiKwi7JbCNGN8ySRMXueA3GJK+RJt/UESV0RlbAosW3nrLeHLlZsFxo2F&#10;91B534WI/EcwZPkWYqDAU8WBhIdn0GdVEKLKa4mYNagndhJEq4BGyzHqEp+DGz2CqP+tlTZaWaNF&#10;93/e/wnKygbzxDtSyvNElZelNCeeuCqdXCuIKrBkXAVVXbE7wQGdnOzYaE+YhlS+6GXTH5ob2W0i&#10;QZSSfulT1szmNA6Dl/ZGYKYdikt/Cb/Mkzig6DHl6cE0AgVZ6fG0OmzmzV98JhOf+1urmEygieCp&#10;BHz5gYyslynlgwC66Ew+FlP2uIenU4aruk0NWVsFTnIGjklej+rSRylz7TDOsyfaLOR5LB2PLgv7&#10;Y0P4aNRXT0Bg2hzKwTSsj9DeO9VYFltFNpqNFZSoKgSx9pAvtq1chuqIU8bvWWcGNUHBtt9O8wD7&#10;V8yszY48jLoIX/hv3Qwv71U4GJOI4znKBiiHHyeZU7yWg+nF2JuhNC6ya7bPKQ4WXwLtDr9wrF61&#10;Gie2b0TOmVNojPHjAJZEtYIoLYPk1ZqAUEDqi8xT+wlcnjh+Ngpni6sQlFuO4AvlCMirwgaCWcYh&#10;Adcxsk8xMjE8GzBeEYj+sFlpSRbDVy1XVZevDvPH5mXLsXjbfmwgS97C9pqzaTe8XJagMToA2sal&#10;5uw+Mm0xT0vOt3TsKzbt9kkgNccxQTM+DxUrFZvmOZn19PydyKPwXfMOkkPskFw6HA+sHohWCzk2&#10;lj6DW+cPpfzsj4aaYci48D78ElN4X8t5j8uwnZP/svBcOLOvLyYxMCBKAFVQaQH7vgFQmsmlJqmY&#10;czoFqsO6O72WY8hK1lfgcR+Z2YmkIjO2jqVeQGLONBRXjMVL2+15HiRFqtbU4thtNtsYNo82ef8t&#10;BUpitGgcXjo4mGNI/lBhho2JGrt2NSyz5DzBuaI7diX+Ep3d98JsTmcKqmu5Zzge2x6F3Hq5QWvR&#10;RAXfipALNNQbEFVwqdcKK0KvZYemkhAPMH69M84VPAvtZSKHq3bVqymT87UjQdRarN/SCV2pWasO&#10;bjGSPqHAARNXqhiJ6L18nQLRixv7e8xIAmtVg/ar19bLbSgb2i0cwZlzEGorhyM6ZwFvOBlWci32&#10;ZRSQkZKFxUuGV5jtcV3O5OBL31TOttmWbOHs/KWikZT5JtGYEmdeaIHxjS7hbO0Ukgm3sxkcSALl&#10;GpxOCUN57h9QXNkbv9/ei51nIs9JhaM5wy58FGM87HA2Zygqy5/Eifg1WBWZQRDVFhaVZr3+BslE&#10;3xh4u3uQ3UneknUoKKE9d+RfI8P6hiX9a2akvwmmkNlGnUTMwW3w8PbC/ogEnMokO5GLIo2yzKQ3&#10;WRPNiUwOmPN5WEHmt2OFJy6c2gPEnuL5yDfLYyk3k4+SldcHRGnGn0kgI8PN892FdV6uOBGXhoDC&#10;egRlFyMwtwRrtpCJHuG5KCrP70g6GyC/Yib6w6YovllhdPYAKqkGVBAEZ3x4LwLhuWQBpnqTzQdH&#10;4c2330HMtvUEc056ZIW1th1Yrft1HUzHEXg2s1CBqHy5BFWTFxt5CmF7HBGw837UVY6i6qH6WTCR&#10;48AK4LQiqeju2p/3tg/qKkbjXBrZfUo2mWQp3KKUgZLD/szHMLmuKOHZ1+crH5T2Bfv653ytIiNz&#10;A1Lhzc/vTa9kfy/nOJJ7jCBKBbMvXSlz8q+W4GTWSRQX/wJnskbA3mWoFeMwlZpaGLctmg1Ev34t&#10;cH0CNzoOJfsfSrLVy3It2mS8tR2Inl+jIjZJ+6pmfxOaagbiy6BX0M7dhyw0Hq1WS9In8DzC8KZP&#10;IgxikoWigUy0USAqJko9n1lTi/EbQ8g+VUFI21sIROPR3WsT9qY+TxAV2N2M2rI7UV2uKJZyRK+d&#10;iTbZGkH5orXVA/DK3t4EUUpzNp6ViHsZk3Nau4FyFlOhEuMfdX2cQMrGXzIZj63uj+ziAcgr+AN8&#10;k2OwLwWcOYvhk5QLn0QVYZYMr8CulEp4cVb+yi8NXwTlGBA1QMrONIedaw4Z6NywQizgzLyYHWvx&#10;mWIsIPC6nU3Fnvh0xOUsRF31cCwO6oUO80ay8/ya5/Kk6RDaO7/VwtH4/bZ+yC8fioL832DPuX1Y&#10;riIi0ZTzlPJbI9KwaPkqykICnAIwoTsIBofIRE8QJAgUZDiWT+ySQXYVZoCGA70xdC/l/V4g5jiS&#10;TuzFymVeOHQ2CUcuVJuCESc4sZxguxwnsG45Ew+35esQvGsrGs8eM+dmBa7ke1S6kM71Gzkua+m3&#10;r8oEEgQw7aOPyAOIP7IVy9dsIoBWm/zUgBxOPhu34dyhHYaJWt8jwHzdPtcOorW8TgGnrs9yN1ig&#10;qp1YCwMPYfYnH+Mvb72N1fM/4zmeNGy8IfQoTf5nrYxSxP/aJj2lXTUfT9ejxH3rOuW3JYBGneCk&#10;thoH1j5KtTUKyyOH4Q5HKjmzcybHg1nxx+eLR+GpjX2RXeKAwsLf4ESaH/sd2SclvGNYgfGFSsYr&#10;Ij8/NJ/qKx9fNYOoGGhgGpZF55GBVprlnEqFM7EAAqmJB5hAVQVVWRGJwkLUV47BfP+BaLtwGPu/&#10;tju+ZMx+xyz5bjFQgSjf+9o0jh9Bfw8HhGfZWUVHirX3253QVu6KyQhIrxmHiuUaUH5oBxRTef/3&#10;wXlswzNWTvcagijxsI1rKDyiMwzpNDH5hlq0qkMlMZS4yjdqmprw92Nx/KIKaETCVHCm3eB+lADy&#10;AWcAJd3fYtKb6kqtSidmiVSLJ3Tl9k1kjY1R1QOrwgfh5oXsCPKFGn+oZqLmxm7BTH7o42jn/Ii1&#10;DlfSwfUnBFL5VR9Ex0X22H7eHvXlExCRvIETQj205cdJgqgCJodT5GBnRyCQ7kmjvI4gaAZkcCbS&#10;2nrJmTx8FcqORPvqTBFn6ULKeTJSRTDDSuBCqbMvahtKyp9BaM5A2LtRSi1+lkz4WWj/7FYeWqEx&#10;kec0Ce0XOeAzXztKkhFIzpqCzTGhZKQF2BhXgSW7D+LQlmVoivHlgOQAIoDWamdPAqgGcn2YmOm1&#10;g6gGonytilZbjPQYEo5uh6f3chyOu4Cj6dWcVKrhk1WFtUdPEWDdkHGcjC/Sh8CrYJCARefBc+Lx&#10;xPpMDUz+zfjwzN9a/v0rMwIPAUJJ6bXK29Se7NEncGTjWuw6GoDQvBr4Zldhh08gTignk8DeZM6D&#10;32X7WCB+7SCq9qnjdRlfa7D8rYco1fejIpJtxvM5u20NnGbPQAVBrilCjHWf5cMOPsHPHr4uIGq1&#10;q+UaaDRgyjYO32eYd0O4PxXLMRxb8XMUJYzEqbwx6LusHwFH8nmiGRfau72ts8bHZLSbPxhOpweS&#10;qIxFUNocLAmLxZLQYgJpwde+UIuFEkQJnqrUJAb6VUAaPMlAd6ZXmcCU/OPHjUqR31wAWkFVp21D&#10;GrA7PgppOX9AQfEgPK7ylkukDDVOLWX5/dYMojbGaogRz1uPkvgL7sevttmjtGIgAZPS3VSW60Qc&#10;ohrmo4Uf16iIDZkjBlERx+dPxMgNG0goowmiZ029C20l35VK3SdHQSUbiDZWo1U1db0FogotAY5R&#10;6Wx0X4KoKg9ZDtVWbkH48+EvUUZJrOWf0EolzgANxV2Agmv3RahKVANP3mwOVX43Zxt7DHUnG9U6&#10;WZOEe2Ug2kF5aAZEH+R7z/Jvz6CdwGv+GPxtrwPKKsYgK+sjHElNwjHtV0M5vzddyzYpYxM1u5ZR&#10;plRgb0YNZXa+2YPpq4BM4xdVZ5oTmokv2enmhRRjURAZaVgaJX4xvPzTEZ7yASqrh+KtQ5TxC4aS&#10;eT5J4GTHoYwx+2mzM7RmR1aUsvtiB2yJs0NN3RiEpMwgC02Ad3ghHJevQXHQThOlVq5i89a5YkEC&#10;uyZTxecamQ2BRQO9JuwkByIHu+R4yC7K8+MI3LsZy1ett5LmL9RgNUF913J3lAcRQM/u4XkQ2Hhe&#10;dTwvHUPnJtmqKHZtM4jyPK8XiFafPYKKszpPBa0Oo8hfiw1WIJAs6ERWPQ6cjceWlS4EUbJAE/XX&#10;RKPfVxsJRFs69pWbYewEKbWT5XsUu5S015YsBNSgIyjxP4KmcLZJ+F5U8H21BYIswDX+ZwF7C8e+&#10;Uqvnca3SeWxbuTjYLmajwlA/NEUFw3/NK4j3t8eFygn42Vp7qp1x7HNkn5y4zdp056doCtCKjU7G&#10;EK8BiM8ejNK8X2FV1EECZxkWniGICkDlByV4CkBVZEQVzeadToN3JBkox4VWIR1WCh/B83iy5f8U&#10;iB5KKyUBKTO1U3eEuaOyciJ2xgzAnUt4Pi4iMw+w73NcGn9nC+PXmEBUZnttY6HWThYP48aFDsYt&#10;h6qexJ+OqCduCC+0TLPeti1yS9hyNWbliBKcy7tjX+rv0MnjAFov0yolgqh263UNwoSNgUg3/lD+&#10;00MTQbQGlq5v9ovup0zq7qnaokTgFTJFpLT7pwuiC5/mBYhK34F6FUHVYv3rAaKi4krmN8e+E6Vl&#10;A/CnbX3YIcbzxJUrehl/ikDURUtFFc2z/CnWni1kgZL37ET3udvhdOZIVBb/AsHpe03uo3I8lU4k&#10;OaII+5EkKz/yUHo5gbQSa84VYSFlzJcB2oxLy91y8AVn7DkE0kXBSsS/wFm7AJvJTgrKnsLprEHo&#10;v3QAZbw6DTuzu6ruiyHLLUFQlWkLlIWc5bz7I6DADhWVD+BUxnIs2nsIB9dvMAynjrLQpCoRCEyq&#10;DQeuBqPSY65dKutYWr9t+e6sga7fI0uN9cOx9V5Yu+8oNu49gD0rl6GWoKn0maaw3fyOwFGuheMG&#10;2CyWZDFAwwLN8cX+ro0BygRgun6lHgmsTSqUkt83r8Au31D45gG7o9KwfrUnz0sgepygKwneDOLX&#10;4RxojQaMyQDFBM17Si2zgTTPS/5YK43pMM+V8p9/k2tDASkx2ZaOezWm+1NP5mm5SQikUiMKoEWH&#10;IHrnLATvdkBl3QRMOWaHdvNGo/0SVT+jfHaz9TU3gZBqdmpc8P2FEzDvxH1orByKE8lzCKBplO8W&#10;iCqYZHyhcl2FZmFeQApWUpXtUwoTgVJFSrSBnVXtia/5KFA9lFmGFXGFmHsyDGcSX0A5VdZzu6gk&#10;HbUB3TOGTBgCcem4vcQsANVYFmlSzvcjaLuU33Ui8XC2w6k0SvnKTsQKy39pFQsRmdPSz2sHUZOv&#10;XnQrqmsG4YuQt9DBzceUs9S2PgYHXQLx0tEYaMW8SWcyxLNKyfb8J2QVG+W/xIYGTNxI/e8eabHQ&#10;leeJxkno6b6Ws9GfyBrJFgtFoynBVT6/8DqAqFYHEJgblORaeJuZbRyDh6L94jEEQSXofrfBLzWx&#10;PbMG1+SdPYL2LhP5WkyQr3lD2jja45MTfVBTNQ5xGfNxMDXDgOXhpFp2CqXv5ONQkvw6ShTWSo4S&#10;7M+sNnU0F2hJqL8KLxTic7LPOex0iyh15oaUcOa+gBOpM9jwgzH11AC0Jett5foMJx79tjIFVDPx&#10;QQKpzuNptNYiAhWXnT8O/7VhEPIryCJKf4qVG95FgdZbR/iadB3JYoTsMeChXT2rtefOFac4fb/J&#10;hyl/pqK+VRF7CTwEHIFziACB7CriCDwWfQb3L6ehOvIUGiMImpSz2iDPrAASE+JgFshZ/lDJZ8pW&#10;c3wy6DAxt2tlgYd5rWJzYoKWpDUpXpGHEX1wPdbt3mNSrbQb5cbN65B9Ukz5xNcgalwNcod857hX&#10;Z1a5OmUeaPKymLaV16pHW6CPkl3tIqaqdjTuFr5nuQKupB1+WFmYyYoyvjFUlaDYDvJjR/ki/bA3&#10;jq0ZhdrysfAMHYyblwxkv5PqERgRhJY+jTZSQO4qM8e+aAKu7HuOj+IBL3ucK7VHQvEvsSrUB4sC&#10;2cdDLRCdJ9XFvv1lkNba55KR1VChVRgJrwUXStBXMEnb5xymctMYUpWrGb4ZcAnZhOKyxxCc6oCe&#10;boNJJpRho+1+RIIuQ4RobVTmzgAoTTnilPdtVeFpwXg8smUMckoo5UtvJe7cZgNNYkWB9dwo5Cup&#10;bfxDVqig0q0oqh6GP+z/nOdNMql0Ty351N5KLkFwjc4S7bQSmoiVhokC1WhqEojyzaYm4irwj6OK&#10;Qll+0VarYkwR0g5LgzEr5B0CnE74DsMYzUmrAMA1JtvLn2HNKjQyW802/tl26O/C2czkfKphW274&#10;75hhpepI7DTGx8LXssUTMMa7D2KLRiA3+zfYHL0d29KrcTypgaZ18LmUJtpTu5DAWsBHJZiX4UCG&#10;VeB2CTvV54HZBFDK/CAVZ8jDp2cL4RQejOTsPyCj2AHj1g7l77AjG19uc6chkOp8BPDqHG4Ee8kt&#10;suMbv5qADw/3R2HjEPjtH4rEHXMJFIGoDjtuG6yKvlJ+KyJM1ijpfe1MVJKbA10Mx5jFqhQJt5YP&#10;HkPCwTU47rIITQrYmOWLzdFv+VAl/3kupkoSj2dYrFZKaZXPcYt9GcZ68W9evekcNWFopY9em1U+&#10;/J3CwL3YsHE9Dibk41R2NdZt34WofWTwMQJQArz8lzw/yfpLj3m1Zu1xxOOxbQTMuk4Buv7WzAwt&#10;94r8zHpf1vxey8f8tuleNDNnm3+Zv2eOZ7tPSv7Xooq6M6fQFKyg3lEU+G/EoeWPoTxnDAFtJLq5&#10;DEOrJQTL70S0BUbqjwJR9UeyVI6nGxeNwZo4qqDqcdgdsRILAgso33NJCrLxlfJAAwWgCiJVcQyo&#10;DKSAsxqnEipILjhWUotxkkpOMYTlEUUE0AuY4ROD0+c/QmPNCLx1YhDHwf3s8z8hAbJyPa3zaT63&#10;75oAs73KYEo9qsi6GbciIg+j/YKR/I2haKy6z4CcmKiFOQp0W8CpINOluHKpaX29MT3X9wXENjO+&#10;0KIu0J5vcbkPwmHdBrRaRglvUpui0dojCp1XhOBUTrGAkiRUmGmRT1NPVEuXrEiTxUadYvNxo3OA&#10;FZVaLUbKR5dY/GbvpyirHGadsGqLEvQsh+61WX2JSlDxIng8A8rldyCvqi/+eytnV0erIVtq+Cs3&#10;3hDnJ9Bh4UjK8H685BE4EDUDX1GqbyeIHjNlwdg5kpsrMomNyleqLRPk86nE9sQSk9Y0N0C+ojzM&#10;Dy7AZ2Gq6LMXxSU/x9FEO3RZoqioMgMsIG/JzDLWpZJatCUP4TbH/lh0djCqih/A8dXjkXLUg0Cm&#10;QbWPYCAgITukZDQD9DqA0+WNIBkhQNUacoER5fQZXyOp6zmwJVOVj6nPys1QTYlda85tH5oIuIgK&#10;4KA/RVZ2pUDSktnAhcCkyUOvTe1NXX/UcWxaswb7YjJxnCC6zfcMDm1aRcYsUFPAReBOu2Ig+34z&#10;roqLAM1MFgI0AamOfx1+w0wWzSCq3zNuHIGx5U5AiFKrqEa0mivMF1XB+3HY+9fIjhuO8/njMd5T&#10;mSwPWH3O7P5wUX8zfkVN4ooR2EBUdSmolj443Atl1WPhm+CIhcGpmHtGlZko4cVAySx3pFWTZWqL&#10;EBXCKaRyK8EJrW5SQCm5kq9r4B6RgxmnsvGhXxacg3cjv/CniMkehCEeIj/KDKAC1G9r/Bm76Ny+&#10;Yw+jrfHd8nO21YoKxMod132pA46mEXcq7jGuxJYw5ErMAs9v7OK/CdNM7mn5vdh1/ve4030fWaiq&#10;rAn/zvL8QjBxWyQyLQqKxqZ6G/nUiiUBZ2MdTX5RVRYFfPKqMdDrDFp5xph6mK1WRVGGxmHoak8E&#10;5/4XJb0cubeZNfRNpTfzJK6NRgtADYiaWaEzj0mArrkHy0LtcKPKZxlW2VLDX42x8zhOwsPL+yOj&#10;yAGZOb/DHN8DmEFGuT6+GEcIlAosHTIrdYpxgKxUkt7MwlqNlFqJncnlcAvNYmfTftv5ZqvlAzHL&#10;OKM/hvl+fXDDAkoYuRNa/H0ZO8rSyZQtyjig5NeqKnaSewm+u5InoDh3DA6tGI9C31VoijppotOW&#10;X1RsTwPNGlz/XpNUlQ+Ug5sA1hhOeU5ZqsEtgJK8rIzcZ0z+wqZgGtmn1shXE2BPLnfGmU3LLBbb&#10;4vGvxKxA2jcgSmDn+yaoEnkMO9auxUGC6MGMChyIz8HKlatQHnzcfKaW56LgjsC+5WNfucnPa/zA&#10;pu0twLTes6R+nZH718e+61fWNUh9KAh4ENVRR/ibx+Cz/AUk+g9CHlnkzzaS8c0n47MFYDROvgWi&#10;l5phd3JtjcNP1vRAaukYxGR+AKfgMHwln39AOjwjc0wa08F0MlCSCMUJJOUPpefwtZRarclucT0r&#10;AE3B+wEFmOoXh0Px01Fd74BPT/VGhzlj+HvPEEQnGoZpfvdyct6AvU1BCkDJSMVitXrx2Y32KCzr&#10;TykvvLg+IGq9p2Mpyi+Tur4JVVWD8dGpD9DORXVEEmzr5QWip/HWyRSzSF4g2iT3p5go8bOVyRol&#10;iDahloyUxmcFjU34+RYCqLZRXmNJ+raecbjdbR9cYz8g5e3GH1QwSOkA155sb5Za8dFUhDLugdvN&#10;caMo6Qe7K1AjEL3cTHYZk4TmTblpwTi4+g8F2Al3nPsCH5xKwOe+maYSz37OvKpSr1m3uYq9ZL0S&#10;zuVIP0zGupczs+vZPEqebDieTqGEmYGy2lF4+QA79LzRtg5g+83vBMT4WufhNoGmGVeJ+Oz8iybB&#10;3rM/AnJHoShhNPat+jll627UR/mb6Lei8pL3VpDj3wykHLBmF8qzB1DqtxNVAXvITAWYZGKhp1B3&#10;dj+qIncYdmT8luE+qA05juh9W+E6ZwbmffgCUg6tvSh3818xWzYCQVTXLwZo/LBiu5HHsWPNWhyI&#10;TufArsDJrBqs3HkIITu3Gr+o8iet4M6V+CMvYwZA5Rbg7/NcjE9SYMrjC0SvxxYfVoBOJhC1ANsw&#10;X56/1IC2FFFd1DpOqqc3vonYI4NRWTsS/9wvlWYtc7ZAlCzO9vjtPkeTb1TjR4rOTbvijoed60CE&#10;549CRt5/w4NA/aW/tv9WFL7SBJFMnECrj0gcjiaJRBTiSHopdiQDCyLzMd0/FrP8MvH+aY6DkIO4&#10;UPoLROf1wVBPW1oTiYIF7Px9MeLLgajyvJXJYr4jfyjJCM+77YJhWBg0GKjqTJKlnPSW8OMKTalR&#10;MvP6YgC1DKUdkF72AB7Z5sFzVq58PNqoQP3qs7jB/SS2JBQaCG0iCzXq3ch5w0T1bh0fFKcXiFrr&#10;6GecTudFBBGFo0ln42B2rHQLwt9PzEFN5UDLJ1oi9L5WABWVtgWWirUWX4z0Vh73NpRXD8ALe/qb&#10;aLYBpytdvdSCyWltbpDzJIxfPhCphWSj+f+FxX4HMNVH24ekwjUqGzsyaijfq02txZM0dSRJ+wNp&#10;ZKhp+ThOlrovtRbLIorg5HsOISmvorDaDr/fOdQw3W+B6HdMTIDXYHP2W4sDNEHwvBaOxSPeDkgs&#10;egQJsf1xZOWvURPsQ9DQEj+Ch/IOTTDjOoDDD5nxvx1F0zl/BK5bjI2ff4DGGJ6DIsQhp80AR/Be&#10;a5VQ9EnEHd+DLauWw/Grz7HJdT7yQ8hio3XOLRz7ik3y3fKJajmngMUkvAvQok5g08q12BOTTvVQ&#10;Bl8qhH3hiVi7fAWZ8AmelyYbgf61TzaauHQudQJk46cWM+R58Bqbc2Nb+t7VmHygShczx7KBqMV6&#10;Ke0V0OPv4KwPzm6ciZB9g9FQPQYzfQaSTVL1KFBpWB77FsdGy24kvSd1xH6pgCYn8baU//c4j8TJ&#10;jCEoLHgcq0K3Y2l4MXakUsKnqbB2AU5Qth9n31c1MeVUH02rwZ6kGiw5cwHvkbFODU7Bx/65mH0q&#10;Cj7x01BTNxazjg8k6I1CK4+H0N4UDrL192b/7HfO7SJT9TUCvElr4lhtJ+B3ehw9PUch9AJBtFz+&#10;T4FdyxhyRfY1iDYDqLXiyQAo30NFRxxN/znu8d5pFhm1NWVB49FqRSj6bTiNc6WWUjcstBlE+dhK&#10;ASUha4PyRbVRiG0d/e6MEtztdoqUliDqZR2wlUcERm12Q2zxYwTQe3hRKoV3HSrba4YpksNXLJSv&#10;C8lMS7ugvqYnNsfa43bHYewkLTT8VVjrJT9FBz33GIvWi4fgK79BAGf0o3EfYbpPPKb65uLj08lY&#10;HJaD7UkEUcqWE0mVnJFLKetLsTejmBKHncsUbWCHSmnAuohERF54GTllA/HrzezUjpfLhVPE9Cnj&#10;+9HnDGtwkw/VloIy5yH8ZuMAZFQ7IDlkIPyW/wW1wQQUsrE6DuCqswrcXPvA/SEzjCv4BOojfZES&#10;sBsLpr6H0N1b0XTeH40EdSi4EXkS+acP4PDmVXBf5YXFbktxfNMaAsIpMlAfPl7rOYp5NoOoIuOW&#10;L7Yx4jAKAg9g3bpN2JuYx/tQglMJxfDLrMDynfvhp4pOZKpNcn8YP2NLx75yExuWb7c2/CQqVK80&#10;+LBxGTQD/PVQBZYf9JtjKYikc7dYKdsh5jjCts5G4NaRqK+8H45Bw3HLQgf2H2WfcBJ2/h5wUkCJ&#10;7M+k/DWDmOSx+yS0dpqMTk7341DCQJQWP4hdsTuxLbURB6jEtArpeLIqPBWQfZZiP0F0f0Y1tqXU&#10;wCmoAJ/6JuPjADJQ/0K8ezoHy4JXoaL4UYRnDSe7tbdyuz0eQTtn9mllBbjzHJYq1/uH3FzyhU4m&#10;kxaIUsbrukQuqBr/a99YVFT2JUu8drL2XRCV6bmI252op5SfG/Iq2ridNHGgtt5U4drlw9Ufvz0W&#10;ZYLuCr4bAL3IWuk/KufUJAAVTbUl3SfW1GHyejJRN21edw6tlSflHYc7l23GusQXCaL3EewEftee&#10;n2V8FCa6ZpsVtBVJURc0cGbIKBmMR5eTjVLy/jDL+2EzKVC8kaZTOT0IO087nMm3Q0HFw/BiR5jq&#10;ewEf+mdjhm8a5UMWNsVrCVsdpT3lvQJM7FzylR5LKuJzAWsdjqRmIin/fWQXDcdvNqv61Dj+1g+c&#10;o6tA9Am0Z0drvfQZvlahFHY2M1vL+P78IXhuV38U1IxFXMBoHFv9PGrDdprlllXGP3ntA/eHTGvh&#10;m0J2oin2KLLCD+KLD/+IL979A7ICDgAJQQSTA/DfsQob16+C97r1WOu9DFF7NxPg/NCoHS2N5G35&#10;2FdukswCQRuIKu9SxUDIcGMObcKqrbtx/IL2vFJxFDImJYEn5sPNeyWSju00NQGsgFBLx75yM6yT&#10;LLEmNgh73R0RutULOKddO6UM1FbXrgqs7AiLeZoUMbaf3BFK3kfMQUTu+QyHtxJIqiZiZeQIdFpE&#10;QuFEYHJnXyFzs0BUjO/bfc2qgGSZ6VvNkt6dwMYJ+x6nETh8fgDKS57kJHQU+9PqqbiULy0QtZZ0&#10;anWS0vw2k4nODUnHdN8MfErgnOWXhg/8ivjcH0GZz6OifgRe2TsQrefdb1ioKXlnmKgUVzMT/iFy&#10;oXzQBwmkPE+OCRN8dZmEOxYOxIrokZTyXa6T4hVYyppBVHspyY2o7UU6IrfsMfxy5yJeQ7gVlffS&#10;3mfncINLEJbEZBlcvBRAZQTRWgIo2acoqvJF+X+R0Vp+fsrJRM4sIZZjVRs0ecfzxvng7RPT0aSc&#10;LSXcG0rc8klfqdWUdkW9mQ1u4nFVp5SyXgy39AY01vTGnBNDzKxk+X94M66alfLmeIw3N7S98zNo&#10;40QAWzgBLx/oj7o6rcf9J2YE+ONDv0Ky0RxMP52GL/xTsfxcAWdhDlbOxqbMV2KZSS7ek8kORnD1&#10;SU5G+oXpKCqehD/t6mec4JeVLWQCrTwmsKM8YYBUG3W1d+YsrL8pt9SdM/GcUXhx/yBcqHsIkb5j&#10;cXzNi6ikrNU+Qlbx5ZYH5PUxApYKOdOWf/ZbHN8xEoc3DIH3rN8h+vh2bF2zAut2HcHqLbuxa9VK&#10;5PoSbARaZxVdlj/PksAtH/tKTVFwa0GAci2tGqpH0RB9Eqe2emPDcT8czWzkQFc19UJTEPtQZh12&#10;hZ3DWncn5Pns5jn5mOO0fPwrM7V1Y7Qf4k7swRfvvYI93vPQFE+mLbeCqfB0nfyuPE/5u61lnZwo&#10;ea+bYg8iZscCnFg/GdUVo7Hx3CDc66TlxKoOzz6mLYYFpHIFiVxcIuW/BaJG6fAzMq3mI4j2ch6M&#10;06mDUVb6CwRkHMehpCrL/6n8TwLpgVQCaEYVNiUUYT4V2jT/NHxEcjHdPw/TA3Lx0akk7IpwRG3d&#10;RGxN0uokntuSJwnutmyapdYybJPuJzeCWOZF53epWe42gq2WaivwumQcxq+xR1qhA2U2pbYIWwvY&#10;cTX2DYjqdTML7WRiMSi7GyEpz6K/9w4qb+3Ce4bkMdYE1+/zikBQkUJKku3fBlALRL+OzJOBUuM3&#10;NNWZ8L3+rWMHvd31OAGULHRFHNrSWrmfxfiNTkjLeZon05my+2YySZ0QT0xU2UTYL67td/kZxCzb&#10;4oV9XYnFVJbW9282df2CMoajjweBdAlvhNmfWjLF2mpA0W4LuH54prP8kJztnH/KG0Z5QWlz16LB&#10;2B5nTyC9H3uiF+Djk0n48HQeO4zANBkzA+KxLLKQzLOGbEcVarQPTaUB0MPJVZT3SUi88CXqSyfh&#10;lQMCUZ6j2XGUHUKpTuwYljNfM6xtMYCRODpnsWNL4lizsP5m63SS/I4j8drhgSismIxon/E4ufpV&#10;sqvjlPbyN0oCWoPcFAEJU4m0fWQvVhpOi4P1a9PfZQIAsh9+zxgZqBnMlMx1cb7Y6fwyDq/qDdQM&#10;4MQ2CG6fj8Zib0fsOX4GG9bswMnN61AlH2SEXAxWMKpOx7mic7gSUyDH8kvKx9lw9igKKXPXey/F&#10;wXNZvAd1vB9SBMqisPYGOp5egYN+YVjh5onEU8oYsPJtjT9V0XoBsRYDmCi4Fh2IbaoSPicO40eV&#10;71UV8Y/xs/xu1FEUhRyD12fvYp3Xs9ix9qdI81vO44px25gqmWOjVnGZY/Pa2Q5GhvMarPQlHdd6&#10;zwoeWZONaSOZipbw9y3mbEXjG6N9EbVnDnzWjUN56SPYFm+PgYt7sP8LkJ5i/xUgPs1+JFDkpGz6&#10;+KX9X/3QZgbEpMT4vvoex5GDUz9E5Q5CfvEf4ZcaSgCtsRUTEVFQmbxqrD9fgq8CUjDDL5PgmYup&#10;ARn4IDiDZCMbrqe3Ij/v58gsG4rJGwTuJAZmqbNAXexXbFTnJGDUa9nF5/dtM4sE5NfV4hiy0Tbz&#10;B+Nzv4FoquxBMqXsHSneZkz510y5odqJw2BLyY18Lby5CyggfpUPwpKQf6Cd2SIpg8qbpHE1mahz&#10;IH6zKwkl8nIa0PwukLZqImhaJZ2sD9VR+Tc11vI51UR1DUZvOMWGj+JBE9BWW4Z4xaHjsvXYEf0y&#10;mWgvAsjFINoMoLJmmX/1NFwVpmV6rgBTRfVg/GOvHdmjVgMJMAWik3iTBKSabQVGPwyibbSm3jx/&#10;lp8naElqLBqPcSt7I6FoBEoLfw3PoDX42C/dAOn0gCx87H8BM05fgHNoPvYmluJQBgetnOyctY8n&#10;1WB3VhYiL3iiqWw8PvcdhNaLhrJzKzdOPiCelzqFzs2AqNWxLj2vi03X016FGpRszEFy43wHvHWk&#10;N4qqxyPhxHCcXPUytAUGKO2NrFcEl4PVMLZwDVoLLL5JlWnJNMA1uPncDGQrgKFjNRGgG8+ewn63&#10;N3Bg7VC2f280VNzOiew+RPg/Avc9i7Fi3SbEHaJkjqF8V5CLIKDfVTK+xRwFEtcOotZqH/lCNUkQ&#10;3GJPIGDnamzYvpNgWWWWIlpbs5RwYivF/tQKHCCT8suoxN7gOHh4rkDojvWojfKDtkQ2m9KFc6Lh&#10;tZv2MYBmS1cypolJYMe/E8zqVb/g/ElsmPsxvOeNQ1HeaGSnDcNB72dQ7L/d+F6V2G/yWXm9jWx/&#10;CyB1DAsYrej6SfO5ZhCt0/p+ZT/wd9Ru2s7EfMewWk5KkQGI3vEVjm67H5VVY7H9vB3snbpzgp7A&#10;cfhTA4itteUwJ2BJZqtKk8Cy5T5lzEzkHCsqRCLGungSnlrdHyklA5CZ/wZOpaSQFKgATxElPEkD&#10;23BdXDHm+FPC++Xg48BCTAvI5vNMfKCdck8HIix5CurrxmDGCTu0mTeMv/PDffty1tom59vq/Jwf&#10;Ql+3gQi5YGdIlGoY15dY8ZJrMzFaGz6ZVU9KvifGEFBzCyfj17s+I/MMJYimoY2XVf6u/VIfLArL&#10;NqRSoNjUEojWKaCkFyKfZKMmuNRQa16LwL7oS/a5xB/tvbVdCOkt2Wgb9+N478gs1JWqMpIAtJka&#10;NzPRZtPra5s9lEqlyk7b44ah46IBbHCbfDEyRbOrbba7DIiawiQG0DTTPYgbVGtUHXDhOLLI4aio&#10;G4Jz2b/HXL9D+Oi0gkwE0YACfBhQhJm+WXAOTMdmzsxKQFb9xCME0QNppTiTRulb9ih2JjjgTufh&#10;BOYnrMiip7ZAYKdwetas6dde25dKrktN4K7zbKNVTeqUZK1tHQdhyuF+KKyegJjTw3BixV9Qreg4&#10;wc5sCayCIHys0XYcHLBiURbj+TYoyQw70sDX8lHDjpScTiYZ4muyAGrC9+LI0lfgs2E46osGUEbd&#10;wHtMNVB6N0rSh+GL+b+H3949aDoXwOPbfI6GwQo8FWUWs7UxrIt+9+rtoFm+WXXWOi5oZcHHscpt&#10;GQ5HpLPdrVU0kp6qgSAXi9n2go/7lJqTSokfkwavDXuxec0apJ1SzU0yx7N7yNwJpjq+gJOsWTt9&#10;CkhVZERMsF4l5iLZvon+2Os6G/On2iE/fTBQTcZSfg9yIgfimNdPkE8gbTp3CjVhuww4a5mpBapq&#10;Z7Ut2yCUABocwN8jQLJtrWIkvD/mMwJZfp4m10VtFM8n2gdhW2bCf+tQVFZMwMbzwzDQSTUktHU4&#10;1Y0r+4PrWIINWZ8r+7Tzw+jg3Lwrbst9ypirdtZ8EO2dlGxPWzQOUw7Zo7hqGJXUXLZjIQG0BEfT&#10;s3E4s9hs+/F5YAaJRBpmUr4rCv8hX0/zK8EMnwTsjvsKVXUPYHv8YNyzyB6tpRBb+t2rMJOiZcYw&#10;+/4CpXA5oKKGUl64IoVqW5l0LaaVlorIm2IlBV0NKzXuyKqOVJq/Q1/vdSSJYSYbqY1XIlotC0O3&#10;5b4IKqm2ANSQy28DqAFRU8VJL/h3AWcT/9PYQPis43v8tyGrmJLeF208rfWjrVYRSJfFYdya5YjL&#10;ewxNYiqmpuilkv4iu+RirtbUkEVlg/CL9b3MLGoBodieTaIokf4yIKr9rbW/SysPGsG3PYGurRNZ&#10;H+X9rQsGw+1sV9Q2DsPJxKn45GQsPvAvxgdB6WSi+fjkdDY+CkzDXP8MbIgtxJ5Myp2UWhwikAYk&#10;nkdR4Z+QWGSHscsd2OFV/ISdykO/+zjaOT3Gjj6R53l5JmqtMFGHohQS4xCDUFK+4wj8U9K+ehwS&#10;Q4bgyKrfoTSQwBB2yshRU1tSA1WrjMjgDChcZM3gZIHoMYKoAEMDXSzoMOVpAEoCt+OA+88RdoiA&#10;UdKPwHkrGgsJomamvpmSqjtWezxANuzKz/sbhqj6mZaPVkAuMCIoGIYlYP3md6/adN4EnWoytBrt&#10;Hx/lj0OrV2LTHj8CZi12yWdHKa86sKokJEYqNrozuRg7yEx3phQZQFVhmS0+Z0wy/pG1y5Hls9+k&#10;C2mrDy1fNRJestxsbscJJfQEajmZlFPGb1syHfM/Goqs5KEcG2yDohuBfLHyzsiJHYD9y59E6skV&#10;ZMi+lgpgu2tyMvUNxDA1QalwjAFQAS2N7aSJzmKvnIz429oXqlHr/qMPIXDrFITs6o/G8olYHzEB&#10;fRcNYn9nn/D4hZHJHZaON5XKjLpx1xgQ8FwGQGWuqt+gSD6fs191WDwSK8OGoYpAHZGxju1Ubarc&#10;H0wvweqoYnzuU0D2SfkemkoGmkIpn4Gp/gX4yOcCVp5ZjvLSRxHJ/j56ua3wuJvcYz88/i5rpuIU&#10;j8FxeffiQTiQyHav6GV8oShk/7suICosuh0NpQROMlIUqHbonabuxczAd9CWUl47HWtbpNZeSTyX&#10;UPz8YBTKJMuFkQZEBZLfAKgB0Voyz6bmSBLf05pQ+UUNGyUvTaprxKgNIWyoaLRVfdGVUUTqFNzp&#10;ehgrIl/ghSqypTxPC0RV1u7bQErqfNGFXIk1imZf1Ggmh6uyK1aF9kVbFSXRTXN/1shfqxNdHkRN&#10;tFCgpC2VtapIfkdKog5L+PclD6CXe1/4pNujruphbI10xbunMvCRfxY+PZ2Eaacz8U6IfKXZmOub&#10;Cs/YXOzOqDUDWjsopmV+jpoKO7x/sB9az9euhvwNsVG3Z8gcJtAUtddvCvi/e27fGL8nP5f8vuyU&#10;bZ2VDqU9+J9Eu7lD8c+d/ZFWPRmJ50bh+IpnUHByE5qiVGFe69l3Ewh2cUBbxS++BtGLwMliSQQP&#10;SVuCRlOEANQX6Ye8cdDzCcQF27OdCaACTrU/Z+q60nuMnEJ1Jxzd2QNrvvij+Y5ZQ0+zQJRsygai&#10;VkGSawNRbWpnipuEEPRiTiFk/3Z4rt6EIwnF2J1UQSs2ix60JYuYqKnARfDcl0QATVJCeCl2JZVh&#10;b4JyfEtxLLEAG46HwHvtNuxZtxYph3agNojnb7aWPsnrIfjFHATILKtjfLFp0TQsmXU/cpJG8bo7&#10;UvKRjaumg9lTjAOvoivyk+1wZM3DiN69kCDPyUOuELlExEh1HQRVM4EZZk6mqusK8eFnNNFs5ee3&#10;ctLjb1JRqO2CVr+GyP0DUFdzP9zCx6Pb4lEEUE7y6qvsT23IQNtrtRuVTSsXynqBqIrZmBVyP9D3&#10;jWpjP1Tgxk2McQJGetoh/sJwlBX8BkFpvmbLnH1UWKqj++nJfBKHSoJoHqYGJ/MxDdN8czDNJweO&#10;AXuQmvsLlFUNxO939DbLR9uZvGedxw+Pv8ubAq28loXj8Yut9igtH4gGpVEW3sK2v4l98NrJmEXo&#10;2K9LiFc0k6LJ16mFT+Gh7U4kh1YA3WyLpMIjBFHH2AuGTJrAuwHQFkBUCU6opxE39VSv6/k/eUf1&#10;Jr+Ct4JTyNiC0d5Tcj7CSPpWLmfwl/3zUVo8hCciNtos223g9zWQXj2IXmqi3yjrhPQie9y/yh6t&#10;nNjoBNJ2SynRDXu7ghso5ipfozvlsnLSnAVUT6IDj2VqLS6ZiGfW2SGveBhyix6H85l1nHmzzKKD&#10;j/wvEECL8VFQAeVNFmb5p2BpxAUyHu2UWIbIFMqx0slkRb1x75LBbKunLOap9A6tTnJXST/+3mVA&#10;VFuhtDXBJ3Ymdn7tya0qNh2cnkKbRU+iNRnpzzYPQHzxOBQl9ceBlQ8i6chGICKQrHQv6ihXJVEv&#10;ZqBfgygHtwat1r83KNIf6YeakKMIXf8hfNaPQkGynPi9UFsi0LCqhmsJbm2pluVyouRkGR/RCwum&#10;PojyM2RTNp+lBXzKbZRMlZyVz7X5/Su35p1L5aPV8Uw+6tmTSD2xA65ey7AtKg270ysIjlQCiUXY&#10;m6JdSLXLpEC02CxP3B9fgr3x5dgTX4bdCQRTAukuvn8grQrHs+r4mRJs9Q+H95bNWLdxFY7u2YKA&#10;/ZtxZt9mRB3ajLiTu7Hd7Su4fP4AclLHAFViKjdYfbBIG6PdxbboRIZOKcj2qMztC/+dY+C/9gWU&#10;B1rVlbRltUlVUrBJu66KifK1tvQw9Qg44TXIBcDP4ewZVAYegO/yPyH+xFDU1E7CV4HDcZvZY8zy&#10;4bdRgJJ9qY0r1Yz6uetP+L6WRE5g/xAoqk/9UP8XiLL/KKCpyd1xND462Be15YORmjkTx1MzTSFy&#10;j7AsfOKXasDz46B8SvkM9v0MfOxbRAAtxZcnTyEw+VWSrWGYH9wf7ReOYH8me1SZO7mqroQR/4C1&#10;Vr/ntaoq/9poYkpNL1PizmwbRLBTmcxrDSw1lN3Ce0isMrntJH2aHKksdp17Dh299hBAhW2xaKdV&#10;Sh4R6L3iDM5WWsBofKG25PrvgKiYKur5n4ZGflQL67UuVECqlUuCUGBvXik6keq2MQVKtRyKiO11&#10;Dv28N+FUhvak78YTE3heDKQ0A6TXduEygajZIK9uAJYE2aHDwqEEKjmiLf+oiQhe7iaKvWq2Y+ds&#10;y9lYycAWWCl30zZLLxiBDw4ORnWtA87k/g5zKJmnEUiV1jHLV5I+D9Mpc6YHZWLm6RQsCsnApqRy&#10;nEpLRWbeW8ivdsCftwxA67kCd7kd2HHVwRWxFyMQO23p3GxmkqcVjOL1mJQUt/Fo7THOBATEpDUJ&#10;tJ73AB5d2Q/+ecNQljua8vpBnNuxCA3RJ1BFZlVz1go2XQxQxmdpJKaYpz+qz5xC4j4X+Kz6FWJO&#10;DEZtQS80VQggVCP2JrNzQROBwkgfU9dARWFuR1mJHb6Y/TME7tyNhlh/WEVJeHwD2AJSm0/0XwTR&#10;esNqZTrPYGT5HcVKD1dsC4jCnsxqbCHD3JNUhN3xYqLlOEAJqq2dxUIPETD3xJfyb3w8r11TS7E9&#10;oYKfJ8im8R5dqMapnDr4ZNfhIOX+Ov9YLF69D3MWu+OrLxzx5Sfz8fnUxXj+93/GqeOPstcPMNeP&#10;AgU0NIjZDiZKTFAlmIqpo4x/LxuA8wF9cHzVI0jZvwwNZ0PQGEF2qYwJs7GcWL+uUW2jwJaCTmS/&#10;USHIObEdB1f8FCnhQ5Ff9xCmnBiG9pwoVUjEBEJNpgcnT7OE0rr/UiraJeFG5zHGH2oKivwgiAp4&#10;1b85mTs9iD4E6NNp9qgqewShmfuxPaUeS89k4zO/ZPbtTLxPwjQ1JJnqKwOfnMrHTEr72T7h2HPu&#10;C1TWPI7DCcPRzaW/6ctyOymhXtklllvtXzcDomShz669D/mlg9BYqvocZP/yWRoMEPBdG5bUl5HR&#10;CkTzhVedeT9vRWnlCLxxeDrbNtSwULksWwtEnU/juSNxqDQIKH+oTdK3YGbFkkBUUXoFmUxBEkp4&#10;fadR2fn8XCFfPLmdP+LOH1kZSxC1nK/tXXwwI+BDzsp9LBAl87RkuKS9Lt4Gpi1c0NWaWWZaejcS&#10;CoZgvLf2plfep5LV5UP84fQJY67yJckZb1WWMYnAkiKcnQVc8l1qhu/oOBheIQNR2zAKfumv4fPT&#10;vviIckarNKafvoAZitgHZ2JaEAH1dBaBNhvr43Jx5sIOVFc+iIPxA9Fl0UAem0zZWb+ncySAm4T6&#10;Fs7rYjPnQ9Yh1wMB1SyDc5MvV52Uz81szWMtmgwH9344mDwCVSUTcHrnaARuesuqOUp5aBUTtslK&#10;mtkLPvoUasiGkg54wGftnxG0+34UpPK+VRMsS9ihCu/mvVMNg1st0NTe20ox4z1FKRlZVRekJY/D&#10;p/NfhtdiF2QHkl1FnTLSuzFUaTy26LNhwTZWeaX2NYDyXPl9FaaO99kDbzLQnQHRRrbvTCwjs6zA&#10;9vOU6gTIfcpnVI0DU+eAr1PKsY2f2ZpYQvDMx27K/P1avksAPRKbSTkfCrfNJ/GJ41a8/dFyvPG2&#10;B95+2xPvTHHHG3+fR5uPd55fhlf/MhPvvWCH7Dglefdle3AAl8jnT1WlUo1iL1qWbFJl2E4ciKi5&#10;E0XpfeG7g/di3VsoVPQ+5jiaTDCJQCoANSC6lzL+OAE0EPEHFuDomgeQlzYEKRUT8KedVFiOIzl4&#10;HyU4yl/Pe63772H5Pc0CDfURTaTsJ+1JAtraXrfYl75lBFFK7tbzhuGdvX1QUTMCaXkfYm9aMhxD&#10;izBTKUyBORzLeezX6ZgamI6P/Uoxw6cQ00+FYV2MI4orn0Zk3gRMXsaxZ7Y0Zz9s3lX3B0H8Su0p&#10;3LzAAcvD7Mh2exBLbmXbaxJn/9Nkdh1wREXkBcTIJ6tV7dDKuxCa/XOMXOmNVp5U11TYZpt4yvmb&#10;XHyxMTnPQGgzDlqZTC3IeQOiisrzA0bC20BUyGvQVyyV/76MymLDneEPRPGH5BclWrvHYPIWZ6Tn&#10;jzfJqqa0vqnXJwZ6N+rNSV+HAiUq209QFq1vrB2IRX590X4B2ahJ+ZBPiJ2txRvzjUnCW2lHmtXF&#10;DgVMfE0wVXRT+yFpKwVt39F3SX8cjh2G+prJOJz4MTtZEN6ljBeITiOYTqPUmRZQTNlTwM6Xgc/9&#10;k9jRziEr9zWU1QzDcwcox+ZThi95Cjcs1owt1wFBmwDZ0rlZJuZpgbrZ8tm4AwScVkDAJFgLZBWw&#10;kmvAcQJ6OPXFkrP2KK0di3Mnh8LH+48o9VOi+WnKdbKdSF/Unj2BXL+NiNwxC76r/4jQXROQe74v&#10;mWcPgoTKEKoYNjuYyhAWWECh+2WKY0tKVd6NqiJ7nPGfgCXzf4+//PN1fPrVQmxb44WsIIJzlA/M&#10;Pk1n5PdTsMrmQuBjMys1LgSZ7T39vY7SVjK3uUg0wngMgmclQSZ4y3J4e3tg75lzOJZZSwAtx47z&#10;xdh5nkAabwHpgUStqlHFLYElgTWtDFvkK02VxC/FtpA0uG0Nwcz5m/DeB0vx+gtzMOW5OXj/xaWY&#10;+rw7pr2wDNNf88KsV9dj9pS1+OT1tZjx+gbMemsFpvzhbUx7ZQRy0yjpazqyPxM4CzmYTdsoUtyc&#10;b6gdHm5CTVln1FR2Q11ZPyQG2+HEqkcRufVLlAcd4TX5oeksJxy1UYRSnY4ibNOHOLVtBMoLh1FR&#10;jMaTa/oR4Nif1R/lapKq0oQp+c4+oPfEOq06C+oHcg2pT6nPWCCqdLq2zgrOqH/zc0qpM99XP+Kj&#10;4yMY7NoPYTnDUFX+JCeXvZhzJh2zT6fRMk0g6SP26en++Zjml4OPTldiqk88vM8uJcj/GqllI/D7&#10;DX3Yr0dZSkl9Vq4Fo+YEorLmvtyy6fyNopIfl31ZFZ6MK02vlzyMh9c5IKfEnhOVNd61CWa93Cfq&#10;j9cBR1RAXhOi8kNRwD5f1R+LzryOGz1OEkATTcUmg20eZzFmQxjSTGnQeuIksbCexPL7ovMtvflt&#10;E4g2IbC8Dj1X+RKxg0l3RXkTKOmT0NFzB1bHPo/GSkXSbiSbuRl1ZDLyIdWrdJVJov/uBV2tmapR&#10;eizrhJSCQRi9nDOilrxxRmwrgDQd7Ls37kpN8tls46EOt+RBjHRzgH/qEDTUPIBD52ZS1oSyYxVS&#10;0rPDiZX6cZYOYIcLVQfMxKd+2dh2dgNKyp/AmfxhGOpCZrHQKqSgbZxbE7Q1OKwlbWLPyiFtZqfq&#10;gJoMNCB+oDOaQaFIq7XQQMv/bl00GG8e7Y/0qknIjBmJ46ufQfTuBUg8uBRR26bh5No/wmfbI4j2&#10;GY6ylAHsoPeyDQmWJZZ/SEvetL+VcbSrcwkszPbVlK2V3ZGSeD82b/0tZs9+F6+9+BXeeskFr7w5&#10;Hy7em7FhxRqcPbgdNZFkV9FHCRLy90muNvtFD0Jl8hR80mO9LaG/IfwIqhXJV41MBXcijqAy4ABC&#10;dm3CqpXLsWrXfhyJy4FPRg32i2HGF2FrfAmBtBQ740qxg7Y3war7ejC1yIDowcwKE7HfcCoBnzvt&#10;xNuvu+DNPznig3+4YOoL7vjktZW0NfjkVRlBkzbrtRUE0ZV8pL262jK+9+lb3nj+N+9i9vtDUJY3&#10;xBQJb+IAlBpqLKUk1KAWQ7expbrirqhRrYdystKKu1CTMQDhR0fi0NqfI3rnlygJ2YKmOH8U++2F&#10;v9efEHNkCEprHsSWOHsM8hxEgBuL9mR0pvSbuddWP/h2H/k+k/uH/Z+KpZ1q5i4hiGpfMbPPmPqz&#10;QPRB3DR3MBYF9kddzThEpHyBeeFxeC84A7MC0/DZ6RTMkJQPzMf77NMfnS7AtFPn4Rm2AlnFv0RB&#10;5TC8vK8/OsxjnzbAqepj/E2BOVXWlSnBR9He9Fs9V1K+nmtiYJ/mcW5YNAJu4aPY1gomaQ83pSCp&#10;fTuiVj554sq1gyhBmfevtoz3qeAOZBc+iid3LSCORRM8qaxNEeZzaLM4EDP9UwSf/J8ylQiBjbbl&#10;8S1g5BWAqIW+2lfkuWNEaVcfA6JtvZQ3GoO2rn74894vUFIx1orMc9auK7Oi9Val+m4E0msMLlFO&#10;1pt9VHhMstH6Onss8B+ANotGEzwpbZYqhehyne2HTatATIfzlC+KnXjx/Ri78j4EXxiK+spHcCj6&#10;C8w6FY7pvulkoRcw9bQqP+USSCn1Q3I4g+fgC98onI6fgca60fAI623kielonpMMS2hHZvoNSPJ8&#10;DVvQees9mQbPd8/tYlNGggk0KNlakXt1SkcHPLWhP87kTkRF/ljsXdcXSz/vj8jjD6MiYxjqtKyN&#10;rFM+PPmW1JZWXUUpBjEq2yoO7VjAe4WKbigt6oOTfvfDeelL+PCtBXjrH0vJztzx6ZsryOY88dYr&#10;rnDz2I2VazZjz5a1iDi8FaVklogPNBF1xJChRsn3J0Zss2i+F8u/RR5FfeQh5AbtoXrfhL2b18Jr&#10;+Wp4bTuELaHJOEzwPKateRUUSi0n8yzCtvMlxrbHlRB8SoxcV81X1YANyKzD7uBMzFq0Hf94eQFe&#10;fcERU1/1sAGnwHGVzWxASSC1jED69XPLZr7Cz73mTSD1wku/+jsWzhyKqpIxaKoSI7oolU9sSdHd&#10;fIIpGbyIQkPpjWgqa2dlN1R0R0lmN0ScGIETm/+IA17v4tjynyObE11OzViqmqG4exEVy6JxVvod&#10;AcXqE+oDVw6i5jMqr+hF87C5faRg3PU3KTD2scXj8cvtfZBH5pWe8xu4BR3l71NRBWdTvhdiWmAB&#10;PqbKmkq19TZfv++XgDVBLsgu+DUKq8fiwwO9ccu8flbfY39uy2OarXcIjKYi/RWNP16TyTRQwJTk&#10;QgVK1I8FxovGkoUOIdsliLLtGjhB1ZRSKal9zUTFPsnn16xojcvqbh6byqKqK/bE/A1dlm0gnkWj&#10;jVcM2piCIzHo7hkC37xKAiihTwgqNS4zcv67GHkFIEok1tJQ/tueUYhbPE+h9TKViIohaoej1bJo&#10;9Fy+lp35L2QvfdgIBNDStqZTIa8LB6nSClq4oKswNWpdaVdKTgHzTUB5V6QWOWDiSss3anycl72J&#10;l7MneYP5qO2NxfLk1F88Fg+s6ouwbDLSqidwMH4avjx1jLN0EUE0DzMC0jDrdAYfs/BhyAXMYid0&#10;Pn0S8Tl/QUn9QLy49z6y0ZE8lpaAEkCND0mdSbMvf0sAakD0Yrv4nL5tukYrB1VBKzJnpyfRToNE&#10;a+4dR2AI5dqaCLKn+nGIiegFv333oDDJjpK0C+qq23AGvtH4OyXhlbZj7U5gTU6NJTewYxFIq+wQ&#10;c3YCPD2exkcfvYXXX3bEewRNMbhPX1mLmQSh6VM24L2XV+K15xdh2jQPzFu4AnO/WgKnz+bDe+aX&#10;OObuiYgdGxB/cBdSj+xD2pH9SDm8D7G7t8JvtSf8163AkXVrsGPbdnjs3AePU2ewJioT2xPJNM8X&#10;miLYpp6rlh8qwh5HED1XRPAsxmbK+o183K60psxy+KfVYMWmQEyZ4oRX/74Q0yjRBZ6fEjR1zgJF&#10;A4yvXAymNkB9hfL9lfUGPC0AFUtdZ/2NjPTzKevxz589D5dFQ1BdNwRNFezTxh9qBTvrSm8zfjaz&#10;JFF5hyINGvRi+SIRZPJ1RUNwandPHNnYCWWU7yFFw/DLbYPQZuEoQwCs7TMU4eY9Nn5wS5GY5Hre&#10;78v1a7O8WJOpUp5MbjK/q/dopo853Y+BrvYIvDAINWXjsCXCBTP8kvGpP5UUbVpgEQG1iCCajw/9&#10;ivGhTyJWhS1GQeFjqKgejfeOjEB7s2GkVvo9gg4uD1hZMZr0CYrNffKy40/nI5VnA3cVTrG+Mxl3&#10;ONpjVeRwtlc3A5a1Jd1QLcVkVCzb+zqp2SZTk6MrGstuQnH1KLxw4DO2exjaEs/ae5MgKg/eNQT/&#10;tS8OVcJMcs9GE5WnrDfL4v9VEJUfQBsykc4W8ICPbtMmdqK9WgrKR5WK8jiON3w+odQZTcmjWVk+&#10;JF64fGwarJy1W7yoKzTDmkopO+UUFohqhqrpgxWhfXCjlloaKSwm18LNu1JbKlkimTKenWQC2i1m&#10;x3T+OaX9ODywshc7oQMqCU4nk9/D/FMn2eEu4N3gC5T32eyEOZzVUzGbYKoqUF5RXigoeQYZBSPx&#10;+IoeBoyt/E8BqA1ETfoTf9cAqRipzVo6t28Zv0/GIdN6+/ZOYqSaAOQnG4/blwzA60f6IqliGEpS&#10;+sFv5904698ZtcW9yUTZMfMlkyiZSjTLC0gp3Sv4vK4PcjNGYa3XELzxyq8JkB/i3ZecMIOA9NmU&#10;NZj9yjoCzAZMf20Vpr6xHB/Tpr3uhQ9edMH7r7jgnZeX4MU/fYp//mYq3vzzTLz91+l4l/bx859h&#10;+otf4qO/f4I3/vAhXvr1W/j41a/w2ZxV8N4RgD2RBTiYUoediZXYcq4QW87nYo+WHqYrD5RgmlyO&#10;3QTRrQTRjXzcSBBdT2a6myDrw7/Nc9uHF/42B1Nfcud5riZ4rsZnBHsBvgWOzexTwGiT7jLJeIGo&#10;QFOy3rwncOVEQTDVd2fzemdPWYm//uqXWOnlANTKX8e2KtSqlztRU96RrIbsSOxd/b3wLjSqbcto&#10;lT2REtMTx7ffgfSwnqirG4mVsYMw2LMPtIe6AkhSP1oAYvkX1S8sALXsSuU877/Ts2i/RIU7njXH&#10;aUtma6o7OT2B2xbZY1OEyj464NT5mfj0dBRmBOXgEzLPmafTMTUgBR8Gp1PGk4meisTWswtQXvQo&#10;SquH4c3DA9DWieNLAVz3n6K9s7IC7uc5sZ8qsKTzldJyUy7zD40//Y2Aa3yp+q6u1fZ9MvFfbRmM&#10;4jKeY7FcJfLTayWRpV5NFoSC1deBjDUHv8HJ8GTmr9F75VaqxARTramNcuCXx+ImKut1SfmGNArz&#10;TOW7ZhlvdgG5CBttdnkQJYA2NChPymKjS8/m8ub7m2rP8iO00XJQgurgtcsQnfUs2ah8GjxpOXAl&#10;b8wFkOFcckFXZ5zVKaXUwIbSq2FL70JhST/K2AEmGCQQ+brDcYb/7o28nKnDapaUxJhkOmU7Z5Wr&#10;4w1fdD9GrOiJQ2kOqKl7ABGpf8f8gM14k5LoXf8ygmgxZ3dKI+XWBeSyg0ZTKsxDY/njOJ1qD3uP&#10;rgTjCVaHMwzUZgLRi4DUdLDvnNelxo639Kd8ZCd0V4V8fscEothRbWXOVJLs0RX2OJA4ChXl4xDt&#10;1wendtyF7HP92I5kpiVSCJzhyaRQ2xMVhSOxa9NQvPmPsXjxv6bg7eedCZbe+JzA8ikBZeZrawmY&#10;qzBjyiqCqRipQMebr1fgEwLXZ3zvs5cJOvrc2+vw0ZtiqytpK3gcy/TZmW8QpPi3Dwl47z2/GK+8&#10;tBAvve+KWZ77scY/FfuSKk3QaEeS0pes7SkEonvEQAmi6wmi2spFYHokoRxfLd2Fvz/3JWa8rnPl&#10;eb28Gp8Y8BSbvFiqtwCiAk7zGb3vTfOyvdf8HbLSl9fh0zdWYtqrLvjrzx7Hvg3aEUErusToNeCV&#10;xcDBLfZpBjrBtKwXyrMGIujwnfA7dAvyCwchoXwEXt8/CHcsVBGdibzXmgDZz+SKMQAjULnIrgZE&#10;2W+0pPimxYros79S2rd246Tt9ChunjMUs3yGop4sOi7rd1jk74+PA6qpmjLwcWCWWQv/flCWAdCZ&#10;fgHYEfMJqssfRF7pCLywb7jJS25N1tnOBG7l05xgxR8EmopFUNIbZWRAVOfcwvk1G89TbgstgTaf&#10;FXN2eQpdlgzB3nhOUJVayHC7CSRZMl4uQQX15A8lebouICpyd5PJkf3Y7yOeRyDaaBM6s49SPAE1&#10;DBOoai6Y1ZrEPC04IopahUKpyA0mkplegpGXB1ET0W+ElofqX1JFI4at0Vaiwfxhorh3jFmsf4Pr&#10;UXwW9A7qa/pzoMox3BH18o0qDeSaE+41Gynp9lbLn6eGLmCDVPfA5lgH3K0N4ppTQGjNj1dlYoEm&#10;r1OvLYliOohuuAfBb9FY2DkNxqaYIahpcEBS7m+wPHg9ZpxM5g0pxFT/Ys7qmSZNZAbl0Rf+Z+GX&#10;OBVNdcOwJWYQuqvCE8FePiD5k4x8+1rWW795eRC1AN5U8BEgu4/jccYbX5VJ1Ke8t5YEcuAtmohO&#10;i0fig2P3I7l8PLKz+8Fn/+0IP3oXarJ6su16oanSHqGnhmH2u8Pxt1/8Bu/9w5GAuZ5sbjM+J4B8&#10;9pLY2Woyz1UERoLgFG98+fIKfPnSGvN3AaxAVbLZAiNJaPkhCZY2m012J/vEsDzLR/mJwJjgO+P1&#10;5XjvVVe89M85eOm1hZjneRC7w/PJTGtwUOvjyTZVhnDP+RJsjC3AOjLQjSYHtAKLV53CP//6pWHD&#10;n4qB8jwEfDMJpjPInPX4LQA153cxiOra9Hed53KbNb+nz/OcKfU/IVv95PVlZNOL8Nwzj+L4rmEc&#10;X30MiDYZ91JH1LKf11Urz5YKILgHTm67E0nhfVFVMxTb4vpjrDcn+gUET+POEXjoXrJfmcnT9vxb&#10;9kOs7hJTn/VQHxDY8rucVLV8ssOcEXjpQH8U1Q1EasGv4RG0FzNOFVA5UbIHZ2NqoCLwRVAx8vmn&#10;jsM/fiav4SnE5Q0nM+yHVgtH83jPmBV9HczaeFv/NHvaaxJ/zLDSr5lpS+d2sfE82zkrndDGRt1p&#10;jmPxyq5BqKm8j6RLAaQuZKBSshzrWurJsS8QNYttvoMJV28GnEtvx9nc32HEmuXGFdnWWwn2yjai&#10;pHf2w1fhyQbn6ol9TUa+q6oduSRhtKWgkuwKmKge6nkIUVml4IOz2XneNLLRFfFkozwRMlLtUz92&#10;0zLEFT7G2VjLNhWdl/Nds8i1MVEFQBpsQKpVDKL6ZjkY/1ZaNQQv7JZEUuoF2RlvmAHRf4WNft2p&#10;yQIU8VSU05Md2u1hdgB2/oWPc+Z0wNyg/iivHomSwt9iT8R8fOZ7HB/6Z2Gafx6BNB8zyUaVKvJV&#10;8CmEZbyM2tpJ8Agdjs4LVXNxspnNTUcyIMqOb5NClwd/np+SplXFx/hS5aCXpKc01PmZGZ7Had5r&#10;XExn0QhMWNsbOxKHoKRyJM6Hd4Pf7tvgd7Avls2fiA/+9hLe+8sizCJAzn5T/sONmP3yeiPfZ0ra&#10;0maQVc6csoxMk4Al0CSwzKZ9/jJlMwFHDHXa6yvN5z57hSZGSDaoYxgzgGuZ3reOu56m1wRkAerL&#10;HniRrPKd6e7YFZSCk1nVxid6LKUSu8g+18TkY02c5H4JVp1Kwj/IYqe94mn5P8k+FW2fQeCcqUAS&#10;3xOYf+37vNiaAVQgfxFgWo9ksM0+UiPx+d7LG3iNvCZOJO/+zRnP/fp+hJ4mkFb3s9g8JX1jZV9k&#10;JfeE34E7ceZoZxQVDUdY2QhMOXAf7lFEW8W6tdzYU4FB+QN5X5TO5srJ0Lii/sWJX2Ymf4GYVI4A&#10;+Am0nzMSf93aBynV45Bf/BjWnKGKIOucEViKmf7sm6etsnbTT0Vjuf8axGX+GXX1D8EneSwmrVIB&#10;9BHm/KyiJ+pzzeRCv6d+xt/i83ZLJ6KDCSrp9y86pxbNOjeRCENOnCZjgFtfBKVTxpfJrywJLwC1&#10;XCUa89oORFLeBEAvwoN/1XSshkoHfBn8Idq5nSARjEd7r3NU0wTRZaFwWBmAyNJKg3uNTdrNU1pe&#10;MSFiX70YqW2Hz0vsCnyicq7aaoza8qZOF1Wit5joskgyUeVWKcgUh5s89sE5/GWggg1T2IkztHLq&#10;1BAtX9SVmhq3TuzT5I5Zr81xxQQqe8AvfQh6ewwj09PNtmTQpQB1OTPl8eTYX/ozvhZjEBCR9Uku&#10;mY6vjsPjOT2MmxeMwKu77ZFaZM/ZewL8Ut7B/OA9+MBPlZ9yMJvSfpY/pX5wMhYEH0dCJoG0fjC+&#10;CLXDzfLhOmkJH2dk0+lp8o/KZ2RyQS86X3MNNjPvqUPrPNmBJd1UHV8dXOep41DOt3abiPZLniAr&#10;fdpck1k5tWgyuiwcjlf3DcXZktEoKhmOg9uG492/P4B3/jqT4LMBs17fRFCzQEWMU/L94ykEOYKl&#10;mOdXL64lGG7ANL43g7J9FgFrusCPwGkxUElpS/pbTFAMj6BswErPBWA8tu392a+spkmCk/kaoCK4&#10;vrECL/9zHt76wAUHonJwLKPSMNGdBkTzsDo2HzsTyjDDdS9e+sdCfMbjfPoKf5ugbX5X7FPvvboC&#10;n71qY5YyA5DfZ7pmXo/A0wCojO8LiI1p0rCCTZ++tQmv//VTvPSXAUiMHAmQaZZn9UHYiS44vfsO&#10;5CX1QV71CDifdcCwZVRHCzjhqS+5a8HEA7y/Txn/tYpwy29puXLU9yxXTrOZ+/z1/Vdfbu7Pmnj1&#10;3Oo3lty3KTB3gShJxPxx+Mlmnl/pMFSU/ATbw93wqW8iPg65gA+DtAqpAJ+eSMMXfr7YFjUPF4p+&#10;hqq64VgeNhD9XOUaG287tsYRj2189xZoWgCoMWYDTTO+BKqy5j76PaZFIjxOB7kAaK0WjOU4saNy&#10;vZcsVJkPkvEWA5VPVKzUyg238kOvBEiFM18n1Nsw5xvsIVaQ1CUW/BwPbFhAANWCoVR0WHYebb2i&#10;eY5n8LZ/sjgjGhQHokm5GxCVrNdbxEGzivMSjLw8iNLM/ksCUblFeaAqHurlE0RvF7JRr0Rrwf4K&#10;nohnCCZsX0xweZoNQHpeqm2V1RDNF/KvW4uNyONqJUM9WcEnpxxww3zO+qYDqGPqBtvkk2Ftto75&#10;vaYOqUd1UHWIb75jva9OrGAAHwlQrRaMx4NremFvUn9UNEykZPo5Vke5YPapUEz3ycZHQel4L1Tp&#10;ULlYFrgTiZQQZXUj8MVpO9ywWCuaJOsfZ6dkR9W+N/LpmogqzfZb5rk6sIyvrQGm8+FzAa75nAaV&#10;7dr4aHJSlYtq/q73bNekFTDsuPYe9lgSPAzptY8jJ/URbKS8ev+ff8Y7lPIzXttMINlG+b3RsEuT&#10;fE5m+tkrK/A5bfbXwRo9kk0aUBQQ2UBIj81A+S2gatks4NVzApWR33z9+lq89qeFmOu8Hcczted/&#10;FfbEl2NtVB6ZaD7WReTgjY+88cELbtZ3vgbn5nOx3AuzL/qd7zPr8zKdv9g1JwoC8GwCsKT8p7z2&#10;mXxvppLxX17FNliPz17fgZf/9A7eeaU3/I7Yw4fsMzm8J6oqJ+JQ6ij8ggzwRkf2w8WcJM2kKGvu&#10;W7xfunemr12uP9pMRZfFWsVY3cho3amOVNlr6dOG0SmTxKypX0ZgogT/+eqBOJ8/CpWlP8XeiCWY&#10;cfosPg4qwkf+OXiPE/xHvvFYFrAeUUkvoLr6YcSXDsULR4bgFuNuGmuYp1mMctE4sM5d/a75vJv7&#10;m3U9Vj9svlZ976Lzt5np5zxmG63GWnA/Juk8+duoUNBZpEjj+w5jGuvWeLdef2fcf48pFlNTepdR&#10;q8oDNSudCrU6qZMJcCvtbOmZt3CD2yHilXYxJgvVtkcesejhHYnAQiVyCuOIeyaAJP+nDTRVpOki&#10;TLzYrgBEFVTSgVTtSa/FRoH9OaXoscyPNy8GrVc0FyZJxG1LD2J5+CsmDQnFN9qY6JU3xNWaaajy&#10;LjhfMhYPrtI+R5pJBU7yvzTL5u/e1Ks1sbp2LuMpnR9mR7BArdWS+9HVxY4z/VDklI5EbcUkBCe+&#10;BZeAXZjmF4cPKO0/9K/CLL8UuIVuQWrO39BQPQqfcAY2jHQJWaUGCRmkEujbKSjE8zZBBw0Qc+7q&#10;mALX5k7d8vl9n1k7QLLTm0ceY9HDuHHBUDy+8T7sSxxGKfogMs6Mh8uX4/HO3/6Gaf9wMtH4T17Z&#10;hOlkh9Nf9yKYelmAQxO4Ws/F8iR5FYyxAZGxZmD6F8wA6lpMf3k5Xn1lDraHJhNIa7E7oZwTVC7W&#10;Us67EgRee8sVM1/WaqNLvv+1CZAtUP5hEwjrGngtBFFNGF/7SA146lrXYIayEqasx9Q3N+N9fuf1&#10;516Fy+wHkBByP6rJ+OLzRuODA0PQdclw9j+yT97H5p0KrrnvubEvk8F2WKLotlTHA0aJXLws2Nzf&#10;eWPw9Pp+SCgYgKqqh7E9bj4+8480/vmp/iWY6peGL08fw87Yecgq/g3KG0ZiW9IATF7dB23nD0Nr&#10;ZxW7IUvUJKy+8nV/U5+0Mc8fsmYA/Z7rtfozj8dr6bTQDhtihqC2rj/qSsUaFe+4dowQiKrIsvGh&#10;KthXfAsaladeSCwiiKYWPIbHNs0naEahDWV865XKC6WaXuqPv5+Mt/aUbyFwdDm7AhBtsqFwjYlQ&#10;yeFKIooy2j8PKvn+NMFTQBpFWpzAE0rAkxtdkEPJqMTZRq3Bvkaf6OVMNwBVfbD9nAPuXOzAG/U4&#10;AWmyLQmYHc/cWHWI797cKzWBqCXBxG6fMMdur3w554dw48LB+On6PjgSb0dpdD9yi3+KAzFfkXUG&#10;4D3K+g+D0vCxfwqWBW1Bes7vUV0zDvMJvLdr21tHSnNngb6VO6fOZlJUZC4q7CynPs+hmZUaMPzu&#10;+X2fWazcMuMnVlRUKSYc7J0X2uOfe+0RkjsK9WRSZ4+Nw4KPJuOd56Zg+osEKUr8aa8vN/L905fI&#10;UF/eSFBdbuS+FYhpjmpfHJSxMdIWQevyJnY5myA95bkvsWTNUfjlNJmydqsp59ecL4Tz8Vi89oaz&#10;ketim80mVtvS8b7fbGBp2Kjk+jozOcw07gkBK69tihjpBjLSbZj10lq899fZmPrqz7B3+/2UoY8h&#10;q2I8FgTYY6RHX7RR5F0FQUzkWsEXSxG1dE+uxrTCRzVEzcqepdZqIVVNUr0HA1oKIs4dhp9tdkBc&#10;0TDUlk/AwZhP8UlAGKYqyOmbi098I+Ad7orYzD/xPj+MhPwH8O4xB3R21mopAfKTBOZvfJvWFh0W&#10;iFrs8wpA9FLTmLsIUC0Gy2MumMg+50DmPoAgdwdBVNF35YJeWxqkTEE+yyWgvGetTuIxlXYmIK3q&#10;B/ezL+Nmj90EzkS0lYxXUGlZFLp7nsThvBJDDlvGwB+2KwRRFSipQj0q0SCkNuvpm3DwQjG6uvtQ&#10;xquQaTTaeRHZvZJxs8shuMb8GXXVg9BU0J1s9G5e5L+TjVpBp7rKvnjpENnAQsoS3njjczROcHWC&#10;f6EjfMd4PBV1dreWXbZ3Zidz5aBxf5Kschw6udzHztkXKXkjgMpJSMz5CzZGLsFXfn6Y4ZOLab6Z&#10;cAnfiqTsP6GhdggWhw7ArQJSZ4KxgkE8/tegJ18sJ4CvgVTX8i+AaHOATezCYhh8z8hDnfOzaDX/&#10;AdzrMQgfnBqMhLKHUVH4EE5te4Cy9Td49y+z8cmL3viMMn/6a1swjbJWkXYFkywQagYiG6jqPeM/&#10;vBZGKhBdg4/+vgizvlpvAku7UyqwPCYHK88VwNMvCVPeWkom6vktEP0GSHVOCoTx0bz+PvsG8GcS&#10;NGe+vozf4QTxmgWoAlKlaM0WM/7LPEz/239jK+9TcfxYVNSOxcrYERi/zh7tlsjHLZltTa7KlLBS&#10;f9j/jK/7kvtxlaZCzO1deHyThE8Zb2T9I/wd9gWnJ9B23mj8acsApBTbo7p8MpnmInxyOo5KKAsz&#10;T5+BS8gGBKRMQXnVIyiqGQbPmGEYuXI42s0bgfaLJ/A4PJ4x2/gwY+YbEL1SJmrG28WfM8f59mfk&#10;Uhro4YCwHI6PMpGfm4gNWgUmknXtRMvkkRdoMYQWk6h4iXCBMp5kLrHoKTy8dR5BM4yE7zyBlEx0&#10;+TmOvRD840g8qgVpLeSAXoldFkQVobKiVPKEVpqUJ5XNA6oh7H7uAE/ISTvjKfk+HK21D5Pxjboi&#10;tfhRXkSzv6PlC78eZpioovUV9yA2dwiGedubKHgrN87c7j8z7E72rRt61aaZn53kaxMgceCoQK6A&#10;VNFXSa2Fw3G/xwA4BTkgq3wE6qsmIiHtBaw/ywEaeBbvn07FkuBtSMj+C5t0JNwjBhB8e/Bmjuag&#10;03E5OGwDUr/bDKRmEmipY16lqaNbwQGev8lT5TEXP2oG4wiP3nAMHYYLlZNRmPUo9i57CLNf/C3e&#10;+fuHmPaGB2a8sYHgpUi4gGY9n1vJ6grAfM1IvwaoS0Hrys0EnV5wx1vvuuIAgXNfeiWWR+fAKyoP&#10;66IL8cY0L7z3TyeTo6rUqdkCXmPWawOKYpSXHPdSUyDMrGoyoEvTdb2ylb+/lRPFBrz3Dw+8Rem+&#10;7MtJSIgYhbKGMTicNgx/2DAItzkqrU7+SbFO9QWZ7k+zK4avNeleswLio9bBmwi8lUjfmv1MQNdh&#10;7gj8Y4cdLpSNQVnZU9gRsxgfnU7A+37JcA3aBf/4D1Bc9jTqqobjSNJg/HJnf9zk1JyrSjarguFy&#10;eYnl6lwvBlDZVYGozf2k119/X2NGrg0eQ4rNcRiWhg1HU3Vvjlm5+W7juL3ZgN+17qFkFj+UkXnm&#10;d4QKOMunanCh+EZCVRc4h7+KG933mUB4e28q55VxBki7egbgULZV8M4sKmoBAy9nVwCi8onyuTwG&#10;yptS6hRfN9gq7R3IrEZn9yC0WkVqrLX0pMoKMt3odgRuZ16kzL6XF8IZ5zrMND9oJSrDdxcbrCfW&#10;RjpYDE8gR2nVhsBzzSCq4I1Je1LHspa7tSMbbcfOIdZhgFWrOMQUFk3EDQsG45F1/Tj47ZFZeT9K&#10;6yYjIu+P2By1GIt8DsLVbytiUl+hLByPtVGj0dtpmI1BC4wJoLaEZnXMtktVSFrnf20D0jIdg6bA&#10;lut4DlBNNjxvLSxwnIQ2i+wwaV0vrIkbgtLqibiQMBarlo4maP0JHz5HGU3JO9uAJYHylU20zdZz&#10;w0Zll2OAlzeB4eyXPDHlnaUE0XxTN3SVQDSyAKvjSvDpiqN48e/zMetNAiXBTwxUaU5WzqpA1ALF&#10;lo79jQl8eb6vKNWKjPR1TgJTyLpfJesmeL77l7fgOP1ZRPhOQFXtGPjlj8LfDg1GJ6cBvL/3s/04&#10;MfOe37iEwCYfuRvvjwfBjY9mGafaWvm8BkgvvQdXYzyGceWQ3Tqr3/F47uPR1rEfXt5vj6yqCcgj&#10;UK6JdsIsX194hexAUMJ7qCx5AnU1I+GbMRIv7hmBbma7ZZXaI7slgzU7hjbvoqD0KHOeF9vV9TX1&#10;UwOimuRtIGqtxhKBmYwO84birzsGoqh6KJmh0pgUjRfQqVbrXSbJvsVxfYUmEK01qVIiVTyuVo6Z&#10;OhC3IK7wCUzc4Mz7cxbtveJwgwdZqNm5OBjPHY0xSNZogufEuIuw70rtCkDUytc3AKqSUCKl/DHz&#10;g/xLFf/758Nkn+6njLO2zbIkgqjK5J3B+A1uOF/0uMkbvR71AL/XTDV2zT4EUc5otRV98er+gWg9&#10;TwVALMD72rf4L5sFPhog8kc1d2ixAlUZt+o7CmjVAQneSqxeMAm3kJk+vaE/1kT0QW7ZSFTXPITz&#10;hb/EjvMzsSrEETEpfyZbHY9t5++Hg1tvtFswxDj4DRvlBKDBqAR7A9RX2bFbNl6DpKDOT9s6eJCV&#10;aPCbY4uF8DOO43HT4oF4evsg7E2dgJqaB5FwZjycZz+Bt//8Oqa+tBCz31BgR0C6kcBJ+f61rBdA&#10;XSMTpZz/4O/O+Ojz1WRQhTiUUYbVEdkE0UJ4nCuBV3A6Xnx9Cd5/2cWkRc0gIJqIvAFRKzvgh0FU&#10;oK/VVi589MLsKQRRvp76wmK885e38fm7P8GxPZNQVTIZCbxnH/r0sya5uWw3J7aRhyYg1f18hPed&#10;KsGwt2cITKrapcCPAIXAQqD9OnPiXzS5jUxGiIoz6x5REt+8cCDe8emLnOoRyM9/FNsj38XmszMR&#10;kfZ3lJU/jYrK8fBP64dXj9yH7s4cAwq2avJXDQceo03zwhTDnnVs67fMOdueX7UZdaZHC0DlftC4&#10;M5P/onEY5dITYRco46kWtRjHRN+1CMewRq1GunafqHys9arQVChfqCrhk53WDMCnITPR3uUoSV4U&#10;2i2LQ3vPBMr6s+i2zAdHc8sNhNY1VaKpsfpb2HeldnkQVYKpWGh9vWG7NXzV1ChWSkmvVH6ewLG8&#10;MnT3PGF8o+28YkmZrWVUbd1O46vANwgSWhcr30fzBV9nVmqc0reZ/DJT65GNmZRnh7He/ShdyAx4&#10;g78Nos0dp7mDf9ORvtfU2Sh9BaA3LBEQceDIqa/oOjtPa7IOFc616iOS1Yn9ip048TMLHsBtC4bh&#10;sdVD4Rxqj5jSQSivfxC5xb9GfPKjKMwbYNauH0kaiaHL7NBelfuX6jfJEE3KidiNXmuwXsG5/pCJ&#10;Teu8VNLM9WlOAA9Yy/mWsMPzmjTIFGjQ2u5Wjvej22IHvLTXHgEFI1FaNRkBBybhkzd/hTf/9gHB&#10;SpWSFNUWiErSixUKQJvt4oCPgO4blnpxIEhFTZqfy2ZPWYNX/jQPzutOwjdbO3sWYR1B1COsAE4x&#10;RVgeV4Sl6/zw0l/nYOoU+TJ5bAEoTb+r432TvmQz89oCW31OS1Q/oU1/xRtv/9UJb/55Nr746C84&#10;dGAy8kvGo6hyHFyCh2KYZ3+0cRzO9tA9eBJtnayJ1NxzuUK08sbcI6XvPE5WyjZsTm3SJNXSPbgK&#10;M79lfo/3nn3proX2+NzHAcU1DqgvHYjkpAlIzv41GsqeIIAOw67EgfjT3sHo5krmuYjAv+QJ9kv2&#10;RdNvlEZHEFXusLas0Soi+VUNIbCY5Dd20dgwxOC75/Zt4+cNKFvXrniESb9aShbK9nMNG0MZLxzQ&#10;IpmbaEp/7EQW2tmM1+ZSl/+6yQ96C8HT8o02qMZB+a0Iz/kFhq9ZxomPmLQiytQMNfU+XHzw0rEY&#10;QwIJdGg06+Jt6UxXaVcQWJJZPyDfqKrqmZQnA6KK2teb1IA3jsai3SIf0mT5G1QBP54nHouhq9Yh&#10;OOfnaKpQSX6Bp+i7qqmQNWrdsRiqqRzeUsNcmWlWk09Fldmt3QF5oyrvxabzY9Bpib0ZAJItrd20&#10;uoczu7Mlk9sYOcubTuncWqDVYue4yDRwNJMbZqDXGkBiiOpk6qDW362OpI6ooJD+zgFgKtITgB1H&#10;YORyO3x0cghOpQ83HR9VKg4iV0Q/HM8ahckr+6OVNrwzg1FArXPUMWhXAvg/ZM3nbAaGOjrbgZ3d&#10;bGRmJgAZ20cBEg1eFbJwfAB93Hvjs9M9kU5wKcudhC0rxuPd55/DR39zNRJ41qvyj67Hpy9ZKUNW&#10;EGoFPntluQHPT15djk9fJeszYLceX7ysYiFrMIPgNo3WvFRz9utr8c7fXfDyhx7YH1sAH0r5I6kl&#10;WBOVA5ez+XCOKoJbRB72x5Vioet+vPS3r8gol+FzHsPksZqkez0SNF8RG9VzSnbK9dlvuONzBb5e&#10;2Gh+4/XnFuOtKQswZ940HD/8HKoo+yowBhsSB+PxtYNww3yCp+oyqE008bA9TOrS122pe6370ax0&#10;9Nx2j8zf9Pyiz/8L1tYANI/l/DC6LOqPRQF2qBEpqSSjq+iD6urhOFc0CstD7PCbjQNw12L2d+36&#10;oO/zuwpAaYWUBYoKXOo+6/4LmHXv1QfUF/T3i+3i89B1Xfy6JVOKniL8+u7jHFsCZr4/fxieP+CA&#10;wipl60jCS5EKMGXN+aAtj+urtXrtw0SMqSu9A7Xlt6Oqciim+8xEO9fjxtXYeqUWBSlmcxb9l53E&#10;qcJSQwIVK+eD+KiFdS1i4PfbFYLoZYz//IqqMdDrJE8wAq1WnTermNp6xZgtRN46/gElxlg2IGeJ&#10;0hs5awrsROe11IuP2ki/hUa5UmsGUSvf7HYeU/6VTqiqHYGPTwxG+7mDDAhpTXE7gYXkrPxAnIkV&#10;tGlrOr060qUd41rtks6nYJHAlOy43YLh6OEyEL/ebg+3sCGIyiWzqO7LluyLyNzR+MnKPmg9fyTP&#10;kYPITatd5EbQIPh3nOfFZg1+rcU2+1Apiu/2CyNjb5k3AA+u7IXV5+xR2vAozoU/iIWfPIg3//oG&#10;Pn5ZK5m2kt1JSntjOgHrkylu0FJPgatZ3USQ/PzlNfjiJUXEBaCWBNcy0c9fIai+vhqvP++M519Z&#10;ArcjsTiSXoUTydr+owRrY3OxNDIfLpEE0fA8bI0vhl9aFT5bsBEv/PlT/r67YZ9KkfqMoP0Vj/nF&#10;S+vwMVnqx1qB9bwL3vnrPLzydye8MsUVs+avxoptOxAS5YKSkj9Rb92PwDx7/G1Xf3RcJCCS31OA&#10;cCUA8u8zs5R5ySPosaQ/vMOHcLxpC+eeyC4ZiJ0JDnjzcD+M8e5FpUPm6SjW+iwnXfYz40rQMfj9&#10;Fvv2db4uThpyOxnA52+qALPWxk9c1R8xhSQKtgIjLY3f62EGA4qtQs5NKutY3RHH0v8bg7xXE5OS&#10;CJ5koCvPmpWVbZf44sNTCcYX2mSWIvGJXJUGRFvAt8vYtYOoIvWEctHijwLIPp0DSJcT0MYrgtJe&#10;0foI3Oe1lVL1L6TX3VFX3p5AqkDTHbzoeyyHcsm1+0vlDzGbqhE860q6oqFIy8buQHapA365ibJ+&#10;/iiCkDolb65JF1FHexLaE15y1lp62ULnuK5GycfOdZPzeNyg3xT7dZxEBj8CQ5YNxN/2DcLK6CFI&#10;oJwMKXwSP9s6Am2crDJ6mtXbko38yz6rqzExbg6K5mWplgTUxKMB/RhuXWiH53YORFT+/byfo7B3&#10;62i8/dLv8PY/HTHjTaUNrSMDVSqUt2GdM1/ZbK2AmqLEfOVjrsFHZJ7T+fgFQXXuy6sw+3k3I89f&#10;/NANLkejsTYqH7sTS3E8rdwUIlkbkwfns7lwjiiES1gu1p3PxxFK/ZOJJVi47CBeeN0Jz7/ohNde&#10;cMZbf1+E9/6xEG8/Px9TXluIf7zqgjc+WoGZjrvw+Xp/bAyLR+iFw8gqmYbammeQTTUwN2AA+roT&#10;PBeO4X2ZwOuV37OFtvlPG+95H/dhWB73ANKqJ3FCGY73Tw7FA+vscbd2BVWhEO0PJheSh9xI2uxQ&#10;1ZIUwWefdldg6t898dLUVuojrk8RTPm7i7V9zQACPRloleqEavlmy2P3elldCR9NqcybUFo2Bs8d&#10;+IRtcposNIWYpP2TKOndzsJhVSDCy6WfhZ/EMGtNpw3LLsG3K7BrB1HlVpk96mtxrrIODmuC2KiR&#10;Rta3WRHOC0jgjTyL3+1egKyyyWgUCy26lWBH0DPboF67nLdyUG9Hdek9FrM1qxXkLtBSry7wuyBf&#10;o8Uu2mpwGB8jWQYZqW749QgAXIlJHrc3ifSUUca/qU6nR/620yQC6hjc5DgYQzyH4K8HH8TffJ9F&#10;Fy+BLYHfgJnK/f27wZ7nolUw7nwuRsPJpa2LQJ9t5zKR7xFInX5qwMbesyfcQgajtnoyUiLHYc70&#10;h/HGX2dg9ktb8BVNDFOs9OPXVXRkvVk6Kmk/4/WN1r5Gr63ARy+64rXn5uP1N5zwhecBeAQmwy02&#10;G65hWdieUIojBNEDqaVkonlwCs+BE0F06ZlcrCeI7s8swZGMcrO/vKdfMubticD0Fccwd9VRsynd&#10;yoNB2KLVYifSsSSEx+QxvKKS4J+1DQWlv0NN7RAefwh+tm4Qbp5DMHLktZn+IEal/vAfAJ/LmFKQ&#10;Ht7/DF71fQgPr7XDXc5D2I+1Jz3vBSdhyXEpFGUKWNsoTyAxmGQCnWYSMHvCf/e419PkHmjrQrVk&#10;gJRt6PwQbl4wGF8GDENNHdmzSYD/94NofZmwpAPJWg+sj3oLnT13kXlG0SLR1vsc2nlSGS/xxWdn&#10;M8g6haBin4r7kAJKxqvwcksYdxm7DnJeKE5i3EQqzH+LIi4QKPwJnuesCxCIekXhVvdDWBr1Bhqr&#10;7YF8lcizInSmmG3Rtcl5mUlxKJVkUO5ZO/PYYErw8TdqemNF7HDctZiy3olA5izfFsHLFFfQYBEz&#10;/XeDUzO7YydT/qqMAGq5E8QaBF5ie7Ql/IzjwxwMD+AWAphVOk9Bi4sd/v8eMwOCg9FMLGLsBHr5&#10;gNVmWqGllWBmQz/5aV3Ho/3iEfjTFgfE545FTf7D2MBreeNv/8QHry7DrClkoVOWY9YbblCSvlXd&#10;aRk+eMkVb/5jEV7+x3y8PdUTThtOYU90galav/TsBSyMyMHiM9pFtQiHCKIH08oIovlYEpaNJeEF&#10;cArNwea4Qhzm+wfTK7H2XCHBNQdLYshSY3KxKbkEJwpqcTy3Fjvia+B5Jh8L+T3nsEj4x89FRfEz&#10;uFA5Hp/7D0U/p94wRZJtKsH4oc2KI7bHf2BivZxpK44bTBEZMmQBp1FQqu05kX1Y/eEp3puHLRBz&#10;09/1nvzzlt+/ld6T+mrh2NfL1CfN6j39nvo32/P53f1RUDmUSpOq8GtfaMtj9/qYyBOt8hYkljyE&#10;xzZ68Nq1HF04FEYQJbFzDcOkjcFIrLcxTpI/SXilN6lestI5v4tvl7drBNFGnkQNf5wgSiDnE+TX&#10;N2HytjMcZKFkorGU8yrcfJavIzFi03KE5/+UMlss8QaTlmQqrefx4ltsmCszUzqLUt4AqFZAmGj9&#10;N4UMFAmsrOuH6b4qUjKMQCrGwYHiwQ7HTmYVxxWAfbeDXE+TFDe5czJ2PIsRq+Px78rVbE5pMquM&#10;FOXV1rhiF2LKBDPJsn8zq5DpHKyAE89RoKJ0KOUranBqsjGDUhMQzdQuHYdh7nbYFDMGdfUP4OQB&#10;B7zz8q/w0t8XYspLi/He83Px3t8WYcoL8/DPV+fg5aleeG/RdizY6o9tEVk4lVuHI1k1WH+uCM7B&#10;OVgUVkTLw5pzxQTRCgOk6wmaS0IJoorQh+ZiS0wRTqRU4HBqNdbEFGMR2en8s/kGfDfxOIfSy7En&#10;oxRrogrhHJCKVeFHEZn2LpXJBMReGIY/bh2C1gvI6JaIwfF6zG4BvH6Tm0vTe5pILmmb/7Spmnw7&#10;JfXbFIuVgyqgVN/hZ1x1X2ySXaxTGQPq2zLTr5Q9ovv17eNeT9P5mD7q9izb82FMXjMICfkOZIQk&#10;MYVSnKoJem1j/HJmtlQvuB01NYMwO+h13O6237gVFYlvY3YnjsaNzr5Ybqta32QC5UppEpAKxwSm&#10;LWHc5e2amaj5cZ2IiKikPf9tSM/HnW4n0dYjghdg1etr68UZwf043jr5McqqrCBTfeldaMzvzIsX&#10;g2y5ca7EJN0t+X6DAdHa0m7mxsk3YkBVQFp+G/Kr7PDnnUPRep5mbHZII+PFSvkosGihg1xPs6Lg&#10;1jJOK99UzI6DhO+JVcjE9EwElR2/PZmopL81WGj/yrLPqzUd3+SoCrAlCTUIxZI1QPl3RanNwOR5&#10;yldKM4OUErKT4xDMOjkElTWTcOHseKxa9Txmu63AvDWBWL03HrsIZit9EuB8+gKWEvicz2ZhVUy2&#10;YZpHUyuxI64EbkHZWBxaCMczBVhBADzI948QSDfHlxBEyVAJoosJopvIOo+nlOEQQXR1JAE2OI/v&#10;F/D7OdgXW4qTyXIDVMM7NAvekVsQUfAH1Dc4YH/CQIzxFvscyuu1yXYzOcm18wQ6OD1KE1jpfU1m&#10;l7TPf9jUN9QPDMNze4b3Q4V11P58LT+oXA62Sbkt+9U3pep0XwS8/wmVpcmWj06PobebA/xSlD3Q&#10;g+Pxdo7tDhx/Sj9SJk7L4/d6mFWIqBtOZP4Rg5avJTkKJ/ZEkoXGmFVKrZxC8Kt90SgQQBnWKfYp&#10;Fa1ceMGogkr/jwJLquzUYE5EaU9KgKqD0lf/ecRal9qKF6I1qm2MtA9Hj2WbsVtBpor7ePG3o1Fb&#10;VLTQKFdjmuVMvpkSbQmWdSVdaNrB0vLFaHWEKaBb0QkxRWPw2JoBJvJtgRM7oQGMizvFv8kMAMo0&#10;QL9hpkpjkb/U7KIo36f+ZgBe3xGrEAMU8HLw6LuXHvc6m/X71vkZIDFgokcOToGoAJSvzR7nRjZa&#10;g7jdksm4ad5w/HXnYKRUDENj46MISZhDuZ2E3XmN8LlQRmCrwGJK67lniuAYmgePMxnYm1SCo2Sb&#10;e5LK4HomCwvCcrGQEnwZHw8SDI+mlmNrfKnxazpKmgfnYn1sHsG1GPvTK7A8Ko/HysUC/s2JbHU3&#10;j3M0pRoH4otxMGIrUvJ/jVLYwT14EHqpQM0itqOyHponCAKNcmSVTymZbC2zFfjIvts+/1lTfxEY&#10;CjTVD6x7Y5SL3tN94aRm7od8owIzLRHlfbLes3J/Wz729TIe3+kRk064KlLl7awoeR3HpFSiFOK3&#10;I/PXV9qbPNOSO1BQMRZ/2P8V20W4o33ko421WhaL7p6ncTJfyCSYqmXfrCB+Ub4ro4mPqhWKhv9X&#10;IEoUb1JkiyelVUw1hFH9CyupQb/l/kbGt1qZYNbWtxetdgvDM1u+QmbRQwS928kaOUtpuab8otr7&#10;3PhHFXjizGWWbikt6lbUlGsjf0qCQoJjoZir5AFvhvwgRZ3RlNcTtaG9URnMGbC0F1muGtdKum0o&#10;teREYwEZaWVXnMrsjyGePdFqPpnfkl+wUxIE3CcYZmUtFRXjY0e0yTkDEkZit9SBrsIEogZIbcdS&#10;YMm2vNN632JEVgk/Mb5vmIQlmcQyrsN5/KBp4GmVjNgFz8cAiR51fs3GNlHOqkkV0995znxsp+CY&#10;znvBCDy+0Q4h+cNRVzkBfokzsCs1Bj4peZTfhVgalY/5gXmYL3kemINtBLtDGVXYl1IDT8r4r8Iy&#10;MJ9g6sK/70mpIsBWYNv5IiwJysS8EH6XbHNd7AUcS9eGduVYdrYYc4NL8UV4FhadzcTOlHoy2BIE&#10;pWxGWe4zqKoaji+P26HTgsGGLZmlwJqYzATK69H9N9cl8BHA6r7r+nTdLbXRf9J0fjwX0w80yQr0&#10;rfMyriC9ll/fsGkLaC3VYH3WZKR855hXZ99yOZnz0Hti6zo39l/2gw5s21l+o1GrmIdZWKPdUO+x&#10;qjTZqio1aqcLEhmUdeKY78yx2QX1WpqpnVILtI2QxqnGu8asBbxf74yhmqAGMG/k5282r0WcNK5V&#10;cARVvUyVpjs9ths/aGtvgqiXKjURf5aG4gOqIKIUcUp5oZTyWp2kPHezCtNWsV4J95fg25XYdQFR&#10;Kz1A+zRXmwCXec1/c8JS0d5JezHFUtLHosOyGLTihbX3OITPAqdwgPVjQxAw2XhWIj5NxVNLVIdU&#10;/hRtm0rws224byR7gTbCY2PzpihVymxNK5CM74bI527EmT/cgtpI3shyAq0B0DvQwM+bdbRybnOG&#10;bKztgY3xDmQlHFQLf0LqrxQeBXDYUdgRrepP6ph6bXWia+2I/7eM7Td/PCZ690Vgtj0qqyYgJn0O&#10;Tiel4iQZ4vq4YgLhBfYPgmJwDlbHFBD06nCEILqK0vzL0AzMI0OVD3Qr3zuSUYmd8flkopmYS8mu&#10;76w7l4ejGSWU82VYFlKEuUFVJurqcTYdR8leQ9K3oKT4GRRUD8MHhwbhljljqYx4bh6KIj9mqv9b&#10;vvAf7XJm+r9RIQRRLVoxbgOqKE40bXmv28wbilcO90F+1Rgb6CkuoYIiWo6tQK+KEHH85fVFwaFO&#10;qDnbj2Da15SqU6Ula+tuqcV7OJ4Jjhq3NCvGQeDU90merPX2Nxjfp8Z9nSm+TEzgWA+/8CxGrV6G&#10;Vp5nSNrkQkxBO8l4N3+M2RSMBGKm+dcChl2rXTOICjAFpA1atyQ6LEZsokx1SOfDs9vCeCNUczSc&#10;F3XezBCtvKNx76pVOJ76X2wANiKBs6GoG8HuXjJTMUsCY74aVzOYGpgNma/ZSjdIsuBmAusN/B7B&#10;1uxzz8Yu6IbsOT0ROuxOJL/YFU2JBNJSga6OcRvqRfkl7VUmq7grGqvtsDTcATcrYm8kj+SdVlxQ&#10;BomRkqlIClkOc3YgRaMv6Vw/2veYYfQ0x1EY630fQrJHoLriUURnLsKplBTsia/GotB8zAvKw5yQ&#10;LLiFX8CR5FKcTCvEGoLjPDLN+SEX4Mi/bUyswBFK9l0JCixl4csQfic4G6tjS3GY7HV/ahFBNNOw&#10;008JvivOpiIi5QCKi36Gkho7vHrUDu3nKoCk4ItY/ENQwRBreabucwvn/6NdYiIRHAeGEWvByiSO&#10;DbHgx9BhzgD8Yet9yCQhssYb1aSWdSq9UMVFOH4tVXgvijf0QujDtyDuD/eg+uAAMtLu/I7GvvZO&#10;u43jlPJcqlTM1KxmtMaucQWITElxFnJsF3ZjfyKBKtHv3In8ytH458Ev0V47bSw/T6wheC6PRzvP&#10;SHRcegwrkrOIR8Sqf1GuX86uAxNtJGRaW4hAqQNyjRoHrQrlNWJfVjHu8TyFVstC0NpLF6cqT7xQ&#10;zyj8fOtCZJU8RiC1csjM5nbF97DB1Ii6CUqDktzn63yrVJakvVioKXMlUBWtL7kd9VX8fOYQ5Lw/&#10;EFHDbkXOjK5AtgOaysRab0E9P6O6guYmy+HNm1Nd048SxB43zCcjZWfRNh2WZH4arZ2fwQ1OKirC&#10;ziMAVRT6O53rR2vRlirLgKxFJdzmj8RD3v0Qnu+AyuqxiLqwmPK8AB4RRZjvX4jPQ0oIltk4mJgB&#10;n7QcgmYBHAPzySyzyTgzsTZOYFmJPUmU8wTRz4Pz8AX/tia6DCdSq7EzPR/OZzKxMCAXn4akYEPM&#10;YRTnPo/yyuGYdnwgbphrZWN0cBnL+6vlkFq4oEnRllZ26bn/aN8xQyxsTFSKTAFR04YLFF/oj/iC&#10;4QTELiQo2p7jdtRWkImaMWoFfeu11xrHYYb7XYgY1RlJ/Qci/vFOKPAkiGYM5Pin7CcG1JVLgYow&#10;deEY1bglUy0l8TF55FSeAtmCHgYnalTUSIHj8vvgFv0KbvU4QJWbTowhC1WOulcEWjsF4h9HYlFu&#10;hHwl4YgY1QKGXatdM4jqf3Win0q4p5Y3Sl5R+sYyc+JaF/BuUBraLg6yZohVvEDvCLTxTMItS30x&#10;LXAqyusGsUE6EOAUqVfDscHKCIqk6o1sTNUJrC+5i5Je+zbJmczZSg2dR8nO2amODVpfcSN/biDq&#10;j45B/CN3IW743Shw42xXbsdjywWgvVfEYiU15FPhTebsV1Y+GG8ftkdrx9EcVE+jg1arGD/Ts3zU&#10;gCNbodw3WzPo/Us62I/2XZMvtZ0JcshH+gRazZuEn27ojvjS3igpfxrhWVuwOSYX8/xzMJvM8isy&#10;0s1x2TiWVoZdKSUmgPQlgXJOUBZWxpQYEN3H953OZOOL4Hx8EZiL9VElZLXl2J5WZIJQXwYoLeoE&#10;IrNeQWPl/XD0G4hb5g0ngD7NifABtHclmCoAs1RV3H8E0as1yxdr883KHMdSZfRBcPZIEyRGwb0m&#10;J7SyoiOqy1XqTgRHbjT5Ou/gGKVcz+uP0vX9EPdMJ8TadUfs6G5I/7AnGmIczKqmRm2xLr+n8X/K&#10;FWBhgWGikvhkrU35+rulKlHaFeHZv8LQte4EUO0fr+Xmch0SQF2DMHR1CILLiE38Z21t9O+xawbR&#10;RmNiobU8UZMowEf9RzvjCUKbkFzThIe2RrLjBhNII9DWOwY3esahrTtl/Yq12Jb6Z4IdZ6V8MsSC&#10;29jgN9LYSJTojYWcpcpuNXuxaMdPyy/CRi6QLOfNIaWvr2Kjlg5CzT47pPz5DmSMvhcX+g9BxMRu&#10;KN1NgC67j58Vg72dxyEwK93C+FoIpCUdkVc6Cv/YMxKt548hA9WAm4g2RsIryHSxfGm5g/1o3zYD&#10;os7ym01k+8m//Azbdij+tus+5BaPRXne7+GXfAROBMnPQjLweUAOPAmKB9JrcDC1Cs7hZJz82xcB&#10;WfCKKjS5ovtSCaKh2Xw/H5/x8xui8nEyvQxbUqoxj2x2XmA4Tid/hKaa4dgS0R/3LO5DRqz8SrkW&#10;BACS7pbCULUlU0+zhXP/0b5rVoBKflEFYJ+G1vLbeQyATyoJigqhmFiFYhqWr1JFQIyytLnaLEDk&#10;mONY02ZxNQH3IeX5rjg/mIA6+D4k/ncnVB3sz/FoTyPT5OfrxUANgIpxWi4+A6jKuCkgYSq+EQUV&#10;D+FPB+egjetJgmecFYlXASTvKNy69DQ84vMNBzXBpPomwhVfXYJf18Ou3ScqM4mryr3SvvQWG1W8&#10;yUS/ZPy3J7sQ9yyzyuUpCfaGZSrgHIJWHsF4cr0LYkt/jqZKNnL+vaTtCibdYABTm/fLT2JmqAI5&#10;kmkCxNIOvDGk82X3UsYPRO6yPjj3aDeqg35IGd4Fub/rj+hH7kbYTwjIfr15sxVoUrBKMqELapX2&#10;JKe2dgUs6YbsoiH4y9a+lCgjzaBr7zqWN8eS91YhDnYeW2T6R7ucCaDkYybbc2PbeZDFc1K69ctR&#10;mHt0JCe94UgvfA3rw8Lw5elsfBqUiUXhmdhLsDyc2gj3yGx8FpxBsMw2xUaUFnUwvZyyncyVAPop&#10;318XrS2VK7AhqQ5zAs5jX8w8NFWMQ2DGIAx0tQHoMq2iUWaFwJPKwln3kBOjAkv/qToE/wtMJe2a&#10;lyur4Hh/1/7Yn6S993sR9BT8keuNSlIuuHwB6t0cw3zUZpUFPTleCbbFffl3WgFJTTmZZ/IEFH0x&#10;GukT+yOJQBrzxK3Icu8GpI7keO+CeipRE1hS4Eg1RynlTXxE2Tp8v6ZmMOaHvYEbPHYQT4QlccYf&#10;2mZ5BO99EP5yJAnFBnkUq6HV1/ORWNQSfl2jXZfAkvHZEj6NX5Qn3SQqKuzk+80JrGKo00KS2JEp&#10;670SSLk5Y6w4Yy78RqdAvHpiBnJqxrGRbNH3UgWN5BMVkKoh2YAmMb8zZySyz4obeDP6ov7MGGS+&#10;dy8SRnVDzJDuODe+B3K/6InG1KEoWdMHZ+6/AUm/vQcNIXJk85EAXc/jNchJTdbbWNqJz8mAy+9A&#10;Sskw/HpzfwLpKHaeJ8lAH8QNzhMsKaNUpB9B9MrMnQDl/hDaOymCyzbzoIwWmDo+hW4L7bH+3CAK&#10;l3HwT/kKc0+fx6ygHCwITMLOBIJlGrD2XA4+C0zH7MA8LA3JIYiW4xAB04WA+ol/Lmb752BVTAGO&#10;pldiQ0IhVp5Zh8L8nyGr1AGPb+BEuGicAUpF4bX/vin35voQH61UJp2L8em1dO4/2neN7WhWyy16&#10;AH2X9sW+OAJhVXeC2t0cS5LsCvLcwrGlWIZIDsdr8QAUbOmGlA/uQPKMroj7ohNSPumMzJn3Iu2L&#10;rkhedA+yvxyErF/YI3P4EKQPtUPYuNv4OTLX3J4GRM2YNy67TrYUR0X6yXYJ3vvT/ok+K9cRQJUT&#10;Sgm/LJZsNJ7nGoTha4MQViHwIfQ0VqIe1YQgAlK9DbOus103EBUDtUBU+VdCfT4VCzUl9638gjRS&#10;6id3kYk6h5J229bWKw3B6zw6ue+CV+SraKzizKXK1GKfckzrRslXUmQ1oB4btM1q4UBU7RmKhN/f&#10;g/MEz5RBPXD+Zx1RtJE3uIAzXzVvaM4gZH7ZHQEP3IiKtXyPoFtXQVlAJmuWmnLWlNugjjdI4IqK&#10;zkgtdsDPN6k6jqL0j5n16yYHz8hSMSzJQz23IpWK3psB2fy3ljrh/zXTRmquqlHAdjHJ+LaEb614&#10;WnI/Rq8ciLg8OxSUPYlVERswPSATc07lYFNkFY5k1GBLYgE+DczAzMBsOBJM9yVrjXwtXCKKMEvg&#10;6peFldGlOMrP7o0LQ0zai6iqvR/vH+d9W+TAc9A90ZLJR03RYZNdQSDXubUjAzXBQ5OD++P9utjU&#10;l002ii21z4oB6DXbyelx3Lt0KDaeH4amWjLGkg5mxWG9agPLrUayY54rgMvH/F09EPb4nUgb2BdJ&#10;HJ/nR/ZEtP29tM6ItL8bkXadEePQDbEjeiBuaF+kDByJ6NHdkOOplU79OMY11mlazUg5X192I7FA&#10;gaS7kVTwKJ7c5sjzIo6sVDRexZaJJx6R6Oh6CiuS8gzemELyjWaPYtQ1p2K2hGHXaNdHzot5/tB7&#10;Bkz5SKg9kVeG/stOEThV20/O4GgCqdbWn4PDqpU4lvUbghllQH4XNBbcw8a7wzSolYTfDg1llA0l&#10;vZCzuiciJ3VCsp0dYofdg+QXO6MuQP7P3mgsVzqEbmZXNKT2ROXR4cheOhhZ3pwhs1UA2ZabpsBV&#10;GQGU8kABKjPzlXXC+aKR+NWmPmgzz543SoOtOXeUz5tB1JYgr5JjSo63Ep0FpN/umD/aJUClNnIc&#10;iRf29kZN5WhEZz6Pr0JO4hPffHiFEBjTy7AjuRxfkoF+HJSKr/xTzb7zB9MbsTSqDNODkvDp6TSs&#10;4vPD6SWITnNFfeVYbEwYhM5LCKJOcsHIB3rRbxoTIFz8/EcA/dpMH1exE/ZlrdYSaLqpVoMtP3Tx&#10;A+jtNAA7okeY1MC68tuoBNuiSdH0cqq6Mr5WqqJYqBbMFN+DNM+uCB3bBRfsHZA9YgCyHxiE8ilj&#10;kD39PmR/eB/yXx+E/Cm9kfVOV6S83ROJL/dG3tL7gNz+HO9UiUrGL76dQC2mKyVKAC2+EYUVk/DG&#10;8U/Rwe2QhR8qcedNDCELbbMkAG/4xFvV6kneTAK9IXnKIqKJ2TVj0nW06wSiP2ACUD2QjdbyCS8J&#10;i85dQAfXEwTPaJOE3365SlWFcyYJxlO7FyO16BGr0fJvMlF01Qg1MpxyobKCwFfRHaW7uyH0ifYI&#10;nnQnLszph6a0QSS8Kq1nObaV9lRXeSePMwhFboMQPfkenBt5N8oc+3Cmo5ysUGKv/K1WKobxlfLm&#10;6z1UdiOQDsdPtg8jI6U05KAz2z/w0ZqtrRVF35aEGpgXD9QfrWUTq3kCnec7YFNUL5TXP4Qd57/C&#10;LN9kSvpi7EotxJGUciwOzcNU/zR8cfoCtp0rwdHMYnhSwk/zz8OM01lYEVWO4Ax/FGuLleKReGxl&#10;P7RdMI4TmiY7sSeLef5oV2Baode89JmTnKUcHkc7/W3hRPRzGYw90YMp4aXy7uVYEcnpTmnZH8ik&#10;wsvtThZ6swE+UwxImTJ5PVG2rhcSnr0diYMHIWk0pfv7/dAYORooVSU3fr9Au13wMa8XkEVyk9sD&#10;jVrByGMZQiMiVMCxmX83gfUW1Nb0g8vZd9DNdZcl41dFoS1JWAdK+VZLw/DQpjOIriPeGLCsRB0Z&#10;aKPInGS8CSr9j2aiP2QCUc0G2k1PEEpGTvv78RjesNNmJungxcbQRvrLE9Ha7QTeOv4+yrSdABuu&#10;SbmgBZ14gwhyitSX8EZJzuf0ROHmu5C7Tet0eYMr7qakuI3MUn5UWqXSo/oiY15PxI3vjDSHvkiz&#10;64+oMZ2Qs2QAb9AozqIKLt1C1srPmg6gR/lzCL5kwwkcnH/YNRit5g9HG+fJRtqrQIjpeIZ1quMJ&#10;YFXEROuXLwbVH+17TUsTF0/GpFW9kFxCplL0WywJOoyPA5OwOTELPim18Aon6zydjll+uVgblQuf&#10;jGysiinCx6cL8aF/DlZHpyErexbqax0w23cQ2s8bw/bXahqyKrMu3naffrTLmyYduTzEQMlKVa7R&#10;FOGePw72S+2pBEYBNd3JOO9ETQXHWG5vZDvdg/P/3RkRL3RDqgvHY0ZHNJV2Qi2VXJ1yREuV+dIN&#10;tX79kfB8V8QN6YPztHN/7oLyo2ScFV1QV3sjaittgCl3QIXcalpEw/ErRltwmyFSZpPL6h7Ym/47&#10;DFyxgecXRQCNpYpVhaZYjr2z6O1+GofyKgy+KJDU2GiRtkZTJ5TG/xtW2iJGXZv9B0BURiBVZEn1&#10;+4yPtAmJVfUYuZmziVso2nnHsDHizDIt7Vvf0X0HFp59C+U1w6yovHyhatQiznAmtYk3TInzRZzJ&#10;Snugroyv8zqZ2a+eN6G+jjcwzQ5ZM3ohYgylAm9e4s86ocR5JOJ/1wNhI+9ErvO9/K58O3eirrAb&#10;Z1I5xZXfRrDW0jVFGilV0stG4m977XHD3AGc7QSc7FzKHxWImk6nASvm8yOAXrFpwHo+iLaOwzHf&#10;dwgH1CQcj5+OqQGBWB1VgGNpDVgTU4VZ/un4yD8LnpEZBNFirIuu5usL+MA/A7tid3BQP4ozmYrG&#10;aw94gqZZFKFVZo/AKifYwm//aN8xEQArgZ5tZvo1+/jC8Rjp3gcnkiXh76NcJ9MkqUFeV+Ru7ILo&#10;5zog7eUeSPyyG0oDlBxPYCynIqzqSSZK5SifJhUhinqhMaUvcr/shXMT7kXCoL5IeqAXSlypCDN7&#10;mfFt1sFzDNYRdBuKb+F3b0SDAswFIkjK/+6E8Nyf4JGti3l/A00yfVvv85Tz2js+FrcsDsSCmBzx&#10;TwKl0i1VWU6BbuKO4jP1WiuvAsx83SI+XZv9R0DUROv5lHeD/ynjcysBdk92Obp4+qCVF6X8CqUn&#10;nGPjRHKAnUUf7/XYnfSySaNoUC6oInOc4cQY68y2IgJRKxrYpB0E5YTW68ruaEoYiIy3uiLFoR/S&#10;B45F8hMDUXOUsqPKAXUB9jj/644IHX0Lsl0Ionn9CcjKS5NfVABNNqpEYcl85ZGSkV6oHIkph+zJ&#10;doZysFo+0naU89YWDOx0pmDJj3L+yo0TjwkyPQgHt4GIy7JHSdHTcAnYhSXBxdif1UBGWobZlPLv&#10;EEgXR2TheHoN1hFYPzqdjU9OByM8+XXU1g7Hmwc4uZExtXKdyAFGCe+h8nwPoZ022PvR73lFJnXV&#10;Tm1l1sbTFo7B6OV94ZcpCS8XWUdTkcmsEMzpgtrzlOwpHDv5fTnehqDiSA8kfXQXcpz7oubkIDRk&#10;UOkpAb+iJ4d7FzTVUJaXdkfJlp6If4aqsK8dmWlXpH5C0nKB4Fmp/FKy0fyOfLyT453jWcSmUOlR&#10;nZBfNg5/PTibYH+aREu5oFFoo5SmVXzu4o+XDseiyCAK8cUs+iHsEHKMApa8p5xvIBWVtYRP12r/&#10;ORDVcwOelaTa1oXq3xfRmZQOvpxR4gigpObK81pBcwvH5LVeCMn5LW/k3YaBKmJfX6oVSlpTS5pv&#10;1th2orxvR7uJ8rwX6iPskfbCvUgaci/Shw5A0rD+iHu4B8p3k/Eo8l93B+r8+P4z95Gl3o2SDf0J&#10;zvcSSJXIq9VQHVFbYu39ZPaFMSX07kVR1VB8enIAOi7oQyBVZ3vKBJSaZ289Vz3Qljrpj/ZtUwWo&#10;9kueMo+tHAfjo+MccHUj4R/7MT4/fR7bUuuxL60IcwLy8JZfJuaG5eJwWg02xJdguk86vENXorT8&#10;GTLWYei+tB9aOanClfzVAlE+kum2V7WmH0H0ikyZE220TFc5tAvH4uH1gxCa60AJ34WAppgEAZSg&#10;pvxPqbSGsq6oV951xT0o23sfEh/rgXi7nogbdjfiJt+DlD/2Qc7n/VCyoz8aYgaRqIilknnW3Ie6&#10;kJ5Ie74LQsfehrylZKJUj01awqlVSAXygcqtdjtqyzi+SZSqKkdgpv/ruMl9L1otk1pNoFq1bTzn&#10;7o+JW04jqUrqVnqdMp4q13gNBaJahl4nV6KqedQRcvS5b2PT9bD/CIiadUwETjM7NDbX7tPf2HZ8&#10;66/H49FhsS86eKn2KIF0Bdko5X1rl1D8csc8JJc8xQZVwv2NFlgWy2+iCk7WWvt6NriihJWB3RH7&#10;57twfkgvxA/vhtQXu6ByzRhE/6wjzj7aGWXbBhLDKREqB6FuzTicG9oV8T/vgjo5zSsJoGSz8rlq&#10;ZZRJFibDVcKvkfdkwnXVA7AkcBC6Lu5LFkXA5KxtWA8BtO1SBZp+ZKJXZM6Poq2Tor9sL6dJ6O0x&#10;CGdy+6G4+Gk4B2zHuvOFOJxRAqegfLzjo9VLudiXXIVNZKefnwpEUMo7KKufiBf3U8Y7jjKTWBut&#10;11cyuBvVgTslqmGiLfz2j/Zdc3uG92MybpnbH7/eZo9zxWNIHAhmHA+1JC0qIiJXlx6rym/iI1Wb&#10;iv4U9kPyrK44b98d2WPscOHxPoga2xlhQ7ogYkhHnH+gExJ+Qfn/Tnfkr7gPNUH9yGSHoj5uAPIO&#10;8JgZvVFbwTHHY4qJmuh+vvLCb0Et36uvtodH7N9wp/c2AqgqM0VbSnVZCtVqOO7zOoYTuabMMvGk&#10;muCpuAthxQSQrNRKI+MFNabc3f9vQVQUuop4yUe+NIxaK5t0wXrNz6TWNuCxrUFotVTLQtNM6oIo&#10;eyvveNzoeggvHJmFgsqHCKDyj/Lm5SkFohNv8N1kjGx4yfmKu1C2pyuiJ3XGuUF9kfI6AfY8b1r5&#10;EBSvskMUWWfipLtRxJvZmDAC+U6DkTqsLxLu74zyAz2oAsg8S3ljSwXWYr0C0DtQTwBVZ2rUMlF1&#10;qJpB2BJlB3utijFb1IqFCkBVJUgDV0AqBqTEbnVSMVULXH9cIXOxyY+soBwZ0CIHTPXpg5q6STgc&#10;Ow3e4ZE4mlmPZWF5eP9klskL3ZtQhy0JVfA8uw4FJc8iIGMw+izVZCb/9NNkUmp/trNAVD49cy9a&#10;+t3/zWb1u+9n4Bf93fjz+Z4enR/HzQsd8O6BvijgeNFKI5WPbJTSEztUgjv7v1xo2mBSstu40srv&#10;Rdnu+xAzoTsSxwxErccElO+xQ/rMe5Hzq77IGNUf8UMGIMauB+JGdkHcY10Q+dKtqA6i+quW1FdE&#10;X2NN9THuNDnbTUUiSRzj5f1wIPHP6LF6uVGpbcg+Wy8/j/Zy/Xmdwc3uvnCPzzX4icY61AtrDEmz&#10;8KUJZXxaSRLaZBKErHoe/z9molY5fj7qamwRMm0rorX2xvHLy/UprMBgswz0LFqtiUBrgmhbpS54&#10;nmOD7cWMwPdQVTXaAlEl4BaKMXZGTSlvpkpvKeiU2welawci8VPKj4R+nIh4sys7osZvOJIm90C6&#10;gz0ixt+J8890ReKEfsgcMBDnnrgdVeG9SZQ582bejabk3jyWkn0p70t0Uzux89zF2VcZAjwepQaq&#10;euNk4ihMXD4YrRYMI/gTEFy08Zw6JZ9rV04OZKv6DQe120VbabTYuf+vmQawUmkIeqr05Hw/7L14&#10;L4odkJz3a6wKPogDafVYHltCcE3BNJ9UbI+vx+7EQvglf4C6mqF479ggTmLjbMG+ZuOxzYTF5wKH&#10;7/zu/0bTREQGbkCRk4fxz6stdP1qh8c5ySvQpvf4N2UvyMxEw88smYi7ltjh88ChKKXSUoX4JuVP&#10;U+UZoNSyaJIUxQwUj0CuAj4q5kNyoWpNKQNx/s/9cG5gf2R9xLFT4kCyMR6VLiOQMOJupD5KRfiH&#10;gYieeC+iRtyK7Nld0Jg+gISI5Ec7c2q1U9FdqCm/zRRolxrUevygC/+NMWtcqUiD0Fp7xXudJxON&#10;J6DGoP3SE/gwMNHEqkXSJNNNgRHhydeYoyC2cMeGOeZvYnDNf79+9h8C0cuYmSqAdSkFuGuZL+k6&#10;Zb13LBsuxorArQhHR8+VcI18B41VlOSm8dnYhiGqMIluOmdOpVbkc4bL6csb2RH15WSoVR1Rebw/&#10;oh+6GxceHo6id0Yj8icdETnmXiQ90hUlnpwVy3nM9EFIm3oX4l69EzVnBqKBHUSrJLSsTTOlfquh&#10;8C5UV1jr+lVJO6xgNH671Q4d5qgmqViQOqcFDs1bT7RWsQtJS3VYBVNaHAj/10xAJ9+o2oXPOfnc&#10;tMAeziE9UFb7OPZFLsKu+DxsSK7G1NOpePtUFtacK4V/RggKin6Dc7n2GOYxgADAYwgwfozEW/3L&#10;JM0LLC1gbU65s/bp0vvK/3zIcqNoccjCURjq3hObowehpnowmsq6sq/fQIDUEstmd9bNZIgcE2Xs&#10;/3pPAFtyIwGPnzNr2e2Rs7QnzjvcjfinODYChqF81whEPNIJUU/egpptBOb40Sg7PBBF2wjCSfb8&#10;Tm+Orbv4GxyvIiWq9GTiGzxeyW04X/RTPLZtMc/RDzdSxrfzUhlNbTp3nmPoFH57MAr5hA2CB/9f&#10;S/ywVab/f2T/M0BUU0q9tWh0QUQ6bnPyJwONN3lg2jNa5fNaLYtG92WbsS7xVdTXdreAjDJDDd+o&#10;bQI4S6ocXkN5B7JISXJJ/U5k8JTrO3ogduJtSJjUDTg5AXXxfVF69B7j5DZLRDMGIG/q3Tg/vCcC&#10;hrIzTOPNze2MJqVp5PORN7uu9CZ2ptt4zNt4w/l3MeKqPsgtG4yZR3rgdkcOau0ialY3adUMO66K&#10;PRMojIxX5zYrni7p/P8XjWxdubVmF1GbtVkwFk9u6IWcqhGITvsTdpyLxK6MKnwSkIFXfXLhEZuB&#10;uAtL0VR1P1yCOHHNHcFjCTjEuFr4jf8r1tyvbH1L6kcb2TWbFoaYpZy2Cd6sStLuofNH4pF1g3Eq&#10;bRSZnxLftQxaSywFmgQ/gpxZ1aeVggLPco6xaoKg2d7DIixmJWFJN9QHd0fKY12RPLwP8slKYx/r&#10;hJgH70LVTo6tor6oq+T3q7rx3ikvW4B5O5lnexIUvm/WxivNic9VYLloMv6w9zMq0gDK9hTc7Hae&#10;IBpFIqVAUjAe3BaI6CqpV7FLYodZE99ILasA9iW48h+y/yFMtB71TdqdqVpJCpRwSZR4QSa41NYr&#10;Gh3ISNst4yzkHou+K9ZgZ+bfUVd7L2cxSnizFYGc0ewE8mPq5mofpnwCraKKvHklLr0QP7Qbkib0&#10;RKMfZ8YG3kitra8nQGYOQPZHnZE6uCeSB9kh7jc9UHWM7FQ5qKYijWT9zZx17+TxxHTvpFF2mJQP&#10;Sht2gOqqvlgWPgJ9KGHaLBgFs8Wtu+SSKqg/hnZOGuxiqj8yJmMEUbM4QfvXyyfqykenJ3AnZeWB&#10;hJ4oKZuAvXHbsS+9GIsDc/HasSy4RoUjp+Bl5JfZ4Wfr+5JFyR9tAagmqf+z/maBqE3CGwBlu36z&#10;ok6MVKyTACoQ1aokpwdw80I7vLB/MOIVQKpUmUgySO1blncP6uX71CIXEy2npC9VQaA+qDw8GJmf&#10;90PKrG4o20HZntcLtRXKHVWMojcy3+2DZIeByBo4CAlP3YOqXQTQsr48Do+t9fQkHdqJQkn0dRxL&#10;Nfquytqp/KUyYMo6Irf8Ebx2aAbauB025EnyXSsatd1xK49QDF7li4CCSiJEI/Giiiq9WaqThWlV&#10;kkC1JXz5N9v/CBBVbfx68tBGOX75qoAN89+HyUBdgtBmWSJu8pS0j6XEJzt1DcK4de7wufB74+9E&#10;UXvKD82aAk7edMoNky+qnDYtHyvvgfRPuyN88F1IeIbMM5RSvfpmNFYQDDMGInl2N0SPUm3DAYj/&#10;TVfU+hBAy7oTNK1N7lTEGcZVoE5FZlrcyVo7rBUZAnB1Nm2LUD0AJ1PH4Ik1/Sw/qbOA8yme79Nm&#10;gGsnT7Om+9JB8H/R5OZge7RjG1l+Ub7nRiBdMAZvHeqBypqhCEidjsNpGVh2pgKvH06DV+h6VJf/&#10;FAeSRqDLkv48jvzQ/8dZqMzIeAHoQ18DqOU6ErBygjKPmqwIoo7j0M11KOaFjERplUCOfVdynUAo&#10;aa4cabP5m4BPBKXibiBtKLLnc4w8cBvODrwHUUN6IvTh21GiOr2l95GN3oHaxm4o3N0HsRO6mrJ2&#10;xXO146edKfZj9kAzRdBJPAiiyqSp1wZ1KixEMJX/VUSkoPp+fOD3Pm5bup+geQ6tV4XDbHmsAPOy&#10;EPTy8MHO9CKigyCiGk31Ck5LxKr8JqlXvdImW8aXf7f9jwBROX9NqSrOJI1G1Dciua4Rj+8MYwcI&#10;IJ1XmStK+xXRaO8dgRudA/HQBjeE5f7SROWtPV2UokRJTylSWXErb54SdtkRyrqgZE9/hD14O87/&#10;FztFPGfemhuArH7IIYCeHyoG6oCY/7oHNaf78fP3EiiV8Cu5ImZ7Lxrz+5ilbijrReC+F7WU9dUV&#10;NxBYOQuzg9STqdZJ+td0RUqRA97ZPwS3zR9q0ndaeXL2d9f2FNoN80cQtcwqSWf22Jfv2F2pSRz4&#10;SyZh2HI7nMsfgqyCn8EnyR+rYpvwzpEEHIiaioaqCXj/6GgrrcntGyb6f9sEosrzVJqd/PBW6p3S&#10;llRUvLWCSqqdOm8kHlrRDweTh6OhlgAqdliiPiyVxb6rvEwBJ8mHSImi5w0Rg5H8elcEjbgJib/t&#10;jAtTqeaevhfnhvRC8QKCaMVwKj2OjxqSjJT+SPhzZ0Q7dEbm8/ehKb0fGsqVd63xqcBUZzSQ3BjS&#10;YaqxEbTlJii8GxWV4zEr9A3c6bYFbT0InCsJoiuTrIR6jv1OLn5Ycz5b8GnIlmGdtkC7nIBNJgqv&#10;QNK3ceU/Zf8z5LzZ4M5KRdB6V7N0i/9Cy2swfoMvWd1ptCGAyjeqrZcVqWu1NByP73BGZP5PeDO7&#10;80ZZoCYQLSew1oodUnZrCxCU9EfxmoE4/xXZY8597CD3oGBdd5wb2RXpg4Yg7lfdUOOrqCL/pg2y&#10;eLPlF2qo5vfPOyBh2u3I8+yH6oAhKN7D30rtRxnD2dow3ntMJL+as65ZVUWWWl3RG8vZAQd5DCK7&#10;Go32KmrrLCb646A39jV7svlGzWsFQR5Eu0UjsCZ6GKrKRiE8ZRU2JtbgE5+TOJ/1O2QWDcWk5WT5&#10;i23staVj/58z9SlNSlb9BitDhMyTLFQLQNotHIGOC/rhjX19kV40xJAAE4EnQ2wgWVD6noCugSTE&#10;yHqVhCzvg+ojQ5D4mx4IGXEzMj7siaYYssvi0cj/dBCiRt6D4vdHImfhIKQ79UBdGAG1eBDyltyL&#10;mMEkJhN7ofokf6eyG5kmFaJRbCQwuRw7uXxt83+K/CigNf8MAdRjNxkn5bsq0y+PQDsq0FYeybjJ&#10;KQgLzmaY7Eihg2GbxAprm3Y+r1fOeT0xVcn0fN0Svvyb7X+IT1QrDcwcg3q2jfFx1Fkb7R8rrMTA&#10;lac5s4ah7fJoNrBYaYwtUheAn+/6HHH5j/OGCdB4c3iTGoq6okazoCSEChvIn1nYDbUZ+gxvbm4/&#10;xL7eEYn9BiLx6R6oOkkGWtXVSHj5QDVzNlR3Q2MSpcybXRE/+G6ce+BeJP+tO6IeugnZn9wDXOiP&#10;+grKffljs+5GXSIBt6wHGiWRSjtwpuyGoOzR+P0mO9w8156sVAEAyapLB8H/UVOmgvauUuDN+SmY&#10;7Yu1pn7xWLy4uy8qK4chMXMm9iRlY1XEGuSXPojd8f3Qef4AfufHAtnfmBVYMlH3rycka0O5NnMH&#10;w85zEDwihqCshuzTrGcn0TAZJyQLZhuPLgRTvqa8Fqg2FfZE8eb+OPd4F8RO7ISCpaquNIBjsjsa&#10;o4cg478H4dzgHogdeRfO2/VEjENvxP+VTDTRDjXBAxD+7A3I/oKgm32PIRq1ypxRaqByTUloaspv&#10;ppITubmLQ3wonM6+jC4eW00g2ewXTxDt4HUWrZeRLC0OxAeBCeSZAkyCgQFQPlC5VkM+Ucr4Wv6N&#10;wKFtipQf2iK+/JvtfwaINtWxjZTvxZYSiKoxGqtMo+nl7pwy9PIikLqGEUA5Wy2PpCkhPxGt3Q/j&#10;v3bNwvmiJyy5nd2ZHaELb5Ac17xxxrF9CxrL2/PvChLxBub0QerLXZDQpwdy3uvJGzoAtVVyeOuz&#10;N6GpilInfhjSX++LlMHdccG+BxKf6IbU33XH+ckdEftPHieNcqeKkp/SvjHnHqS63owLW1XWS2vx&#10;2Vm1LLWyC4pKR2DJ6WHo5UJWuliJ4JReZF1K0DepPu7s9AQPVR1qbYJPzUEC5fZxkJjcUg0MPtff&#10;vzWA/n9suh5J+ObUGw1+tcfiyRjsNRzR+SNQUvBH+Cb5IyRjNiqrRuLtYwPQdt4IylNboKSl4/5v&#10;M7WL2smkxz3BCeQpdOCE3MFJgEnzULtpzyj2F8NE+ZpteMvCgfjrzj4IyhlJYacau0pRspLbtatD&#10;gwoom0R39vlCucHY58kc83f0xJmJtyN14EBc+CPJxflRBKnuqAnsg6Q/3Uvg7I3Mf/RFkVs/XHih&#10;FzKGDMS54feiYBvBtmAwio8TnNP6cKzxeMU383fEeLsQSO/kWCHzVG5pCX+/YhRcIl7A3V6bOQaS&#10;0HZZHOV7JNrRWi87S9JxCi+dSkaRQQBJeD4Y9qkyIuKcip8IPYkZ/6a9k67U/oeAaEsmQLU9578N&#10;aQXo4X6CDX4Wbby0GZXkPdmoVjO4Hsev936G+EJK+zJVfpF8kL9Ss618nHzULGtkuoJNPVHm3hfn&#10;HDoi4xfd0RDtgKbaTvwMb3xFVzRRwme90QNJQ3ob/8/5v3ZEnd8YIGIUao4OBDgja7UGqjjbVnCW&#10;re6MonW9EfB0a5Qe4Pv8m9KsakpV5ovst9Ieh7NUn9SOndsOrRfdbzq+NnDTDqOmfiNBxcrhE8BO&#10;gjbHM3vamCRpgQYHx/8mEJUZIP3G2ggABBCO92NDrANqSx/BuQw3ZBY8hwvFDnh41UC0WjjJ+pwi&#10;zS0d83+ZWcuK5erga/YN4/vU+yalieDJtmit56pDoL6yYAzsPQbAOXwo8iopwbXM2Uh2TvaS8cp5&#10;VtEeAqcA1GwEx7EilthUdi9qw/sj4bk7kGg3APGj+yBrdi9UbR6BuJ90QfjIm1H8BYE1gf2/qT9q&#10;Tw1C/PgeiBtO9rqN6qxMRUd4/LLOPJ52jSDJEKHQOCxSeqCAVYHZkfA4+wbu9VwDa5fOWLT3Dkdb&#10;rzi05utWLifxxyPRyLSGPoHy/20e6OXsfzCIkoWy8diCxvTftfFZuMdNm92R7q+wCjq39k6E9lhp&#10;5XEUP937FWKLBKQEMi0fExssIDvM52vKeTnMTYWYct7UjAFIeYcyfVBn5LzaE/XRlCyl96E2cgBS&#10;X+/GjtGdINsdsc91Rk2UapsOR8VJO1xwvw9ZX3ZB1pw7UbyhDxriB3FCZEel1Dz38xuR7sJOVGHH&#10;2Z0Sv+JGzsA38FwItFVdkVcxGEuC7GHnqhSdCWiljdNMLqkAkgyUjNPK77MVMxFYaIAY+18IGs0g&#10;amPZrZcqas9rJRC8fYiSvnwU8rJ/i5Lyh3EwcTDuW2SP1kss6Woxs//9polUATiBaWsxTTf2G08+&#10;elCtLH0S7Z3UHvzs4odw86KheG6PPUKzh7FPkg0an6dS8mQCThUd18o7BXs0wRPU1DeL2UdV/Fjv&#10;V9+O2rA+iPuvHkixd0DS/QMQO/4+xD3RA6WbSEi00kj5ooX2yF/UF9EOXZD8B5KJBI6xEu2oq0Cr&#10;RV5Uzq6GDLi+9CaSCv4ef7uxchiWRv8DnbzW8RoULFY+uOoJKxLP1y6B+MWBCKSbBTg0KXSyzwZJ&#10;9/9Hcv1y9j8WRAWgBkT12pS3UioD4B6XgY4EzFbLwnCD53k2vlY0EURXUAJ4HsOze75EdOGv0FTD&#10;2bC0NW82O4rx/Uhik50WUL5w1q1s4M1O6Ye0l3ogYnBHJP2yCwpm3IfEP96NFIf7EG/XC/F/vwv1&#10;YfZA7gikOXY1CcRx9l0R1edenLuvF6Lte+Lc73uidIt2MrRHweZuiF8ln+p9lC7a1uRGdiwVibZ8&#10;QnIn1Nbeh6Ds4fjHroHouGgAO78KaGhrX4GkmKmVsG9kvTsBxTBQmk32/m/xBX4rr9OAKN8zrIrX&#10;6TgBE1cPQGZxf963Xqj9/9p7DwC7ymptOD2hpWd67z2ZVDqCFAWkXKUJIlcEUbFTVK6KinCpIW0m&#10;M5MeSgDpJAFCCek9md57STK9npkz7fmfZ+0zIXq53/W7v59imIGVfc4+u+93Pe+zyrteVxT+uCcR&#10;Y/9zNsHkMoyyfNtTjJX/d6J2QBlLILU5q9QW0rhU2T+1hUUXY8wTcTh/dTjW5cxCW1c82xnbW6NG&#10;9WnEEdu9Boc0CkS90Ns22VL04CKotRJcbaSQ2icBjoDap/oUnSHo3paA/K/NQE10FGoiQ9ByP8lC&#10;YwJ6wX1r2dYfS8Sh5CnIv/oM9GwhAaF1p3RAVT2z6H49gfa4dI0gynavtt/jmonFZKA+6S/Rgsy0&#10;wsqmuyrGTnN+RMonuGxjJsrl5xR6DnRxwWW/M4PbX2PE50U+1yB64vuAvlsJEws+peZXYfoyMtI0&#10;J9ikwqyjaAo4jPRjXPnaf+JwveZqUtReVWeUYnE6QZSmi6KFZImqEmNTNBckoObhQGSeMxXZ4QTB&#10;8HCUxYSj+m5v9GWHsCEmof5xP+QkT0dZXAxKz/NG3S8C0PinSNT/IAZZ587AwQVjUfckzZnjCRg4&#10;xh653Ru9rrPYYGUq+TiTbbHB9nsatap6d5OVvpwViy+vDaESxBJMpTRfNZAwQDVQIStddq7j6zK/&#10;qAD21GCkAtG/ANIhZimQIDOftnQWPi6VeXg62ttDceWrcQTXkxLIzc1x0v6nqIxMVa7xFWwDmvtd&#10;96/7ZhvRUNcnkxG4NBq//DgeuS3zyRCD2F4Jjk2arcFTvFxFdCwPVDnPYqGyykLhOhiMwbJQY5aa&#10;YK6P2/aZuU8WqZFIHX7ofD+cDHQqqmPDUHq+L9rT4tGfPx9Vv/TD4bjJKLqVerSbANruw3MJpH0p&#10;1C8eZ4B6p2IiaHRcWr2dc/DMwbsxOeMNkp1yjF2RjZGrjmCsBYnJQJfuxFVv7kN+j7ScdKm3l4tu&#10;fiKQKtBMGCAIfIoJnyP5XJvzQ6JiJQrL9YvO85v6qdTcGpwlRqpI3gqa9CvL2asVYmR6EXvtXbjs&#10;lSexr/YWNoYQNgpNN6BGpJ5RPiEnKV89tSXKN0Si4/1g1PzRC9UP+KBleQxQyh6935vryUjP8UN5&#10;TARyr/RC158TbXulSWmkhuu9OBTdMANHEqajluZNf34cWjaxQZWQRbXzXDSjBNo23YHMpyYlNHNf&#10;jXjqDEJ140w8snUmopdGYdQTSRhhAQPHfB+VohEo5/B+NG2zWIgA9tRhon8Bon8hMunPwUIpqNsH&#10;eXUxiF45CyOWcB+ydgdE+Sw+c99TTOw+FW2/CKOVBqag2lOXYPJTM/HN16PxQXUS3F1sayIMGqbZ&#10;5ARUldDe2+pMEe5uVSxAlhCto/IwHE31xYGvnU5zXCZ/ONydZ8Et3WiXPoynnjjEQwHXNp7j8OVT&#10;URIfhYoLo1FxbQgyk85A7b1eGCAJADu47i6NcJL4mCnvlsUlNqzZIZrPQkvHeXhk1wOYkfoK9VX1&#10;MJTKlI2xK49gTAbN+EW7cdmbWSg0AFXwyEW8pO6TOLkVcJbeW/BoGET/12LVWKxH6jRqrz8ND11a&#10;cBTTU7fTtOGLsGT8A5agO1KsNGMbzn5hKbZW3o6+7nDz16iRDVpSPk2ctjMIZqpjOJGNh0DnIrB2&#10;+LIRsTG2aYoDf7LHKFQ9Nh2FcX4oPDsIjc/RbG+NQW+Xetaz0EeWNOiOgPvjuSj8UhBKzg1Cx6Nz&#10;cOTfpiP3HjbMPB1LU8meZg3NzBolOMs328LeWz4oNuy+3kjsOTYb398cA6/F0WQYBAwxrZSvmCk3&#10;lL6ivMpTxYz97wFUQqB45iLc+mY8uvpm4sXsBExaJLeHqmOdx98JJsbIPmvfU0zMIuH7pzkvN8dp&#10;j8/CpWtn4YWceWjuZmfvEnCqg2bbktlO0LLcaLZxtTM3O2t12gOqdtY5CT2ZXjj49QnIj/JB0QUB&#10;cL2tpHm2e7LH/iYxVllMYqzUCRGN9hA0vOyL7AunoDgmDHnJ3mh4lIy3grrQORV9jWrfJAXN0qsp&#10;6Cfr1WAUm3mCenW048v42Y5fYcJyER6SHRVTXl2EMWSfYxWFX7KNDDQbJS7qtQbbkHUODrhtqmNh&#10;pgLylv+p3PFhn+j/Xgb5NJUHZj4SPsw+Va82PwmQXngMXulbacYfxMg1FPlGNYk/X5TWJaxLwZsl&#10;d6C3O4qNS0xQjHSCmTd9GuLGHnugkS9cVbvVgDRygz1ofycb5rEYVP/MH/kx/ii/iUBcoQnxJlv5&#10;PfmWNPZXRUnQHIPGB8JQHO2HmqvjkPfVIGz/yih07mRD6yNYdoxjo1LBZ567Vb0zr4MNTiaXrsMK&#10;OXROh4tK8U75HNz2SgimPx1BpZEZLz+pkqcJnkppOUVA9P8sBEiCaPLKOBR2n4/f70zAqMcJosuu&#10;NBbqdCaftd+pJrQ65BN/ltbIE3GYuyICCw8koUqzZbpkzbA9sR1ZiUYBqH0XeCo/mqLIuNqWBpDI&#10;AtJQ5bZgtKxTVN0LJTHBKPn6dPQfkk9TvlHldJJNKiVJUXu5BjQpZFMEmpb7Ieuq8WhZQT1ojqCl&#10;fRaBeQK34/mbyHibvXh8uat4juPct80HJe2X47sf/wanayin4herSXDkB1Wu9wouF+/CNRtzUOwW&#10;MeqhTndbyvyAgkpy4QlFqfYOC6U1Ogyi/3tRyX8joHyIA0qyNZ+JHrDG3ANrlP6UTkaauhcj1uZb&#10;xH7sCjJTvTD2dvEZK7Em9050uuayocmMP40vfgYGGwP4XT5SNha+eEUu+9ToNPStcwx7Zz9LHM6K&#10;9UHdbeyxNdpJifQal69RF/UEXxVgaA1C80NhyIlmw7wuFJ3r56N7Xyzcu+Jp2pPh1rLh1fuygWvM&#10;MM8rl4IYg3xGSkJWKTApgoaqdnmhqTMGfy6YiWs3RGPiM4kY8TRBY6lSoS6nYglMqWASY2QSR+Es&#10;yn+yAv6FONubW+DENv9EOXEPjgyZ947wehddAt/UZLxSOg83aMZVdShLv8p7dJj55yfda+jZDomu&#10;a0j0vPnu7F7lilFgUNt4OgH77tlfbhqrtKTvnv0XsdN8ci6Sl0fj0Z0xyG6ZhX4322C7SMDpxgBV&#10;PFlj39UpK++zr2MyLR4VEVHxEG57TG2cbYu/9SpvkxYUGsNR/2Qk8hfMQEliIKp+6gNUkiBQF1RR&#10;acAA1xMYlYuAVhPqAtF7kOZ/UxAtMQ2rlp6wHdcrnYnnbZ0Gd8dYtm3qEkG3qO4b+LdNfyKReZ86&#10;mI8J6ZkYvyLLCgqNoBk/YtkW3PBBLiqp4lRsI0eyOAcUUFZlein8EAYoyV7m/UmY8HmSfwkQdeSk&#10;h3qyCFD59+eqZkSs+IQvbZ+NvR2zMtOGj5mZn5YL74zn8MT++9HZcTZBT2xQkUSxSY3hVc/t9KIC&#10;Os0yqF5W5oprUwQOnTMJJRcE02yn+dTtg342FiURD2jbLn8MZIah8lp/FEYHo+geRSXn8PjhKPnx&#10;JBw+ezKqfseevTiU5r+c+B4AlvllIme+fLViAQRlrVNv3uVtKVEb8hJxzQvhmPJUDEY8da7jIzOw&#10;pJJZepAAxQFGBR0EQGJrVopP20gpTVkd89fWmSJ/nkWA8lWMXTQf922dg1nrF3hGfOm+ldKj5Wft&#10;948WXYfTeX3aAXg6Ks97cUBU70HXLxl6B2TUno5EQSOJ/a4x74svxpin4pCwPBS/3zYPBcdnYtDN&#10;dtUl/7rapwKlE9HTPo1tV/MRsb3Us0152KY65YHKeNSu9kfxH9jGKxVwIuNUW3ex424NQ9fLySg4&#10;3w9V0UkonBWIhsVyVZFhqt2riE+jtx3bCpMrx5ogiQ5vLmnBKWVJ7VU52AJSHVftWnV+qR/bam7F&#10;Fa88i9Ep2wiYxVaRacyKTIxWAInkZvSzn+DuD7NRI7AUJdKwb9ntn6Xf/wLyLwSiny3OUC/HtN90&#10;tJ3mO19cCoF0lV5eLs36QxT2fuwBJ6W+ifs/eQDH288z88UZ+jbJKmr3Kv9NqVBqgKoIJSCTc702&#10;HnW/C8bh+Iko/PcguA9p/HEIBtlYNBf3QEksqn/ug8KZwShLCEbdYu7bnYCmFT4oTvZFbWwiMs+Z&#10;jJ73QzHYo3OSCdQLuM+yEVJKO7FxxApyqTiDKolznUU5xU47Z6ChIwJrCmNxxZ+DyUwTyE7OoaKJ&#10;tWhKDCql/IQq5KHUHwKNwHSUgY2A0wFVKfgJRT4BAp9XEYg6cyYlZMRh8nKlgF0Oq4WpoY0e8Prs&#10;ff+x8il46vvQdXnEQFGuGBUI0QAKXr9F2B0QVZ1Pp+PTjJsE3Wd5n0/NQeyKJPx2WwLBU7NtytRm&#10;O2mlqspct3ahxHn5HcUwKfJdKjeTFpKZ8B0BqEmbhkNzxyFv5nQcW0gQbYy3Yw2UJ+DoUyE4ePEZ&#10;KD7PF9XnRKMkie37solo3UyLqcuPIEnQ1Hma1F4135jTyZv1pPZZLyIwmXqjeeYnOm4C+WG7YvFe&#10;yc1IfDEFI5bvxZiMHFqFuRi5hsxT86aRiY5ZuhU/2VmCZgc/bcCR24x45YF+to5/3uUUAFEuRfXl&#10;N+HfjqYOzH9+P9magk0F9gJHkZVqbvsRq/hCUz/EzZsfwaHm6wiC7H3Zq6tRCMycCvZsQOaYJ9Cx&#10;0fR3siGVxKDmgWk4kDgZeV+bjqZFYeh+eyba1seg+K4pKJjth6L4SJR9Q2OIo+DeH43ir0zG0eiZ&#10;qIuZj5J5oejeQGXQ9LNKs2rwYUOfgd5ugSl79Bb28sZIdU6NMJGj3gF1NVZN1TDQE4oGmvkbiubg&#10;5tdj4LdIASgxNIGpIrhSTLEeKm+qAlJX2VIK6ygvQdai/v8iUW0DfE1tcS47Cee6x/Cz7sUBIQHV&#10;Z+z3D5YTHZRdj6eTOkks71XCbdQBjOX1W5BI72H51VzP9/TMeTjryWh8aVUontkVi8IGMs9Otk11&#10;7I1qiwIpdbJkmmwbBp72nYCphHqZ6G6CXFcg2zQZZP9UdO8IQtlXpqMmPAHF5/qi8414dH3Cz9/2&#10;pCfdPB3dm+LRsT4C+edNQXlMNAq/4Yvew/G0mGYQONWZy1IjiPKcTht1fPlaZ64DAnaPYgIdE9De&#10;PQ+rDt+L8PRXaL4fxoh12SQxyuHWlB4aWZiJM1I+wh/2V8CpikH1Jfu02IaZ8v9v5j/6R8i/PIhK&#10;nInv9BJc9nKy2/tw2at8kUv3svcrwtgMTfZPAF3Fl6lc0mU78KWXn8XHtTeQNYYSRMkENcugqm6r&#10;16W54sx/PYM9Lc0ZDWWrSMSxJ0NRfP5EZEWzF48PRkV0OApifJGd6ItCVYL6hMzh2GxU3OuF8uhA&#10;lJ8dgYILo5A3xwdtGWzgHWSuaohKIN/DBnvAj58D2SAF3I5JpGCXgbgVnB7LpVwPVBqlSqlIbk8A&#10;WrvDsbUsEj/eGI6YlDiMfHw+Riwk0CxVEOpSMpwLMGbJOQY6Ulwzf6m0xlDNJP6vYPC5EwMaXuty&#10;dgjLxeYERE5Q6fOTpaDrkSvlZAAV4DufrQNbch7fg65X63gf1sFdbia7Rq1NfTYOV70cj+WHZzpV&#10;llxkjYqkq03QMtGUHCoYYqywyRvuZrabNgJZyxhuR3DtDEBfVRA6toah7eVQtL0q3yU77IZkdLDj&#10;zj/bB+W0kkqu8EHRl71oFZ2G+t8E2xDmwS5fti9f1P/RD2UxociPDkbOrzXnEUG0Q4DpkAnwvGqT&#10;yjfto9Wm6mXaxgqLdPrgeNs5eGjHg5iSoRQmVaFXPIJLyjh9T8nB1PQdeCa31mIYFjQaUDxD6UvU&#10;236uVYzjM3T7X0FOCRC1HFIFnJx8CL0lVPT04eZ3CZhLaNorEsgecdSKfIxbqcATWeny/YhasxKr&#10;C+5GV9dMp8E0TnZAzNPbqkCtfKVoHo/BdjZsAl7vtijUPabx9P4ou94Lpbf64NgjMeg9RFPIFYPG&#10;VPbsswJQnhiCloeTUPHvYciL80PzQrLLTipIuz+4AkW3Tkb2V8/EsQ1c3xRIANdcUUoRUe9/Jk0z&#10;Koj5bMVUKR7/lLkY+FkV+wfIVnKrY/DE9nicvyYOZz0dT1ZDQF18HsYtE4iStRkzFbhq1MvZGE/5&#10;bED4PIlMXU9pN6V4me9Q96HBBnJTDAHpX+/3j5aTQPQEgDogKleEmfnWqfE3JcjL/bKIpv1TSYhL&#10;Ccb3N0bgvcIwNNPC6HdH0uoJQA87bgGnjTQicCllyNqgGGkjwcuCn2wbHQTWyhg0rAymBURwnOuH&#10;nEQvFCdORybbVdMWdrhtMTTdA1GcFIDaqERULoiE67lEtqswDBKoVcXJpvsojEbR9yYh+9pJaH4p&#10;gO1ehELEQp274gQ8X+t49HSc6fhhmwTq7Nxp+uc2XINbNz3ipDCtInGRC22VZuYkC117gPe8FTFp&#10;O/BKSZOVDLGgsBVQ7iXxUUllESCx0WGf6D9fzKTnW5IoHYIvp4Uv5sc7ijAmdRfNiSyMWn0Q4zIO&#10;OsVeV5djRFoeZtD8eGjPfWhoP4eNbiIbDxtHI0GqQbOJerFBizkq+VgO/Gno0bjhthA24AigPACo&#10;Za/ewM89wXBti0Tu5VNQHB2GirvU25+DxntCURIUhYZHaKarGERrGGoe97fCJjnJXjieTmBtCadi&#10;TEVvJ02kTgImWcAAFcVNUO1um0HRdZARaEZTuR8I9gpq9ZNFaFTWgCsEFa0JeCEvGje+HQ/fVILp&#10;00lOdFdmoxR5yYUYY0GMzwKDz58IJD+dI8jDSk+AqPJmP48gKrBUoEnj3TXajGw59Up2avz9ydmY&#10;ujAGF6yLxqO74pFZF+OY3ypgY4FNj1/cRvqcQbDUOjE/FfEgiDVQ6ilN4wiA0+HOno3CHwfiSOJZ&#10;KDnXBzV3RlJCkX3ZGaj+D/5ezI65h221PBq13yUTjY1FwdwQ1KewrXaGwt093iLqmnxRlpY7NwDu&#10;Q/xNRIHtzyaOO+bFdjYJve0a+872SVJhvlFaaoPdwXi36us496VlGLNsN/Upl3p1GGPTyzAqo4b6&#10;RuKSsgUzX9qO9+plwMsB6ibhpAlvNUAJqWSjwk43f7M8m8/S638BOTVA1Mph6T3pRTgvRr2cwFTm&#10;w+M5dZiaphSoPRipQBPZqKZjHkVGOiojE6ctewe3bH4EBxqvhZuABJlKMqUMqGjis+Eoz26QJnUn&#10;G71SSMzMkUnTzoam4aNlgai5OwAF0X7Iu9QLru1qrGFo+XEISgJiUPMbAp4rGl0bCZ5fmoicpOmo&#10;uo+gWk0TrltDRalQFVSsklA2XrLaznA2bh7bmIiEjZoMYFBTlHgYqg0aIFMQaxhoJ6OlKdjeFYvd&#10;tUl4ZHcizn8hDlMWEVCfnOkELRTZFys18/OzQOF/kv/tfv8bETCp+v35BCp9Vrk3MlQFYIZ+/y/7&#10;/KOFIGmZEbo+D4gK7GW+LyKLfmoexj+diMSMaPxkYyg2F0ThWHMU3xM72A4CHN+r3Dv9tHwc9kd2&#10;yHUCSrN+yEYVvOmVeS/WKDbawXZXGIviu/xwMGEyau8Jhns3201DCAZrQtF1mG3pqB+tFDJWtVPX&#10;NLj3haLga14ojw1DwUX+6HojGoM9fuykyTLlLtCIPk0m1zWd7Wg8yYJK2PGc9bKSJsNNUO1tUVaA&#10;AN8HrZ2zsTTr2/Bf+wItukzPzBOHoNl5Ryu1MCMHoxdux9VvZiOrQ/yTwGlmezdFIw/dZJ4CUjFQ&#10;qa7SmpRM/1d6/S8ipwwTNTOBYKpAk4aKWXK+Chl4Ak6vlzcietVBgohK6BE8VysFSqZ9NkGVzDTl&#10;IM5+Lg1vF96F7u4ENio1MLJSVcCxiDm/s4H3kBkIxMQG1cB6OskaaNYcT/VGTtxUlMaxt18WxsZL&#10;UOydhOO/C0BeWCAqfkkz/uAFqLrJD9UhESj6mjd69ssHFg9XznRULJ5KJhGC6lsCUPkDX9QtIiPY&#10;SYWrd6KzZsarir7VgpSZRYWy4ILYiUw9fRawS9G4Pc39ptZwvFcUjfs/jMe81XGYrJzTJ+cSUKn4&#10;VjmKSn+ixJ7A4CQ/o8BAZrR992xjs3Q6gZQh+RRQ/h6i83vEzGKNGed6i3BfjjFLFOEWKxVY8ff/&#10;sv/QdTnX+Fm/fwq+Wuo8vG9PipizzpG/3F/bcTnkVvCst3PZdwXryJKXcLunZ+P0p6MRtjwO1789&#10;H+mH45HbNIudM9+jUpTMslG0W52zAjRKFZLLRkWRtV6+cY1oU/6nlk6HLT9kN034gY5wNKWE0AKf&#10;gtobvDFYGENAJADaIBEuW9nOlI4kEFRpOuWLdvqi88Uw5J032UrcFVzFtreT7VMjmTydsFL2LFG+&#10;4Sx+PguuDp2b7YhtXCUlrdJT1zRUNl6Kn37wK8t0GbGcgGnzIR00UqLUwhHUsXHLtuKerYWok0Go&#10;PysiQjX15HlLQ/mVK4SgAtPP72ikv0VOGRA9ud7gic+ekQ/2mX+7m7tw8asaaraDL5tgqui9kn9t&#10;yGgxlfUIQpe/gj/sfhAV3ecTiASecrCrsZ9hJr18pU4qlPyUXKrxcl37jjAU3T0DBT+hIpTHsiFT&#10;Ybq9UPuMN7LivFH3rUi0/CQZpQlhKE0OQOvaaB5/FtreCkPu16YiL3EGsmN9kTt/OgrnetFMm4Ls&#10;C/xQ88sIuA9SGVxsyBat51IsWL4qS3gmo7FcPbkipAgyCZXbRzCVwqrsHxlqdXM83smLxX0fJBBQ&#10;kzF1kRLYNdXG2QRUKv/SIUAQQGip9CkuDWAEtlwuX2BMcLTlRTr5kI45y/09wPJfxQEqZ1uBm/Pd&#10;ObbA0NnO+W1oOzI5+90TpLEkdInWDe03JPrunEf76vpGkQk6jJW/m3CbE6Jthz4759LUGnYfdjyB&#10;86e5qCNTdVxeT6quSc9A1+G4SDSWf8QirntiHk57KgnRy2Nw25vRyDgcjeyjMXB1shMk4xPrdMx1&#10;dsotquOgjAv5FfnurEQdwVEZGMYKxxIoub7D3/yhSqRXAEeZI70ublsZj6Jv+6Ao0gdNf5A7IMQp&#10;DG6uHue4va20ovK80fycP0pTZqCnRm02CnWPBuFg0mQUXDkFnZuDaOXwHOycNfvmiVkdSBoE4Epz&#10;cuYpUzvyRl93HD6suh5XvvQYRi/bRZ2R3zObll0mwfMwyUghRqTvx5SMD/H4kSpCpf6oiwRMTzqo&#10;RzcdsBwcyvuW9WgWpEdP/wXl1PGJ/g+i16m/yp5+3LOlABMWEUjT1AgKLAnYijzLKZ5RhAnL3set&#10;G3+HQ7VXsveNpwJMY4PWHE5iEWJ+VAaNMyYjdeozsgG2BWGwIhzukkCaUVQac9r7oWl5MEoSI1A7&#10;ZyYq5sYgc5Yvyh6iQrVGw70/DIWXTUFVRBTyzwlGzSMB6N4agt5PItGwMgwlN/sTgGcg9zqC9Lth&#10;NO8DeT6Z8SpZpiIPZ5pfyxkgQNOr3p+fFRCbav5cy3cVO21yqvoP9PD4PWE4ToV6ryQOD22fiUtf&#10;nIWgxTNxmhjqUwRUgcISRY+vJngIMMj8NErICmEIAPmblekjyFhVfooxNAcgPxUHHP8CtIZASsD3&#10;F7+fvM3QdkMAd5KICRsblj9UIPnXx/Cww6HzG3seAnGt+xSkDTSXkeHyvuQmsALYti3Pr4LPy/nZ&#10;BjNwyX0NjJdQFvHcT83FyCcTMGlxDBLWReE77ydgbVY8Co7GobtdjDOU7YEdX5MP34uyLNRmCJoN&#10;6vD4/sQ25edscYYYq2O0vMwWSjutjTJfuLP0Tmmi8906gzAIZgo65sSQSZIRhgWj9oEgro8lkyVQ&#10;8jeZ3L1kq4PtIah73BuZiZOw7/Ip6CgIN5dRf0EEKtNpmu9iB94Qjt52L/Pz2xBPxQForve1+MBt&#10;0yTLCiP7JJNtcJ2LRYfuRdyKVXwm1Js1isAXY9SqXKtEP2JlEZ/PPiSu244/VzcZXhpqEij7NUTb&#10;Pn+2Xp4K8oUBUev55CzlK+3kv08fqIJP2idsFPutjJ4ahIaJjlyhua7JTFO3s1FkYE3mD9DZPdeZ&#10;tM78oB422uhLmWHVcXo0VNTmqGcDZqNzd6i4CRu+zKjnQlAyNxBVs2ahLC4KhdezwedQyboDUfMH&#10;H1SER6EqPhzHnyZraZOvygeD3TxeD4G4IApH7wtDQawfiq+eAfduVc3xpwIqR49iKSdKupaPlOe2&#10;3FKeV8xU/lNPsrSTqsLrtkRtAT6/uwi27gA00Dw8UBuHlAMJ+PfNyZi7JgnezyZi7NMabiqmeh6B&#10;4yoCiFKNCDCWbnQFQUgpPIpCk7VZWTrPdxPHHHaAVL857M6ZhVL7K91qCNQ825wAWIkAewgM/zvh&#10;vsZoPeBnxxkCYJ1Pn2X6S7SNAFHrdHxuY/OwK1Cla1W1LA8bNTDn72LnCmhZ4Y9zyTYX4KynZiNm&#10;WSy+/koUfrczFm+XRaGiJRiuboJSF4GqVSlrAiV2bipw08rnXK9OjwxTnZ1S1Bp8rXOzqu8a+dY+&#10;2t5lfxsBrDwAxzN8UX6jF7K+NhmNz8mdE09Wqk58HBkqAbkmFPn3nIGSWH8UXUbA25mIAfdUuLpo&#10;iahNEkzRFo6aBwOQFx6IipuCCMphPIZAm+23gyBNRitfu1MuT21HjFN1bwnEbQJzbqti4p3ROHT0&#10;Fou+n7l8I0kHrbh1CspmOnqyogQj049gjMbAv3kI+1oc/skdzWSX6lkBNjPX/3V9nv+TfIFAVIEm&#10;x2fqjJEA3qprxrznd5N17bTedQzZ6ISMQowWoK6mpOViRspr+MEHDyC76Wq2jXAMiNHJP0nAGtD4&#10;4hYnAOA0RJrYNP972p1heYNsrD3vBiH7/DNQGheNgnl+6FxPxVBualE4im72QlFsGIpvIIvNT+D2&#10;p1EReJwOMphuKpzbF4N7E5H7ZW8ciJiK2ke5X2sIz0uW0Ehw1FC/VkVOKbwudzdNQf2myCoVRKOj&#10;ZDratLVaJ8bDddrethMTkslGJZYP1dUdgqrmUHxCRv3kvih8c3MSFqybCf9nY3HGMzEEVQ09TcaI&#10;hWRjijhrbv0h9iiA1Xw/aQQrsVMDT0c+BdUhJigQHGKNn8oJILRjesDwvxM7pgdEebxP9xnaT0uu&#10;NxGAOud2zH2K9pWJbma6Z3/dzzPsNJ6YjdOfTMRZz8YjfEUirv1zIn7/UQzeyo5FQV0sOjpkppMF&#10;anJEpRuxg3J85GKZU4xl9rdM4GfV9ZzmlKJTfiVB1UaqdciXPsVMdYGtq50WTY8XOt6PwuEFk3As&#10;IgEl8WE4dOFZqPpPtrNydq4dvujr4rtqD8LxFf5WTamUnXLJT7wxWK30OgIlLRU009p4MwTFF/oj&#10;N8kLLSsVtGRb0ru2ANZUB9w9/k8TXq/yP3WNgxr2ybbU3TGb7PqHmPVcOt+p9EPl6zIxLkPl64oI&#10;ogog7cYZKR/iF7vKUeeJPagOaB91rUfBIo15d9NUVyTe9O8vdfJUkS8MiIqFKvxkeWkGoewZ+ZfT&#10;1YtbtmTTnNvGxpJlhUtGD81zv7IE45YX4/RnP8K8F9OxPv9OtHbPYgMUKKkhErQInhoPL0ba10FA&#10;VcTTWCHZRgd796OBaF4RirwrJqP6VwHAcbKWbpllUSi+ZiIK4vxQ8WsqZVO0AbQS8Ts+DkbXFo2m&#10;ovB79aoAHLppIsp+x/PW0ywj00UDFeO4mKZAnOzyKLc9ThOyk+dwydwfjz5LTaFCk4EONnAbsQsp&#10;t7FS3QNZh0SmnMw3JfiLpXbw2D3+6OiNRllzAnZXxWN9Zgx+9UEUbnglBrGr52DS0jk4bWEiRout&#10;Pkl5Zg6BVf5VMT+BkgOgBqICNPs8xAYFcA7QKY/SAVGB3IWWujTazPWhbT0yBLK2r8SzzgByaFsP&#10;GJ/47vFd2rn5XRP/ae5/meRPk10+Oc9M81HPzMNpi2YjMG0WLnp5Fu7cHIsn9idhU0kS8o4nolku&#10;HXcInyuflaLjAiGxew23NBNdzJ9ssVVuFE8wSJ0Wn6ub7NGK2phJzmfcwX3k+qmnqc53iXqZ6zSf&#10;yRDb34lG1oIZqJ+fjONXJSOfQJk1azpK7/ZH747ZBLdQ4hGPUxiD8tt9URrNNjQzArXfDUHz+jg0&#10;vB6J43+IQP65Acic5WPFc8D2J59pv5iwXAry5fNa+niNNj2yIu7skM3HTxBFNxns0ctxzwcPY1La&#10;Gxix4rATiF11EKPX7LFBKzYefulBxK/ehbXFtWgyZ1k3dYx65cFLBXo1J6cGwZwcrzgV5QsEoqpP&#10;qBESgxYU1NzV6BWgsh1Tnsqsge9K1SalrJV/VLMPFlivO2JFGdfnwiv1VXz/w4eR03AlG32ENUCn&#10;Lqmiq77WUC3wI4Br9CGwkml0kgG0asx9CPpLqTwqViuTqyoYFd+dgpKQMNT+PJIAFoNe9wT0Vvsh&#10;685xyJx7Bqrv80PHNjKe+kSgIhruQimCorRkDa0ERrLNfpl4DXGoSwlC6S+mofGlSPRmhaO/0c+q&#10;9xtLVSoWTT2NrXaq70jJlfNHoPdEgSUaGWPDTpvkqtB18n6UfkVGbT617hg0EVDyCfg7q6OxISsM&#10;f9oagrvejsIVG2YhfuV8zFi8AOMJqCMXznaA9em5BCsun1lA8JJrgCCrgIyBqECOJvVJgGtgZ8Jt&#10;ThYzr/XZs7T9NQJIJrlAleuW8NiLVVeAYL6Q8jTP97SW8zDm6WSc/lQ8pi6MQ0jabMx98Rx8/bUE&#10;/HxLDFL2x2JLSQxyayNxrDkS7h4xTbJ+TUbYTpCU/1LPkdJLQJRpLpO8r5WWhsxwsn1j/ny2AtB+&#10;AZIAy1wq6qD43tTxsnNt2x2CmoUhKP0TO7JitSG+Fx3fNQmdr8fwvU9F7lVsS5u/iuP/EYGiWQHE&#10;zGB2uNPQ+RoZJwFYFkr33jCUfHsSyhIIpuF+ODLrTOxcMA4753D/a4PR+HwY20cABuQK4HmVsmQV&#10;lhTY4nd3qxevXdYKgdPG3vugs2se1uR8B3OeW8rnqeIhbPdrSqgH2c4AFY32SyeALjmEa946jMym&#10;LvEQ6pfYpyfuoOpLisarZCXJSjfX8puRmM/Uy1NAvkAgSuYp80JvVJPb24vW2F29YHvN2FTfivNe&#10;3cUG9KH1wGNWaJiofKWH2QNn03wpJ5h+glkvLMPK3HvIUObTpPNi46QSyB9K8JG/UiXElBw/qFJl&#10;VCox1N6eM9HbTTNaSdPyXdEsa14fhuyZ3ii6hMq4JY7KwUZPYGt82wsld09GwVwvlC+g0v0kFC2f&#10;yOfmTyWYBpfMwTaej0o74KIyFs5B0S2ByI3xRe48f2ReMwVNGwMw6PKmMju+uYEWpb5Ewd3lBKUU&#10;jZViKY2lt1VFJOQfo8KrQHVXALrK/FD66nTUv0t2W0GmRIaq+cIHCbbmX+N5NWGZSrO5emNxrCMR&#10;BfUJ2FcRhbeK4rEsMxm/3RqJ770Thhtei8KlG+Iwa20iIjJmwic1CWcuTca4Z2dh9DOzMPKZZIIu&#10;gXahhq8SbAWAmhH1GQLwwpNE3wXMtt7ZdhS3G7twJs5YlIDpyxIRnDELUWvn4uznk3DDS2G4840w&#10;PPBeOBbtjsafc2OxjaZxztEYVLbGot0Vgf5egqUGQWjkjkYBmZUhdqaOhgBjBY8d14fMdL1f+Q5l&#10;icg0V4dmBTv4HBWAtECjjtNF8FUE/rgCfn5Wom6wnYD36CQcjvVG9rnT0LWJ1kMbO9e2sXyWZxIk&#10;w5A/dxJyv0IgzkrieRPRtiwGVeeHojI6HPkXTMOxhXwfNTPNUugvC0QrrRSlz5XeG4Cyh3zQ/ALf&#10;ex7BuVmTyqljZIdugC72PM5GvTnVl3R9KhTOzqA7DvuO/htuf/9Rss/XaZEpl7qQJnsxRmVIBzRz&#10;RCk7pxx4p+7F7/ZXoMGsd+qNRh/JsKPIohdsDijqMKgUemdKHycSLzlJH08h+cKAqGqS2tAyS6ng&#10;G+dLHhzopqiGIV+whH/VfQN4YHsxpqXsIctRKb08CzpZOodGYaxmY8o4gknpr+FbGx/H9upvEsg0&#10;0oOMU2aRwLPV4ydtZENv0mgjgg4V00BKCkim2ttOtlIfgarfeiMveioqrqA59yIZUBXBVIGKutmo&#10;fyARVeHJOBI/FcXPUpFbaVJSsVU5XOwSMtFpYrZuDELWhT6oS0hCfVwiimID0LCGoKn0GirLANlT&#10;f7kvXHvIhMlQNd4ZGsYqE1OgL9NUCs/j9+QHoWMnFbE8DDUv+WPHFaNQ9yu5DiLR6aYSShkbtK9Y&#10;N88vf6DuSyarpqBQMQwNPiAwDRCMe11h6OqORX1HHEoaYpBTF4P9lTH4uDwOm4ui8XpuJJ4/EoGM&#10;/ZFYsjcKT++MwGPbwvDoJ2F47CTR90fZkTyxMwoL98Yh9UA01hyKwEvZMXi7IBYflERjNwE8k2yy&#10;oD4KNW1xaOtKQCcBoofMsr9b5jg7L40Qsmkw9DwJmAaI/GzTWwgk5dMU01QnIxFAegCV9yw3zafB&#10;Ogl/UzoZOxirDKYScmUhaPjAB92ZYoL8ne/ApiZ2TUP7a8EonxuCovhgVD9GgG2JIsDyesh6u56P&#10;Q07yNORewXd0+Bz0FsegZWkSyi9gO4mKRVFcGPLmTEfdjwLRlx2NgW4FknhfSuDXlDWNXLYEWIdn&#10;tWp5bXYfuk/L93R8n/LTooHnJAGo6TgXT2T+GAnPp2Bk6la27SqMXlGC0atpjVFGrc7DyLQjGLlk&#10;Oy54eS/eqm4wPSEyUndossvCs4kkpWe09GjPy102qN8FtNI/6pmRmL/SyVNFvkCBJb5R6w0Joubk&#10;dsQKwSrgJAzt1baOr/SN8lac/eI+mpE0a2xSLTLSNQRVFVdYQ5HPNHUfwtetxh/33Iuq5kuooGSL&#10;Bi5iL/KNTiPLYyNWkGnI78QGrSGbKiHW283GXhWJ+kfDkXX2RGTNmoyKb0Tg2ENRaHo6HOXX+aM6&#10;Kh5lV/qglyDTRxDoozIOKbalybQF4OjDfshL8EP1V6LQeGksChMCUf+cAh9URpqcA02BBOuJKL5o&#10;KmruCkTT8kh0HCHIylfKa1GtyP6jfji+IRRH/m08sr98BnJvOwPdbyejc8NMHLpqLI4+T/aiGVSb&#10;R/He5FOVO0BuDIKD3BcNSuchQAls5FtVWlUDQbWeohzGdqVZEawENgLwTgKIks+NAQrY+eyUV9lJ&#10;UOjkubpCKfxMIJYMukIo3EbpQxrIIADp4b4EJm2v2SbtWF3j+VmpOTqvwE8RZ5qvOq8Sxi0KzWdI&#10;E9xxifCaxTqtYyCIekx2+Q4HmwIsKKR8TblpVD1J+ZxWCEYV3z35nGgKs/Sh7kJfuHdNR/ltU7B/&#10;3hmoeYT3yA5L6W6Dyt5gh4XyYFTeFoi8mAgU38hnWBhHgGfbcHmhc30ksmh9lF0YjeYfJKPgysnY&#10;n3wmCq6iRfDrMJTdEYCcJJr3kX7IuXEiXPv0bGhpqJNsFSDzmpqVI6ycYbU1sWV1DAJQitarw+ug&#10;9dEVjXdLb8K1rz6F01I3so3vZxsnaK4oIoiWYsyqQi5VPHkv/FI/wm+2ZaKw17HYDBApA4oySK+U&#10;i225nhLpkEiJ1kvnhkjL0G+nnnxxzPn/QaznZPsY1AgKD5AW9PThxzsKMHXpJ2xMh8hECzA6oxTj&#10;lxdjfIZ8RCrxVYAJyzbj4leWY0PeXTjePRu9fUqaPt2Ux4BFDVsM1ZSaiqRcQQUi1Kg7+b0pHF1b&#10;IlHxC5r2F3gjM3YGsuNmkHkE4UiiF+qfJZi0hFLBaYrZcaSUNOepxP15USi7egZKYoPQ+LM4NN2e&#10;gIJoMtH1ZMdumfDhaEz3Q/6caaiIoxkbG4uDyQTUxQT6TsfU09C/7moqa+oklP3aB+6X5qDg69Nx&#10;8MYJ6CuIh+tAAFo/JEgeJZOVuauKUtzPmUVS9+hLoPYm+EyBW/mKchfwN5t+heutfBrZmjE6ZRUQ&#10;sCwYpvViS60TnWMp0i1WZ6Y0t+F6q6hFsfQcBWu4/WAr1/E6LKVL29txeC6xaj13dQwyWdXZsCOT&#10;79KGMQrI7NyKUCtaLlBRorkSzNVBONvpuzE3vj/5Qa0gjI7TzWvWXFzsuAZrgtG+MxLN6yJRdl8I&#10;Mq/yxv67R6F/2yx2fkEoDQ9H8Td4rOIQYgyfRR/3aw8iaEah9gfxKI2PRekcX3T9WR2Fr41f71gV&#10;iqLZ/jgan0RGOhW5t8xAU2oEBo7EsDOKwUBuBEoemoGC2/3QkE6AL1aCvirZ8xo1wMKeM0GyRW1P&#10;bUwuHz67oVFH6khcBOpj1+FHH/0Kviufw4gUssz0UozWlB20tmwOpLVs1xk5GLNoBy7YsAcbalrQ&#10;Lt2QUshml45AIKo4AwGTKmSW3Gfo1RdBhkHUIxpJId+NkVUDVI35ddvIi5eq23H2hv0YsZisdHku&#10;gbSYvbRT5mvMimLHX5SeCe+UDfjmpkfxbu232NMnU2EJYvVSfDI3M/1kVnmYmRq6MQY2foGETOz6&#10;YPQd8kPrhiAcf9IH5b+ZjpJnpqOniADaxf0a5dsUu+Dnem7fEYqO5yNRlDwDpQt80bt6Puq/E4YS&#10;MpXGdWRsiED75kiUnOODmlnhqL4iHtUzE60Yb8cmmn+dVDSyFUvPavWD++OZaFs2C+0fno2ujQtQ&#10;m+GL1oP8rUcsx98ARgwHDTRZCVbdXWOtoLXdB+/BrSo/ypHlMXvJ4Dpp3sp3a7VRCVxKoVFajzNs&#10;1qnfKl9sL81rFbno49LujWCgQI2ATgxSwGwArCAIn6XyKm0ggWeklsM49Vm/y3XCZ95IBsjjO4zd&#10;2cYpNCwmqSXvQ/mcPFZP5wS7l16ey+pmCoh03AaBkjIa+PlYKM3zSHS+EoGjv/dF6be9kXuJNw4s&#10;OAuZF0xD3r+FoOwJPpfyaBx/Kgzl0ZEonh+Atpdm0rxPROvbUbQGfFB43VnIm03rIT4BdVGRViwE&#10;zQTS9hC0pkQgd7YXis8ORPvKBKCM0hnGd0+w1CSKLt5nHVl3STzfVwgtk9P5PAmivAd1LE6OMO9P&#10;z09uF3VYulex5u4A1LZcgqf2/gxJa1fTwlJ1szKMWJ9Pkz3XGOiI1QUEUZKD5XswLe1jPLi7GEW0&#10;zsQ/BZtSFQvIWjxBQVnqjBD0CwygkmEQHRKlPKlIQh8B1TrXQbYNmSD8wr9ytxu/2puPqWka6aSh&#10;bgcxevUegmgOAZUmkKYiWZFnFW3CM9bgF1t/h8PHbiDL0BBQKaaG8J2Onnb52ag4UvQhpipzr4kA&#10;omi+JiAjOJpvq4Emar2CBFQiYxSOS6CXjLRPUf7GCNT83BeFsT4ouZnH23suqu6kokb5oPWVUPQV&#10;xSH36zOQF+uF1ruTcfzbyciPo4Lf7k/FjkFvh6a3FTuZgb59wSj/ulJqgrHzvDNR9jCv45g6AoGR&#10;gE+sjIopEG2XGcnzdRGEaRoOKDBiww55X1Li4xQyPstOkGks5kqx6Xvbxf4EUmKPYpM8jim9ANBh&#10;65YAToAzJqlalmKzelYCSOuM9PwkAg8FyXgeMjJj6cp7lXiONdiqydR0PgdQHSDXsXgcsTcx4jZ1&#10;SGKKChJqPTs4HtPdTouiezJaP56Csu+QGV46FfuSz0Bhgg8q4yNQkRCCxh9FofeTJKCY71nvi9u7&#10;PwhF8bl+KJwZjvLro1BxrR9yNYx3zlTk3TgDxx4NR+VN/iiPCkXp1f7oy4pmRxWO1qVRKEjwR8Gl&#10;fN/ZcRjs5XNX2lt7KAaro9Bfy2vkuzffs2VSeEFFck50DAJNdtJi4z0duge+K4JtU8cFWJf7XVz6&#10;8rOYkPqeTRo3YmW1WVEj1xxiW86icF16FkYt2oqvvrYH79U1GXDaH3XCfJ5yd5lQJ+QP5X82jNP0&#10;hOu/oDIMokOi1AxVlZGJAgWcuE5dMBfUDEqHfd1S32nVaUanbGWj22e+UuWVjl4pc4iNcTVNohVc&#10;pm9BzAvL8PCB+5DXdgUGlJzdOZ6AQ1Hjt8i9fGwCEiqNzC8qu5MYT6Wg+apIqoDHGdFCkJXCE4x6&#10;O6jg7inoORiLsit8kR9Npvk4GUrlPJR+y8tyT1vTElHxgD9yIwNRdocv3C+cjdJLg5Cd5I2mRUqV&#10;iSDAURE7CaAVwQRfL5TFhaIkOQnlCWRRXyXoHYqiEgbyms4ksyZQdmoe/jAUPDYJzasi4HpzHvry&#10;4gheDtuz6SkEbirRR4bU33U6j6+gDYGAJroA09ihmcke1ilwNEAUm9T9iw0KDAVm+k3AwGdigCgm&#10;fiZFS3VGPAeBvVdVh9oIunpOulayYbFbY5PsfOT2kAmulK0e1wR0kcE5HQOFjN61IxHNayPQsJkg&#10;2Mj7Jfj08dm7FXnv9YdrUziyvjoJBXxGjctD0ZUyH4Vf9kVRjC+OP8Dn3hWJARfvR9egzIWqaJT8&#10;+wwU8TmWzuGz/DdftDwaBNe7ZP9lBNyOeBxfGoSCmYEomRmMlufIRPui0bg4EFlRXsj8CtllThj6&#10;3DzWcXaIL4aikCBe8RSfCYF6gMy5v13J/GKenkCXPqsj07MWM2fH2Oiei7dKbsWNbz8Br9SXyTAP&#10;Omxz3RGCpgKlRTaB3KgMrl+2C1ErtuOpA2WoH0qcV7FkK1snF5eqMJFoSE+U1cJNZLE5/lD+PlSj&#10;4gsowyA6JJ6FiucNaI77PgIne105zntluCgQJbOFfy1sO0vzjiHxub0YsWgPAVN5pfmwmUa5HKUA&#10;lAJP6QUYvfx9nP3CQiw+8AvUNn6ZQEQTX9V5NFujxNKNqMy2zhlNZErRoMDNFLgUBCCQKkHeMTEJ&#10;wAZQ/mhaHobCeG8UzfeD631F9ONR9k0ynMRoVF9N8zKZTOf8UPRuORctqVHclqz1YgLJVrJbpeEo&#10;KkyGU/2gH/LjA1F8fgAaH4zAsbNjUDzHG+1vB1N/fHl+giHZDVqDcfQPUdifNAn5c4ORPdsXFb+V&#10;IiuhW9dI8Gv0R+fhIApBQFNMN/FcBCXVae3TfRpIavpoAqalSxFw2wlE7d5c54DioFKKZJq3EvyU&#10;p2m5mkpi9wx1JYCALNGKXPM5oFvsndtYcCkIA90qAydmLNBhR3EsBN05sXDtjyBoBtiIIU2wprqc&#10;g7W+yPv5ZOxOOgP5P+Jxjsda56JgjVwtcjegOhgDuTEYqGfn08PrrYtDyV3TUROWgPKrA9Gby+MS&#10;tGRa677EHFsWB6EyKgpls8LQkkZG3zKTOMT76+R9906CextZ55cCaSX4oewn3OdYPCqeOws5v5iI&#10;9nd4nqPBzj3VBqPwB+OxK/IMZP9wIvoqA8hOeU96jqoyZm4Kgj7f5YAF7/is2+fho9I7cPu7j2PG&#10;qg0WNBqxUuPcZUFR1quz1+Rx7PAXH8bURbtx17u5ONTiyfvkn+GjBYcEoC5zbylhyVxecnfxJyd4&#10;JN0RG/Uo0BdQhkH0JNHICifa6LDSfpoqPURXcVPDT8Wb5BMyTjqA7M5u3P9JOQJSVcH7MBtqIUYp&#10;splRbsPiRq4huNLUH5OShYlLNuPS51OQdvB+FLdcSaZA4GhVyhBZlABFpirNSIdxilWQjRBglYdo&#10;Y67rVQKP25GZWbS1iUr69BTsv2AcCv6dSliZiMEKmuo3+qE6LgE1cRFklb5oy0igqXkJSu7wQmFE&#10;AKq/T/PYFJQKRzP52BOBKEgMQVGiPxo1oVlWMoqvDqfZ74+Gp33Zl5CpapSOfIX1oaj8rj9N2TDU&#10;JMehLDoC5d8heFYQuAgOGq7auzsae28cj8NfmY7SW3nc//BCdybN0Tae18x3AapY23R0HfRB/Uve&#10;aHmN5ykMIxD7WOdiaVSaS6g4AK5d4ejeH46B2gD+ThAleKAlEoNFiWjfGI6qZb6o/KM3jv7SB0d/&#10;K8CKRu9egreqt+uamtlxLD4Th792JjIvnYRjz/C5V/GZELxl/qPVF0cfJisM90LlDbQIivzZQRFA&#10;+fwVyHMKzvAeNQ0xj9ffxe9dPmh8JhCVkbHInheCttcJei5Nh30az0f23M772cYO7CJ/FMcEo1J1&#10;Y2t5zUNsWSy5kiz1e37YmzwRuXeQPWfz/o/y2urJStvCCP4E9Hq5IALQ+sk0NDzni8HceN4/n5FM&#10;eOWfNsj1ITDlfbqmoL17PrZU3o57PvgtgtJfILvUBHFFDutcJf99jtXQtUkcl+dj3LO7cfEruXip&#10;rN3qSdgf2aaKJlMjzJyX31OWmMx2i8YPsQ0phEcsuHSSHn3RZBhEPeKU7HJ8omon/J9r+gmkbErq&#10;afvZgMy8UaMZNIBVExO2fnysCzdtzMJpqR9iROohjEwrx6jVBNHVBzFqlXymnkh+Wi5OJzO96JVn&#10;seTw91HWcikVkkpDhibmJeZpKUMybxv0+TSrV6rcQymVqjYpj9GJ/BOMqkLh+iQcHTv4exvNvMIg&#10;lF43FcWhoSiO90Ptf4jhJaJzSwhyLpyGvKRAdKTSpFSgqINMliZs1tnTDUSP3xfLa5CpGY3y7wej&#10;LCwYdd8l6zqm0VTeBpKDxVz/dTInmqn1V81C+bwI5F/D68jiNl0E+4YQ1PwqAMWxASTFcaiOTMCh&#10;S89A1y6CAgHWZjZVHqXAieb1MQLgoXmTCUTTUXIfgaAqliDjiY6TVdatmYbdFxOQv07T+mA0X4PY&#10;qy863olH6bd8kblgCvbOmozD86Ygf/4M5MbOwJEkLq+cisZnQ8kYyYI7A1H2W2+URYSjNiEBmfO9&#10;Uf1QEAZLlS7FjqF3BprTY1AeHYCSi/zQtY/MVma0OiuyVQ2P7JM/WP7WZqWL8bceWgjvxiL3Ah/k&#10;JPmh4TfsfJoIbrIqrJMgkNbREvihF8oig5H7FS+4D7HjIttWFoHjr/VF64eBaP5zMPqy4zGogBF/&#10;62eHpU5SHabyd220mRhpF812Wg/OJHVyaRCwxUQ7pxM8Z+GD8ltx93t/hN+qF9nOdrPzZptbncM2&#10;mG0FdixFT/UgZDUt2oWEdbvxZM4xVIlN2h9tsAHPeHebvkN51ARO6oag0xRCZrz8n2a+aynS4fwk&#10;hvrXOvVFkWEQ9YhjqngAk9/V49qYXwNQNRglEtPEN7OeC6Gn9cDqrwfRxn9XV9fhotd3Ytzirezp&#10;s9hwadqvcpajVxZ5hs4JTI/gtPTXcf7Lz2Dh/l+gsOFamqA0x5WYLV+gAjQak21+QA+oUqnlH9Wo&#10;GM373ddO81gMUXM2dRKYyNIGjwaiZUMwSn40FXn3EWiLeMzOUBx9ZDpyaDbmf9UP/bsIlj0R6Ho7&#10;ElmX+qIoPhYlM2Nx7N55aH0+Dv2756D51/NQFhWKiisJGnsFrgEYcE2Fa0cgii72RcksguhD56Do&#10;q74ouIjg+Am36SUAvReJnHP9Ub0gCs2XJOFoxGyU3EYGVRFivlErcq17UrCJZn7j0yEoISAfj5mL&#10;YoJR8xO83iYyyW6CbCeZ5VI/5Kq2wJeC0H+A7HHAG52bQpB7yWSURJKJXxlsKUB9HyShb8dMdL4S&#10;jrI7vVFIVp2XGEyWLbdFLJrXEkhnhaI2OQmlM2OQk+iHmh+yk8rh7+4gu+7aueHcLxjNb8o9oGR7&#10;WQZKj9LUwMog4PbmY+X7aSWjLo3HkTvOQklMIGpvZGdTGMF7nGqzX7rZ8SltqXVFKME7EAcTpqI6&#10;gx1Ia4S5BwaUomU5vnyvrukOuxXjVTYAWWV/M9+t/Lxyg1idUTFqslgydMvyUJEQgn+9awE2Ft+M&#10;7773W4SlryPzpEWkiDvZp8Bz5MpDGK32t1IjjvJpLe2E76oduG9XCfK75OcXgKohq63TXB8QcPK7&#10;xKbv0Lh3EgVtJj+pPhh4ekR6QsvNrLdhEB2W/99iDZIEhA1tWW4NZr+wx5z1FslnAx6zssBhBGQH&#10;GkZq4/MzcjFhyVYsWJ+Gh/f8HHsarkNXV6KBokx9tIwz1qaiFhaAIku1oYXyD4qt2HoxE0e5zJeq&#10;Sj5HQzFQI38ht60ORPYPJmL3zDNRcr9M8gXo3RaN4msmozA+ECUXh6DgugAcOncqjtC0zDxvGgov&#10;DEHFrBgUkel1v0SQchN8e73R+lIo8pKno/JcmrCrzkbpbUGW19j3joqfxKLqu4EEPX803BODltti&#10;URpGc/vnvI42J8fVhk9aPU1eRzNB7ilv5M0iGM6ciYq4OBQo9Yqm8aCGYXb54eizwRatrrsyCAO5&#10;ZKLVYSi8TeUDw1FxrRf6d2p0VyC3nwYNcUUf9yuMRfUdASiNTETOJT7oOhiEnk9CUXA21y2IxfEb&#10;Y1F2TiiKIkNRToDv2TOLDDueHYIXr53se5ksgxCa7wJ9XbNMZvkged0CPoncK+wEyh+dhsqoaFSc&#10;7YfezewACIiDbWc5YEuG2HeYFsEPJ6L6sRm0FsRW/WnKa9SQfMOeoJnGrVtQ0QnO9Vt2gTpOvus2&#10;AresFFtH5tlBIHUFoabtUjyffy9uevs/4ZtO5qmRdTTVbVSdRtgp6r5CHXge214W2+FuzFi+HXd/&#10;VIDtzS5jjvpT8FTM8lQvEPL/WoZB9O8pimSamQ+UuvvwaGYVEtaTHSzb6Tj31wlAj9DUP0KzSrmm&#10;ZWQJbOjLD1q0P2rt8/jplj/g/fLvoLU1mUBCRetQvVKaijYGmkpEBXXyHTWUUCY/2QtNSavG1EyG&#10;o5xPmt82RFHBoPrpcB+JR8OGALTvnIHeIzHIvnUiDkZPReE5PuhcmYDegih0b/WxAtLVD9Jkv2Uq&#10;KueRmSWEop5sTsMLBwhsbfycmTAZldeQeX18Acq/F0Hg8UZXRhhcLyQif6Yfii+j6bruXEvWz0+c&#10;jONPktm1E5gEGuYTnQF3h9iUNxoe9UdJHMHsywkovjkMuUlTUHo1O4i9UQSkSDQ/HoPCGH/UXs37&#10;K4pDx4chOHwOQTw6AvVP8xrIflWXc9CS+jW9NcGrJwBtK4NRlBRoU1W3ryITPpyA8ksj2Un4oenJ&#10;2ehaPR95F3mjIJbA+nV/uF6dj6o7IpAX7Y/y+wP4zMisdSyxP4GozHgCqTOkl89XGQUdwWh9JRpl&#10;SQT2CB/UPUVA7KK5Ln/2Ud4zwVGugP7jNNM7eQ2yGgw0+W4UUef1DjTzNxvt5Ry/TwzXwFXC7T2p&#10;WqosP9gVh+yGr2HpwR/h2pcex7Rlb7Hd0LJZUY5R6aUEToHoAYxcI5Evnu1q0T5MSd2JWzcfwftH&#10;W8zHyUZKFtlrfn5ndLuLbZas87Pa87D8TTIMon9HGRhUMdouz3eHmRb19OJ3h8oQv3Y7Ri3RZHkE&#10;0QwyBVUDVyBqVQ7GrTyC0RoBlVZMk2svAjNewc1vP4rVed9HXtM16HbJVynGMp5KRVPOIvUKPhGM&#10;pGQqaGLVgJzA1BBDtSGNVNzBdpr7LgKRaxp6s6ah+ll/FP58Oo6nkB3VifnyOIrUd/F7RySQlYja&#10;60PI1qJRencoWWY4jxOA+h+RGUYFofROAnbVAlT+xhd5sf5ovicRR28OQl78NDT8Zyj6Np+H7At9&#10;kD1/IjrJXuVyOMG0eH3d3eN4Tf5ofDgQlRFhKOO+ro3zUXbldJSFc90PeD91SWh8IgYFMSGouYbs&#10;mgyz8/UAS0YviglDQwavs1eVsjRaR89mBvrlBiEjdb8TgtJz/ZBLUG99ktuVJePot4KQFTMdtQ8q&#10;aDMXre/6IPdrZOMxoai+JBhNX4lBZZwfKm8lyJXxmShzwNg9zW+BqNLQWtVpqZPi82+nGc4O6cg3&#10;z0L2DWeheq1cLTy/5JhyayfatfXx2Q6w07CsA4Gj3DTs2Cyli8dRPVG5Z8Q4bRCC3qdcCfIL8xm1&#10;dZyHD6q/iQc/uR/z1q3AxKXvY2TKPprsirQTLFcr55Mdckae43tXet2yPQTPrbhxUyberGtRWIgt&#10;Uaa4x0wfVBvtYhMljJpLSub4f23Pw/K3yTCI/h1FyfkD/Y4PSWXAqAUUp9p3fpcbf9pfjeQ1+zF6&#10;Ec389EOOSa8CD8o1pSk2apUqhyv5mevTsnF62ge48KXF+NOuH2Jb3XU47l5A85VKaOxLSieFFluR&#10;eTiNbNXblLW/ffwJhmp1TcmqejrPhGaNHFTlclUYaiZgKudQQyIJbhaoInt1a1RMSzgaHvRDdsgM&#10;FH3JHwMHCUS1oaj8BpljeDQqVdfUFYfqJ/1QGhuBujmJZGRByL/uTAzkJKF9HZllYjTyL5oC1zaC&#10;VqdcEARQMTkFTDrJkFvCUP/LYFRE+KL8Vh6vejY610egcK4vwS8QDUvIRH+fhJx4X1R9g6BaGof2&#10;TQTqeT48ZzQZrlKnKARQBVkGWsS6CYCdIQRbmtFz/JFFwK1PZQfQnoSK38xAJkG0+hay4nIFjwLQ&#10;/WEsSm7k+RJ9UDkrDNVJkWSsIejfk8D743NQpoAFgQSiSjnjfVg0nM9fZn29P7oOR6C/gKZ8YzCf&#10;KZmmAlJKVbM8VQcUxZId36bek4ZnyhUzBT3tE9CtnFYbq09zvWW0dWb93YnsPK/H+tw7cPvGX8B/&#10;9TqzVkakFWEsQdJcQmsUuMxyBnkoaJTBdcsOYHLaDtz4bjbermn8NOKuHJNBck82Uwu2W/Com6Da&#10;bwXNzOf5V215WP52GQbRv5uwR7cGqo+K4GsElPLrxAP0A3/nX5HLjYUHq3HOur0Ys5RmftphAmc2&#10;AdXjz7IxzBRFUslYRywrwISUTxC+agVu2PwY1mTfi7yG68nmxCAJPkqrUQI/FX5AkeEWKTgVlYqr&#10;CLDWmS+S7EaMyqapUKDCap6SvfGziwCrylBO1JjMqTMAHdsIkPdPQ/Etp6PzPc1LHowjl56OI5GT&#10;Ub+CTModhaZloahICsfxmPkETZr+SwViiaj/QwTKgxNQeZ0XevOc9Cedx8bZK0imZWM46h4IRknk&#10;NNR8U2PRacI3hqHqsQDkJPii4oJoVF0VhcLkIJR9k9tXRaE3NwrFV3qjKiwOZbcQlPLlhyRLVbDG&#10;NZafaR5XzUf5g77GYLPPn472jwjivbGoXk6wTAhC3YWBGNzLdQrItQSi7yDB/nv8LSkElVGJyE4M&#10;QOvbBES3THelLOmZ6LkKQCXyUzo5pBbw0ZxGnVPM16n0M4GoRmqZa2FoEAEtAmc/gijBV1F8Nzu7&#10;Hu5jzJMAO+iKxrH2C/BR5Q14aMfPMP+lFExIe5eWCc1zdqgWkFzF9qD5wFbRitFnyXKC6OKd8MrY&#10;jls+ysM7x1pPSldim1PNXC3YChUutdxPNUf18VyvBD5nevG/bs/D8rfKMIj+HcVy6Mxk4rKPS3Xz&#10;impa5NJS9tlyJYM41t2H9Nw6XPLaPpyxbAdGLCITTSvB2IxijE1XEIogqmIQklWHMVKjSlIP47TU&#10;7Zj3wirc/+FP8V7xzahpvpzsMd7xn7aMItOZQEYqU94JVtjIH83iqGpKNCd7yTz7yFhN4QUQGuEj&#10;9ipAkBnZRGbE/VVpXUnwA6Xe6KvygrvCD83rg1H1kD+6PqGJ3hkF16v+OHTxeByM90HBTQSMfLK+&#10;42Eo+YEfCkIjUPtDAtxxTWci9iaT1mHNltLVGIjq+72QH+2PulujDEQHe8imKwnMd09FRQxBNkGj&#10;pxJQ+m0f9JcrkZ5m/BMBKCBzLE4IQOW909H5EVlyMQG4OADurTGoezAcmfNmIC/RG3W/4z2QLaok&#10;YAfZaemscJTE+qH9LaU3adI/gpqLzyk/HlW/9Ebx7ew0fuGDzj3czyZrUwckEJXwWZpPV4DouCas&#10;jqxAUGY61zu/O2CrDkNL5fja/mK1ZjVoVNEYHp/g2haOlo4LsI9WxpL9P8T1ry+E/8qXCIxbHB/6&#10;ihJKBcaoupKsFFUQW61i4TTZU9ke2AlHrNmDH+wox9bGNsNFtS2Z507TU3uk+a6pw7lCYOnM7KA2&#10;SrFEekGusk4+bcfD8n8nwyD6dxOBo+Okt0wQD3Z+miKl70raVyKzA6T6a+H3P5e14YY3y+GbohFQ&#10;Bxx2YWkqMtmoPKZEBRhN882mek4jwKbux5T0t3HRy0vxu+33YUvpjahp/RJNQSWSE9A6qKitNA/l&#10;PyUj0pBMKbwYkcxqpdBouKTVuTTGxG2GwEGAQABQdSAFttCsyfHIXJVX2RJEACS4yjyt8EfbpmDU&#10;pvii9V0FkPzRX+KL/d8djZ2JY1H+GI/bQ+ZHBiyGpjHdNiJLDKyBYHnvFGQGB6DmNiXTh2GgncDi&#10;mgj33kgUXjMddVEJKA9PRNlt/hgsDbEqSoM1NLsfnY7Cs32QF+WLrHN8UHSND0q+Nh1FC2bgYNwU&#10;5F40DY2/53WWR/CYBC4y4Z4DIThy5QQcuuZMHH1TLo2p6O0Yb9dkqWXHAoA63kMT702FUBQxt2Ie&#10;vH8DS7lPHFbqDF8VwPKZCmg9DHSoIpQVmhlin80+znatBE8NCe0OQlPnOTh49BtYe/g7+Nbm3yNy&#10;7WqM1zBiBYoysmmiqwh4lmVzWP3aNcUYqRQlpcjxvY9Z9gnmPbcbfzhQgSPtXZ6WxD990BBNAmcf&#10;26PKg1gE3oZrcr3GvAs8LXFe3FTbsi1+Znselr9VhkH07ylqrMY4rbYNCYEarHp7gSg/S8gIbLWD&#10;qvqglo92ypaGFty7vRTxa7Zj9JKPqFQ09VeVUyoohTTj8jEmIwfjpGhiI2InK7lN+i74pb+Cy19e&#10;hkc++gW2FN2CEjLU7p45VFwFdqjEKhLSolFKZIFkThqH7iSQCxAUKZbfj9uJvQpsTwIIlbPrF8NS&#10;UQuaogquKOF/QHVBxVg7CbLtQTwmj1U7A107wtCyIRrdewPQ28XjKXugQcA7nSyZprHyI+tDUP2M&#10;F7JumYaqP82w+YasRJ3YakcYWl+LQtH1E5F5+RkofoDrykIJ6vy9i8B+PBSd78xE3cNhKLojEKXf&#10;CEbZjX4oIwOufyYMrk/ITptCCda8ZmUzENj66nzRsS0Y7sORvEaCJUHR6rzqvAS9/rYZFGVAEPjY&#10;kbjZeSityQBQICqfq1i9PROCsDF53hu3tfH7ZJ4K6Gnorm2rQs+t49kpjMcggbO542wcrL0KKw9/&#10;F9/e+EdErX+O1sVmgiatkJXsOFezc9TcRfau2YHSAnFSlGjKp5F10mT3TtmNr7yei7SCY6jr0RBN&#10;tTL+qY0pp9OE6zRgxIRAyd+cSRq1DddZD88WyrZnsU82QafH52/D8r+SYRD9p4jA8+TPYqb87Pkr&#10;6HBhUU4tTf1MTFpOdrqUSpZGJVtBEF2lMdAKQqnqOJmJKRoZi0X3Caqp+zA5fTPO35COX3z4a7yU&#10;fwey6q9AS9dcgp0AlUBhpvs4j0yy+cr72nwIkAIFp1anAYhAg6JgipLOxbJsqCT3EUMb8u/1akik&#10;ij8rMq3gisa6K3hF0HPG/Dtg7ACPgIliVYcIZjTrnUpRYsIyg3kOVVlqCERfgT+6svzRU+hH4BSj&#10;I+gLoAhWVklKrFiVk47JbUBppqhIchdBX2XtCGhWEYrns4pGnbomXoOBI9fJnFfurX12mKRA0SlR&#10;6LluilPYWBWfuE4dkO7RgkYaoit3CK9ZLFqDCeQL7QxAT9dMVLdeiI8qr8Ez++/CDW8/RtN7Ayak&#10;sHNM4fvMYCeo6kk2CVwOAZUdI9/hSM2kqWGZGtfOdzly6ceIWrcTP9hahPeOtqLD00Ycp6b87eq4&#10;1Y7EKP9vWeVQR/5Zvw3L3yrDIPp5EjEFMQYPoDZTRTbWNeL72wsQ89wejF2qMnxkJTLp18i8o7mv&#10;pGrlmgpMVQvSk4s6YqWmN9mKM9I2I4as5+aNj+CpA3fig8rrUd54GTq7FhBsNE5byi9zVSK2pSix&#10;mBfZH5cWTddQTAKkgUcjAcPMVgGaTFyBDUHPGK0HiOQiMJAR0BJ8VI6ubQKZ5ARzIViyuX7ntpbK&#10;o0CTba/9CNx2LTyu/JLtwVzKf+mAmRVpEeOTn5Vmt1MqTttyXwG8gM7AltcoULZiy17cn9dmAOnc&#10;k+XY2rEItNzPAFfBOV6naqM6/k6BrBMQc9KbBLI8Nu9JbgmbYqSD10XQdPfEoal9LnLqLsWLOd/C&#10;jz/5Fc57bTGmrdyEUanb+C703jSOnaL6nbQixq48gvFpeRibTivD/J0E1QwC7NJt8F2+HVe+mYul&#10;+UeR39Ujr6Xzp4Lh8nOyvYhAWsGlYSD8p8owiH6uhKY+F+a36pez3xmaJ1gt6HFjZVElrt+Uh6AV&#10;uzFmERXThvkRPE0BNU76CJVTw/wIpip5tlrD/ai0YrEpezAq7WNMXfUGFryciu9s+T1SDt+J3ZVX&#10;o7bhfLgIAIOdiQSFCIIDwZKgIqblAJpAjtJIkKoXANJ0NVClmGmrIAyXAi8bacV9lbuqsfJicgRV&#10;gVVfuyLSNJUVyDL/qCLcAiqxRYfhOUIGaGCu83N/rRPwWURc7FJg7QD2gM6pxHSrR0oA9bBnByz5&#10;G/e3YyrYZuAp0fkcP61zPt3L0O+6P55f92QdBIHSCmnzuHomBE1NW9Ldk4zjrRcgnyb6W3m34Lfb&#10;f4ar33oGIetewLj0dzFi+W7HMtBEbzLT1wo8FVnPwxjVnc3QyCK9N76rjEN8lztwetp2zHzlAO7f&#10;W45tx9qtLLjzJ6SUSa5sjy5a4C52szLT2U6GTfF/ugyD6OdKqBg2fpnL/j4uh3xXRjdMnQSomc2d&#10;WHSkAte8cQQBGWSci6iwVkWKYGl5p2KnivDzs7FUKuuqQoxKLyGQUqHTue3yvfy+naD6Dua8vBq3&#10;v/d7PL7vLrxZdhOyGi5Fbdu56HbNAjSvkUXqCaLKZySQGcDZRGgSgaxASaBGcDWAFMOTj1Cs1QEt&#10;A2GZ8zLjLYglMHSY3pAJ7ayTL1LrNOxS/lcxWwVo9LuHRQrkBIIeILTouACRwC5wVRqXk07F81rQ&#10;TACv33U9qjnqdALOvhQxYGPeEzyi7+wAVPm/xxt93bFo7ZiLsqYLsavmWqxm5/MfW+7H9a8uRNja&#10;F3Bm+jt8/rv4TLP4fMkslZqWoQ6sHKPNUlB6kvyd8mvTTNfcRcspiw/j9JR9mPniflobeXir6jjq&#10;ldlx4o9v27I9+FFkk+1AOSAKGQlEHVYqc344OPTPlGEQ/RyJTZpndRulHI4CKaJvIsJBRbJAgOev&#10;g1seaGjHMwfLcPUb2fDL97tVywAACipJREFUIDAuJajKh7qcgCpfqVKkNLpFoqGBWqcpcE2pyY70&#10;PZ2/EQRGp36EszI2IXz9elz2xjL8+KOHsYzA+m7htcip/RLqmueirTMe/a5YgqvSnORjJIgq8jwE&#10;qMYINaXGKArXGZAJOAVk8j0KCAmeVuqNYuPQBYj6TWb4EKAKeMUiHb/kkHvAEYc19ouZtjipQ3ZM&#10;rrNkeA/wngBuE7JIG/Gl4JpE10jglP9VnYQrCH3uaLR3J6K+fT4q6s/FrqrLsTbrJvxmx/24YfNS&#10;JL/0HLxW/5km+GY+L2f0meXyilHKncIOzJilxJ47l1qvZHgBZzpNeloEZ6XtxOwXduKe7QV4tfQY&#10;anpVKWnoT2jp+Dcth1OZHBYsYgPgRxO1ATUIrRfofkZbGpZ/nAyD6OdIVAhCaSn8RAWhpijXtJdg&#10;2idlchNee530PimRMVOJ89fOjzlkqMsyK3HT5nxErt6Ncct3ElBVNJoKbH5UJfHnYAzBdAwZ6ugV&#10;BRi7osh8cqM0x765AAgIGRQxpWU7MWb5h5i08i2ErFmP815Kw02bluGhbb/CsoN34vXiW7D/6FdQ&#10;0XgOmlqT0dmRhJ6uJLK3aKDbj8BEcFKAqYNApWR++RBl7pvI/yr2N7QkABMIHb+oRKBJsXVD2w1t&#10;K/EALZef+nAJ2kPSRpDsJFhqSKtdRyCt4QgMuBLR05aMjubZqG+ag7Kj52FX2ZV4Pvs2/Gn/ffjO&#10;R4/isrfSkfjcOgSmv4YpKe9jtCYqTNnvPEcVNhZYWkckE30IPPl89YzXDoEnt/NUjB+xdBempu/D&#10;+a/k4MGdFXinohm1veKTQ398/wJEpSAJP7kw44MvW0Mz+/nuZZ04EXf+aMCpDdXRaum0n2H558gw&#10;iH6uhGa8PGEy0TzJ+pZbarDqqXfqKcunUVACVltnrJX7e/66uH2eqxvrimvwo23FOG9DDryX78PY&#10;JQJVz5BTmfg0M0evLMaYDE2Py+8Cg7Uepio/nszQIVHOokbOpBzEmMXbcfqyjzB5xRZ4r3sb0S++&#10;gEveTMO333sM9297CE/v/QmeO/IdvFF4Mz6uvBJHGi5Eeet8HGtJRnPTbLS1zkZrVxw6aCZ3u2Pg&#10;tnnhIwl2ERQuu6IIwjFADz/3hGGgO4TCJb8LoAe4/aCLv3eRFfM47o54dLUl8rgz0dw6B8db5qG2&#10;5WyUNJ6Hg9UX472Sa/B8/rexMPMneGD3f+DOj/6E6zc+jXkvr0HUuhcQuPIVTF3+NsanaIQQAVND&#10;LDUPUYbnGahjMWapIZdZtnTGrkv0maApNprOZ7TkMMY+uw9TluxF5NoDuO69XDx2qBTbGrvQPDTt&#10;hv3x/Q50ExflwtG75ns1X7jW62duS6BUqZBuawFOG1FHa2lLaif27mXOn9yGhuUfLcMg+nkTT4Re&#10;xXCdmqZSKiqUmXOOYlne38k+Me6jkmamaIrcyh3g+ZM+Hu9zY0djO5YeLsN3thQg+bkjBA2CacoO&#10;mqQE1nSyrIxMjDZ/XiHG0AQdqWTvVRQxLAtcKfGforxFBbOGgFXAkcbfU52UnBEpWzE69V2clb4R&#10;U1dsgs+qjQhd/Tri12/AgpfX4uI3V+HqjSn49sbH8f0tj+Pn2x7Dr3c9jN/veRCP7vspnjpwL549&#10;dC8WH/w+lhy6G0sO34WlR76HRQfvwSL+tvDAj/HUvh/iT3t/ht/s+RUe3PEQfrT197hjy3/i65sW&#10;4XKC+XmvrEDyi+sQse4VBPHc3ivewmRez4TUzRi57H2MVLRcqWNKC9NsrarBuaLUwyx5L7p/meEn&#10;zHSxzFxzhYyy7XnPWiemKaa/eCfGp+5CwJp9uPStHPxyZwHeKGtAicv9aVRdb+JEh8f3aGD5KSgK&#10;UEmTuY0zTNjxhcudI+F7te3l1lGnqtFHziH1yrkBRe1mWP4ZMgyinztxFMJRLs86KZHYimRo3WfI&#10;ie0lJ7YnwznJcBT8HnX1Ytvxdiw8UoJvfXwEc189gOkrduK0VILpEqXYEAzTuFxJ89X8qQIRJ/l7&#10;tPlV9V3LXEuvUhDLsgDMxCUYKStA1YXM50rJoKTxu0bkqL7q8kMYQ/AZQ1Y8euk2jFr6EZdbMGbZ&#10;uxibsgnjUjaSFW7CBC4/Fa3fjHHahjJq2RYC9scExa38rBQidgppvG4FzdLJDtN5LvkrNRXw0HVp&#10;adfF9RZsU70CZTUo5Uj1N8UoeW+6RzPRh7bl5xW8bj2fpXsxJmUvzuC5wtftxbVvH8Avd+RgQ1k9&#10;sjtdaDY7fOiPz9/AU+9DQKmOT5+H3o/nXZlpLtHvZJnWUQ79pm1PEn4fAti/pU0My/97GQbRL5oY&#10;S5XoswOvde5B7GrtwuqS42R2ubhqUwkSnsvCjPRdBDWxVbFWAhTBz0x6JYUTQJ1K/QQdmbcybVVs&#10;et1h87taAeohJkdRloB9N78rwUlM1pjfkHgCXUPAa4Gv/4NoHxXlMHeDgI5LHXuNzjmUSpRF0FeF&#10;d16rroFgaRXfV2VSeK123RT5L+XrVPDHIufsQJbxfgn0I1P3YHzadvg/twMXvLUP3/3wIBbtL8aH&#10;xzpQ0OVGC5/fybBpoOZhjcYWh1niKS/DIPoFEzEYq+Qj/5yJo/sn/7UTFsrIqnY3tOOF4gb8bncx&#10;bn0vCxe8nkP2tR+np9OElTmcwuUyiT4rI4DAlJGFkSqeIsA0EPWAmoGoIyci2H8tAjqK2K3KA362&#10;kCUag+R5CH4a/ioxdnzycez8QyCrzzyvAFWMMp3XKtfDUnYISyi67vR9GE2w9Fq5HXNeOITr38nF&#10;zz7MwtLsarx9rA2ZHS4cFz56npHzxxUW7GFXZGPWPQxSuOmRYRA99WUYRL9oIpakqj76SLBUORTV&#10;9nH8chKxVHny5Fv99E/fjnG3/PYubG1sx/NlTTZH+U8/yMINbx3Bha/kIG59NnzSD+E0melisPK7&#10;kskZi9XAgKWKVlPI9EYt34dRafsxUm6DjEMEN7FAMkSyx1E21cVnAKjMbG4zStuqdoCAM50idmxu&#10;AoJhCtmyuSR4HuXO6nuKinbswYRlOzAxdQcC1h5Ewp9zcfkbmbh9czZ+vasUaXn12Hy0FQdaOmxW&#10;ggbntv/qjw9gKNfMzGs+vUE3NJ22PNL8xGepTAqZ5fJVa3nSsx+WU1KGQfQLJ/K5OXVObez1oIpW&#10;eADU44tz6kx5Svud8NfJ8Of3vzRe7U/F1I4SVwq6enGAAPthXTNermhCal4d/ri/DD/fVoC7PsjB&#10;Te9m4qpNmbjw7RzMfK0QUS8XImRDAXxfzMPU53Nx5vocnLYuB2NpYo8Sa/wLEM3BaJriE9bk4PT1&#10;udw+G74vZCL4hWxEbshB0qt5mPdGDi7ZmI1r3z2C29/LxI8/ysZvdhXhmSNVWFdUj3dqmrGzvhWZ&#10;bT0ESqCR160u47/+6Vmw29DzMtbOm7PUogGuEpsnWBpwOs/Lgj3cTAxfv9m+9lQo9n3o2Q/LqSf9&#10;+P8ATc/pvMByEYUAAAAASUVORK5CYII="/>
  <p:tag name="ISPRING_PRESENTERDATA_0" val="Tmd1eeG7hW4gVGjhu4sgQsO5aSBI4bqhbmg=|TsOzbiBsw6EgVmnhu4d0IE5hbQ==|dHJhbm1pbmh0cmFuZzkzMkBnbWFpbC5jb20=||ezRERDc5NUNBLTRDRTYtNEUxQS1CRUE3LTQ3ODkyQzM5RUU3QX0=||SVNQUklOR19QUkVTRU5URVJfUEhPVE9fMA==|MQ==||SVNQUklOR19QUkVTRU5URVJfUEhPVE9fMQ==|MDkxNTU2NjcyMg=="/>
  <p:tag name="ISPRING_PRESENTER_PHOTO_2" val="png|iVBORw0KGgoAAAANSUhEUgAAAQoAAAEECAYAAADQwXq5AAAAAXNSR0IArs4c6QAAAARnQU1BAACx&#10;jwv8YQUAAAAJcEhZcwAAIdUAACHVAQSctJ0AAP+lSURBVHhe7H0FeFxHlnVsi5mZzXESh9ExMzPE&#10;DsfhOMzMNMkktsWyY8aA2TIzs8XqbrWaxMzQ0vnPrZYSz0xm/92ZndmdWb/vu9973f36Yd1zz6m6&#10;VXXN1eX/7uKUYL7LIbFgjJhLnInWuf4z4++yb8ffri5Xl6vLv/JiH2e8Thz6P2P2iebZjokFaxzi&#10;C445J9nMJd5yhRn/9HOiaY0T//N7x/o9c40rvK7jsq4uV5ery//EYp+ivc4uxXyXXUIRnVJ/l9Mi&#10;ruOMs11iC9Z40PE7zZkO/pvZPrtw7RCfd8wpTn/ZKSEfBAs4JxXCLaEArvEWuMSb4RJnVtvynXMK&#10;v0vkdnw+3PgfF/7XIclC43GuMAGaoDjjb+ciCDnF/QYs7h12FUCuLleXf8DiKiwhhWBAcxdQSNTP&#10;dkvMW+MSb6DDFxzzoXO6xuuOucdpLrsn6OCUYIRjUgmck03KXJLp7AkWfm+Ba3IR7JMNsEsyoFui&#10;GQ5JpXBKLCUIlBEsimyWXMh1AVwIHi787BZXBJcEWmIRj2vhf82wSzbDifs4cR8BGQESOYczgcWO&#10;57DjNTgkGOCggMXC6xNgyVbMxJHMxPVXACniPRVdBY+ry9Xlv7rYpxAYYvPvtqM5LTbOcUywyQPf&#10;hXnH7FN0x7olay53WWJEl6UmdEuhxRcrc40tgnd8IfzjTQhZZIJHAh04oZTMgKARV6rMPYmAIAyC&#10;Du3SwSDc4izwieW+8dxH9qU5yfHiSvgbgSSlEK4EAlcez0HAILGYAMJ9CB4OScVwSC6BY3IxTdYl&#10;IKuAL9mHmJzLIalCmXNsFbzjyuEfW0yAyb3snGQ85hFnYyKKfcRb5jjFmtV9yzPoeBxXl6vL1UUW&#10;10Xa68VBlMUTGOJNax3iTMed4wzHu8VbLrssrYD/wnwyA1L/xDz4xRfQsY3wiTPBgcDgGm9QJtFe&#10;orxdchm6La2FYwrBgOzBUVhFEv/P/7om5PD/6fBLSIPPkosIjDtGO4KQhIPombgLvRJ2oTetV3wq&#10;bTdtHyIW7Ub4omOIXHwS0YsvIWJxFsJjc8hOcmkGuKUY4UaW4crzuyjGwfMTQLqRjTgRjNxFthBg&#10;HJOy+bsG9ol6yh0L3OMq4REnjIT/j6uglV12jbMcd0g0HHdIMK2157Ow6wAOeUYdj+vqcnX5v7G4&#10;LjL+CTA4J+SvdY4zHneJy6OT6NO6ERDsEk1wVHKhQAGAPR3LPqWM3xVyraM8yKeT5sODAOCWaCAI&#10;mOEer4Nf3BlEfrcV/f6Ygnu+/wTTE97Ex9s/xtrj7+HApbdwWfsGMk0PI9c4DwbTPBRZ5qDENB3l&#10;xnGoMo6kjUCViZY/GBX5Q1CeP5SfR6OyYBpKC+fAZJwLi/EhZOsexUXdS9hz+UWsP/E2Pt/2Meam&#10;fIxRi77GwK8Xo/vCrfCOPQt3ApMzr9FpidwHWQeljgtZhwPvzy7OTDATyUOmkmIhMyHwJdHi8mEf&#10;R2mUVJLmwufiGcvnEp+/1p7syp3PTMx+UdFV4Li6/PstneDAqDvHhdFSHMBnYcFxp9iCNOdERtR4&#10;Rns6hzMjs2NKCdzJCrzJHDwoC5zjjbCL19C0sFtSiLAkPXp9fx63fr8Vk1ZvwHu7PsP6sx/inO4Z&#10;6HKHosF4D5oMt6Ex1x+tukCaB9rzXdFm6II2Sxcgvxva9V3RnncNt6/hb13QbnJAm/EaZTDZrPNz&#10;u9rHth+M/B//26K3R6vBDtY8e7SJad1gNfmgwRSIMvN1aDDci1LDaJzTPIKNl97GF6nvYuqaH9A/&#10;YTPCF55GSHIWgpbkwDOeQBJXAM+EYoKK1IGUo1tyFex5/13JVsTskwyULHp4xurTFGiQdTgK4+Cz&#10;dEokaCRcBY2ry7/w4kVwcE8sVuDgGFuw1iXeeNw53pzmqioRTdT+UiGo57YRTvFFBIRySohiVacg&#10;3zmkGOCUnIGohdsxKWk93t3+FVacfg1HdU+gwDQZdfqb0aJxJwB4wWrwQ4vRhWtaHh1YR8ems4tB&#10;HF62+R1M3dCm52dau4CCgY5v4HdGJwKBszLkyzFcCAg02SbItNLaDQQTPUElzxNtGn9+9uc5u6BV&#10;jk8gUecQ09Dynfg/Z7V/m9aO+3sTXJzRZOyDQvMonM59GhtPfMB7WoihKUsRHbsJHvEn4ZSogUeK&#10;CW7JBZQrZmVSoeqUUEq5UmyrICUbcRMQjdenOSwpOE5ba79EQKOYTMN4FTSuLv8aiysjnGtS0Ry3&#10;JAGHguO+sXlp9ok6OCwppYQohk9sEQJiS+ATJ5WMBehGQLBbQkaRlIPohDT0jd2D0ctT8M2uj3Ah&#10;93FG6LvQYLkWVn04HdLPFtUNdEYaTNzWcltMnL/je2u+A0FAgIBGJwZ/U2YgEAhL6DArv7MKs6C1&#10;k3GoY9JaO9iG7f9d+d9u3IdMREvgyPZF6S5fVO8PAbIJAmQp7UZ7gkAAj+2GdjOP1cFCQKCAicCV&#10;741GHqs9r4sCMgGtNoJMg8UZtcYQVJnvRob2KcTv/RSTlichMn4nGUYGfPncvOOkDkSAo1DVbTik&#10;EEwJFl6UXA4pBbgmuRhOsflpLvElx13ii9cSaOcIg+t4HVeXq8v/mqWL0F+hwWQGc3wWa9b6LMxN&#10;6xZXDLfEQniSQXRLLmdhZhRMKoFHYgG6xFtUM6JbUhp6LN6P0ctW46uj8UjPew71edfTmQgI+XRC&#10;OidI9UHab8334tqTzkjHFLlANtAqLEGYgUR1oyOayQDEscVJVTQXBtBpwh4EHAzuZAh06E42QSki&#10;51LOLWBjJLMgMCh5YuQ1cL82OZ9Ij3xKDk0w6g/3xPGHXdFysh+/J9sQoNGQgWgocXiOVrMrGs2e&#10;BCI7Xj+vSUyAg0ABnRzHgfcTyusjMyHjsPL7dt6Xuhf+pyH/emTkz0Hs0Xcxfkk8esemkmnoKE10&#10;BNVidFlahGsSCihRKFkIIq6LjYqJOcpz/t6U5pDcIU2kPiNBgUYX26u6ulxd/ukLFEDYx1NakD34&#10;LtYdd4ovTutKfX0NNXc3ygm3xBL4J+RRg+dRb2ezgFvgkaBF36+3YNqKz7HH9DpKCkejUn8dHceJ&#10;TkkHNbkrh1GOy3WLno4oEV2cPM8VoGO1EwxaLQQDOvGfMIcr1lZZawkEjOhNZB7Nuhi0ZgcoVtKW&#10;bc8I74kmFdlplAtt2RFoPsvfcrug2eCLZh6/PZOy44QjmnL8YLWEoDnPHs1GHjMnkMcaAt0uO7SK&#10;Y+v9bCxBWIOlA6jyZC33w/MTHNoE1CiNmiiTQFCTz60Eo1atp9qvTSdgwvPLdQsoCQPidn1eKOXK&#10;NFzOfQ4vrnoety9OgVvcaTK0Sko2so1FhWRnfK6UbV2lYjTZDOeFJnjElqY5f5tz3DFJWlD0c+wT&#10;pOUEVwHj6vLPWAgOS4uudyd78Ig3zvGMN611jLekdUmR5KRyOKYY4bdYB59FGjjGm+CcWAonfu9M&#10;Ct1/0Q6881MKzmvfRUk+pYTJlRHXG+3ZdGpKhzY6v1iraHyRAXQSJQXoiG3CKsT56bwQqk/H+l2g&#10;6DTZVxytAyjaM7og6w13ZLzojgsPeeLSPHto5nug5afryEoIHqUeyH44BGnTPQgYoWjR0LEzg2CY&#10;7YPz97kQSAIBMx1fG4qq5T2Rfr8vdHNDUPJBMKwneqFNJEnBNQQSL/6/H9ouXsvzOtgAQMO1zhGN&#10;Ot6fgJKY1J3wu1ZVD9IFTbynJv6/XVgTr7lVT4kksoX3oupTCDrN+YGoM3igXNcPmdpn8PHebxCT&#10;sBreiWfQbZkF1ywvgUtcIYFYmIWZwGxBF7INgoWqzyBYr/XmO/NOzL/bS7GMq6BxdflvX2wA4ZRg&#10;uc8hqXitZ7zhuEe8Ke2apSZcs8QAFzIIj+RSUuMiuKQUsaBWICg2Df2/T8Br2z7CGc3zKC3sD6vS&#10;7yIDnGEVh5GIagqiVveiM7kzqlL35zvaHMRIB1NAYKPkrXkOCkjapQJTE2YDEYm88rsyG0CIqToI&#10;M89DE7nQlt4D+hHeyBsXAM1LTsh4yQWl40JxeaIP2s/ewf2dUPikDyzTfQlaA9CawfPkhSNzRjBy&#10;ZnrTcXl9Gi+YnyZ4DI9A/oMByHzODdqxviiY5InmXb1gzSUo5PfDmdlOODeH4JJJAKGTt+b2RvEP&#10;Xqg75s1j2/M+CRgWMhVeZ6uAmkgcLYGJcqRV6l+EyQgTkXuT+5BnIWxFZBi3pbVF6kvaDPaotNyB&#10;S9qnELvjCwz8bjFcYs8QIIooQ0zwjJV8DoKGNDHH56n6DQUY8Xmq1cQpznifrcXkKmBcXf7uRQDC&#10;qACCBW2dU1JBmleiEQ6JxfCONyM6rhYBsVK5ZmFhlIQjDUITTmP6+uXYmv4qqkz3kL770dHo9BpK&#10;C42AgLPS/u3SvMjI2pYRjeqfo9B0sAdpP6k85UcrpYa0XLTlCjV3p/zwVFS+4VQUcl6mk5wJZxQW&#10;1kAwEMun8xBEpBXDZnQyshSxVjpcW24wssY5Qz+DQJDTHc36QFhjb0ElwaLh55spaRyQM88XWZMJ&#10;HJkD0HY5Em2X+sA03g/myZ5o0fmgcUMfFI3ujYrPb6DzR6Ill/dzdiSypwUg974AtKeF09G7o3h0&#10;CGqHxqBhRTidmXLiws0onOSN2qU9CRK+aMmTupfusJ7hOQ77wHo2iOeM5n07wlrIe+kAB7mfNosz&#10;AZPSRNVzdIWV4CIAK4xLMQ2aVcCT61pzT5zIfBgP//gtohcfQtDiXLjGmWC/tBTuZBkh35fCK84A&#10;L8rAoGUE9vi8NMd447qrgHF1+TsWdHElPXVKMN5nl6hXAOGZWIQuCWWwJ2PwZAHsmmJCl2UF/Gwk&#10;5T2JXku34Psjn8NknI8WrbfS2FKopXDbKg7p+HQAaZGwMhqKo7fneKLka2/onw7G7ll2qNoTRYAI&#10;IDgQROiMhq/8Ufh5MNov9lKVgG0nroVmjA+aN4Si2WzPyCpOIk4jazmHsBVhEQIWZC1kJ5IjYTX5&#10;4uhEB+RO84L1CBnE6TtR+Xokiqb4o2XfLdzHEYVz/FF3bxhOTXTEZe53do4jyu4MheU+OrMmCCWv&#10;B0A3KZog1ZfSgccX8CND0L8VCM3EALRc7gukh6BybAiqhkfCOMMdrZd7oPngbWgaEojWrbehoYRy&#10;i8Bn+sIVFye6QzPOBxmj/aDnuZs2XYemLIIo2YWqTBXAk/oQvSMBh/+jKWkmz1TyPuTeVSWo/E6Q&#10;6QCMZo0bDEVTsOTk6xi47AcELToE+yVmXJOsgcNSPewTyTRSStGFzEP6vzjF5xIwTOtc4/T3yTu/&#10;ChhXl//EQoCI1d0gUcYlLn+dE6mqA6XFNUtMcKKskL4S3glcq2SgYq5zMGlZHA7nPINmS386MyMh&#10;zVaAqbdZuFWrAFlEqzgtC7JybqHfdOy2vJtx7EMPOu/daE4dhYovb8CJB0Uq3Ib29P7QTfNE7cie&#10;sLzrQzYSCmuGH7In+KDwOXG4aDqSi2r5UKzCyOirY7SmgdYqTiNSh9fSqvNH2mwfVAyJROYkOufM&#10;MJSO6o7C5715Lg8085o097nANIlOvqgPCr+PguXrYFiGRqB4LiVDrhsqHvKEaQKZSCad3hBKMOqG&#10;RgJfwbvhKB8dTGY0AE17QmAe54Wmz4agbGwQ6rfegBoylrpxBLtTNxA4w1D/dRhKJgai5PkYtO8d&#10;SACJ4n1KnQfZzNG7yX7cbRJNgRGflxjPI03AMLjbAFExDgeyGt633L+5Q6517NdGhgRtMOqLByDb&#10;9DSeTH4bUbFHYZdQCOfkErgmVMItmQwwIReOsXq4MQj4xFrS3MgaFWCwDFwFjKvL7yx/ChBCS10k&#10;IzLJCHsWLidJgIqzwF3qH8gg+sbtxhMbvoKmYAELLQHBaK+kgtQPKN3NaN8mUVEAQ5oOpTCTRch2&#10;M7+zmun4BI9yaveLpPxp4zxQMCICF0e7Iesld7Sdj6JUsUPhE35oGkS6PzIQlvep+/OuR9Yz3jCO&#10;8eDv0TyeM2WJtIzw+ASRyuWRyP/AH2ffY5TN9lX03CqORcp/eYEr6oaFo33zbWg7cj2s50npdU68&#10;ZkoIMhjzLC/kziNbye6p/teeEYS88SEofpwsxBhNULFH/mABiv68Fzs0F/rx/N1gfsyHAOIPZN4E&#10;Xawn8kd5kbEMRe5EH1ge9EPVNzejYmIwrBd6oT33Wmgpb/T3kzVldbexKh6rdXMULpGBmJPCCHJO&#10;SlJJJa7IEGERzTl8dlofgt8dBAQ+H2khMrmiVRK8ikSacM3nbpXnbpRKUwETNwIcv5fnz3dUaJiL&#10;D/Yk8t3toVykLEnUqNTybrFmvud8gkY5PBZnwo3BwY1l4FfAwFXAuLrIwoLgkFA4wTGxYJ1HnC7d&#10;K14PLxYeJ8l5iC2llZO6lhEkKnDtl5vwzdbPYTbPJf3tx4LMwixgQEds0/ZmoWdh1ZHy61z4XTcF&#10;GmIiB5pYqK26vmhf2RcV23zRbvGGdoETSkZFoWnpHWi92J9AEISmHIJAjiOauX/xH4NROTkGTR8N&#10;QM2IXih5PxgN665FzagANBNM2jRd0KJxRbOeUifjZjIFd5SMDkLGVF/KBTqi2VYP0pRDUPqK/x0S&#10;htb0fmQEZAB5dDapC9ELgHnBOMkL+gcEwChHNHS2C2QTk3htz5DWWxxQvzoApkH+KP2aIHOR95EV&#10;jtbV18HA85leojzROUD/mg/KCQrtuYOgXegEyyRvtMztg7RpvCddGOq23ITSgZFo+iEaLQSAtvRI&#10;tFJOtWb0IfARoAh8kKzOPAEGgiqfZ0sW9191KzLnuEBHlpI+1Q2WDzwJprfBmsNnryQQn7FUiPKZ&#10;SwuS5GtIU20bQaLJ5IIGWjOlTCulUolxJpJOL0Tf+CV8x1o4SSX0sjLYkWE4JZYIs6A8KYdbXF66&#10;Y3zBOvu4ovvsY4uuMoz/swsBwjXWdIMUBMcEy3bXODO6LqXMSDahK0HCJb6KWtZCXZuNsKSt+PzA&#10;p6jIH0oaz8JPB2wwe9soMAuj1EM0FtNpdV50NBZSZQQMPeVCXii3w9S+bee6wzw5AMXPeRBA6Mwr&#10;e8EyjlH6p2vp9DeidfdNMH8RCu0fnNFYQGc4eBcKJjNa/zwUNV/0QNGUQNTM74naoeFkD4zQdJJW&#10;k6MCoxZpMr3oplobrJoQIEcq/3gdEnU1TmhO6IEaRvk27tPCa5ZmSpXCLcwn2wEnH3DC6ScIHoYI&#10;dU9tF3ri7HQvmF+m42rIZrJioH3dHvqJYTBP8UQuGYhhoj/0c3zReozAxfvVPhIO44OM8KYoWPPD&#10;UTAhANYBtyFvOu8xywslm/uhdnQ0WlMJCsYuqP2pL9ImeyNzsgcynyMrowxqtZB95HmiRa6N116b&#10;0J1g2Qc5s4NQ+n0PlLwbjUvj/ZA1j5LtEuWMjs+d995MBmJV6ecEGbIkSUWXDNM2SVsncLTwebRI&#10;robU6WjdUa/vhyVHvsJ1cRsQGHuG71u62NeqAXocEnXommCBf4IRvnH6dMclxesckksnSJnpKD1X&#10;l3/7pQMgnOIs90nEcI4zpTsmF6qemY6JZA7SSSlOq9rhQxatwneHv0Jl3hSAOl0iMOiY4nzNihZL&#10;vYM7HY5UWViDmbLCSCfNjELz3p4wv+WP/Ae8UfxROJDVh9GO0fCxQBSM8UfT+X6MijfBMMUfZePD&#10;kDndhfreG7kzKBM+l0o8spS0njBN8kHpO9KxKxpVX7uiZngEmu+9E2WvRKuKUWkhER0vuQaSaq30&#10;uURTE6OtGGm4yKKWw71QmdQd1jRGbQ2fQofWVybZnmnhlBU90NLRhNluIDhc7I7WCyE8jyfPQydM&#10;p23rT3YShrKPAlG1lqzmlB8jOS3HFekPu+LC2+48n4CNG4rfDULlqHAUPeNKeUSJcbw/DEP8UP1l&#10;T7TmhBF8+gEHBqFqQihKyV6sGbepfA2pZ7GKhEjvi5xJHjDMDKCcuYmAwHcgLSebbkLhRF+ULenN&#10;+41A655euPyZAxrPRvJ+yNYkf0MvlZ8EqvRbUbaZMindi4BK8BbWouWx+YxExpTrxyH51Me4I2EZ&#10;3BNz0I3g4JxcoMpDt6RSdE0pofzUwofBxGmp5T7XZNNVOfJvvnSRF+wca55AcFjnHpeb7pQoIzeV&#10;oMsPkg5cCK+4Cjil5CMiaTPe2foRivInoNXsjhaCQ4uBEUzqIkjzm6VSzehL8GCB0zOCWkLRIBmJ&#10;WYF0op7Ime6JtNneuPSEL0wLesIwIRCWb0LQXERJ8uMtyKdjtC0l5Wb0zHzECxXDrkNJSjTaz9+K&#10;tuz+LMB9uZZKUDfkP+QF3XSCxuWePLczLAsJPBOjcfEBZzIBH+4rBZ7OTvDqBCyr0YmgJTkH/C6P&#10;jkvAsAqDoZNJZaoylYMh/6ER9FR+h2h7SaXmdyKjpI5A9dGQFheCUatQ+wJSeOkzoipQbftZtV50&#10;YoJTznV8JgQN6YNCJ206HgDtJ94oW+SFJkqcZjKrvAUe0JEllb1PMN3cF6Wrr4eeAJn/GJlTfgSP&#10;x2eq7YYmHfdfRwbBZ1W7KgwoptMLmyMzaUnri+LEcJRui0H7WQeUPRsAzTS+k4PXExwIGLxWeQ7N&#10;5wOw7+EuuEgmZNwYwf97qNYjqyFUXXeb5JpwLeDfmj8Sy1Lfx7WxqxGQbIRbgnTrr4BHXCX8EhlE&#10;lpbCKZ5yhOzCOeFXdnEVMP6tFr5Ue2ER8ca5jgnG7Y5JZtJM6bFphv0PpfBbWEYWYUBk/BHMWvMd&#10;8izPM1JFKR0tsqJFKiMlCguVJX0VKqvyHMRZpL8Evxed3HoxApdYYKum0mF2DEb7ZUl1vh35sxlV&#10;X6OjS+biuf7QTPZFLYGkJccOlm/pSCMYgfczGkqrRW44Wk70R93OQDpMNMo+74mMOaTjaf3QbHJF&#10;0xl3NG3uAevpfmQAfemQPLdiBTanVQ5AR7EKddeR8WgCeExem1yjsAvuJ/ekgKLzv/I/tSZFl/3k&#10;szAO6U6eJY7Vca+5ZBvqe157vitZFSm+SurifRXwd8kElWeV2wUN/K/QfugIaAZep15abnicnEgU&#10;fCCOHYCiCWFck3lNDURxgj+dXMBRKoLpyPx/2VceqBhJgDjXD40EAM03UUif7Izm7yLQcqkPagoJ&#10;YNn3IH9qCLIeo0RK640mXn9jIc/D7ZKPyUB2ToU19yZVhyEyq80o55D75X3lCXDys9GZgYDPlc+/&#10;2DAeL2z5gHLzIDwX5zJw6HDN8gI18I/zUjN8lpQTQIq3uyZZ5qq6i6vs4t9h4UvsYBFuiZb17vGW&#10;dN/kcnRJMFNiaOCZUIJuSyk3luZhbPyXyDQ+x4IvFX3O1LB0XgIFWHjbVOFl4TJ2QytZRRvXVgEO&#10;s7QaiOOwECoHdEHJF5EonRqEpl0s7McGo/6z7miaEITW1weibm8kjxWIohfCUUbd3ZLTH+0XglEx&#10;MRytb9wM44d+yJjogdzZATj9AAv5kVvQcp5M5Gwv1Txqa1KVQi6OTlNO22Hi3AIWYmQXtsxPOqoC&#10;BX4nUfaKzwoo9I5kKR7cjw4j34tJnYYco+OzrUMZ9yUrsf3HVgEqndOEiajxKxQLkWfghGYeT12L&#10;/F+dk+zGEGBjNx3HbdcI4PSntLmZYHoPmdi9tvsTVkNrI3NqM9uhZWNPFA7kf3f2QkuRIxr2RyPj&#10;BW/UT7oJ5+eQZWWHoGXtDagbFU3WcSvlEYGWTKrFEI7yV+y4Xwh0Y3woq7qre1CsicDVwn3UM+C1&#10;WEV2yXuW+9JKPgbPz31Ki57Bg8s/I1Ck45pYE+yXVKHbEiOliBlOS1rINArSXRKL1kvZ4pEIFlcB&#10;419z4ctTdRHx+XNdYw3bHagznSkrrllaia7xZbhmSSmck/S4bel2bDj/Mmp1oxl17NBuZoGR9nmp&#10;+RcabHZlIWJBkvoHRiWrgRJBcyOBglrZ7KKorDAN9bv0X9h3HcwT/VAyPAJ5kwOQThmS97w/CqcF&#10;QTPFlTo9CvU7Y1A0yg+1K6inNX7InR4I/Vg6wSw3lL4XgIbNNwHnbqEjODJS83okSms9eR1kCCzg&#10;avwHcTg6oXJgMXGEPP5Oa1EdrTocg7pcWmbapGVAMjjFMZTT8LN832HtkvNhdOOx6Ohi8j9+J93a&#10;pd4AHZ291JgTdLRfAUtAREDAxGNLvxJ+Fuez5pPmS+IZn6EyPqd2iebmQEZyB56b/+f3KlOT/5eB&#10;dVSqugIXSjw5Zvr1yJ/pi7TJvJ4t/SjNrod1+60oGROK6j8EU3p1R+6DXtAP90Ar97UWuaMtMwaa&#10;pwNRMa07Gu6LhnkEn8WlXjynN1rJeqwEhBap/5BzyrlUyjyBj2DRmkOQ4bW3FHJfAwHO1A8nzr2C&#10;7t8vg8vSbHRJ0pFNSJ1FIZzjyuGaLGOHZm8Xpup6lV38Cy4dLMIlzri+W1xeepfEYrhTZwbElcIr&#10;XgevpGyEfrcf7+38HAUFc1T3bOnJ2G5goclzYSH1QrvFlYVGatLFiViY0ylFNt4C/RNuyKPz659g&#10;4dxzA6CRPhg0LemwdMOmzr74pDOqh3dH6+rRQGYfVGud0fTLragYHoyW1ZGwXrwNunH+OH0fI2ue&#10;HyMlmcaZ3jy3SAUbvbfyWlR0FcfLlRRwG0C0S64AnbhNmmbFIWniYNKKID01rVLZKpmMJh5HTKKz&#10;JHjlCQBKzX84GnWRaNL3QF3edajW34RK4+0o0w9BqX4oSvPEhqNMNxTltErDEFTpbkdz7o1o1fbg&#10;fVIS0emEPchzUVmnAqRikt+gEUAQhyd7EfYlYCvGbRs74T0oJmLbtsk3AQ2J7gQnaV7OFXCTuhCC&#10;3pF+yLmfYDApFMbRociXZtwplDpne6DloDcKRweg7A/+3F8qX0OQPd8DxeMj0LiqL+qf8YN+NCVP&#10;Bp8tr6ueUkVYh/TAtWZIa04wAUwAT0CwGxr5bK3GCF5nB3CRIbbnBaDKPBBJqW8i7JvdsCOjcE/I&#10;g2OSAdeklJCVFsMpzpLuHGe6yi7+dRa+IAGJOMNE+yTDDhnI1TXOCD+pmCJQuMXlUWqk48YVq3As&#10;hzJD25uFnwWU2rszMiotLw6mWAWjSxE/a6JQ9FEw8qd4w/iwH0qfD2eUc4JliR8LFkGFTtHGaCzj&#10;KohztB6IgnGsO2oXR1JesFCfjIT26XBUjwhC84G+aMkNRsnPnmg72p06ntQ411YP0iLJT3pbq4Xq&#10;HKVkgICFm80ZFWjJtj/ZDT9LtFd9J/i/PC8yj1C06iK43RcNmuGoyZ0DY84LyNX8EYcyl+Cj3Ql4&#10;fPtaPLp1I+b+sgXTfzqIaT+fwuRf0jFqUxpGbLqMYZsvY+imSxhGG0Ebt2k/5v20GWty0rA18yhS&#10;Mw8gNWcnzmStx4XsBGhy/gB99ksw6+ahTDsdzbob0WyIUYDZZuDzkRRskQTCKgQUBADyQvg7TSQP&#10;70kxEjqn6qou4Mh7VeNaUOI18hm06XqgNbUfChMiYVnqh5bjNxCw+kPP91A2lI59+VZYz9+AnMe8&#10;UDUiCs2f3Ij2jNtQeL838qbyGvj+rHyvjQZvtO0Mh+kZZ2jneEJLQK9cHUjpI60lfOfC1ORZ6shC&#10;srmdSyDUOqEli9ei8URO5jzM/yEW/nGX4LLYDJfEbLgllsI7rlLqLeC5OGuHU7xlbsB3V9nF/96F&#10;L8YrPq9/xA9Fc33i83bYy5gQiZVwiTPBdYlJ9R50TzqKT/Z8jWrzIBXxmmmt+f42yquiikQ9HokO&#10;bzVJlGLUYUFt2dEH2gnhaP7j7SxI3ekIIYriSgGt2879dL3owELhZX+yAW009PMiUDAhENr5vsga&#10;78OCGYbild6wZtNRRELQaaS/QotOek1KFqc4CQuoRGm5Fjme1IMwurbpvehI0tLAbcqHFkbdelNv&#10;VJiGo1A/D/naZ5Gh+QhnM5fjSOYupGacwsYcI1bnFGJNlgXrsysQl9mOgZvL0H9bEfpvLcIt20tx&#10;67Yq3Lq1ErduKcfd2zpsezlu31Ki7I4tpei7rYHAYUS8rh2rsxuwLrcWqzRNWJZTr2x1ThXW5pTw&#10;exM25urxc1Yaks4ewPub45F08A84lvYJNLoXUaSbjBrzHag30tEJGlbeuxqwRuSL1HN0PL92ARVh&#10;RwQLeSYq+5IAInUcqlepyUFVMktF7fGHXZD7pD/aLt8M06O+0E3yQ8FsX2gn+iD70UBUjw2AdibB&#10;IcuXzNAVtft7wTLZB/kT/FHwWARyHuV7meAN0+sEkyyyJJ6/JZOB4wxZx3HKpON8TycZRA67oPEk&#10;g8FxBzQf9ceGzU/jjo8Xw+nzw5QgFtglVKFrQj4843IR9EdLul2CaX23RMNEKZMdpfPq8j+/2FiE&#10;b6J5YsTSgvW+iQXp9ikW0sJyNczcNcn5cFqWj4HfxyLPOIeUO4BOKNGN/xITWszo3ZYfSnrqycLr&#10;Duul69B8OlJFbOlzUPJZd5ROCqFkGMaCzsidFYzGheGoHedCGkwJcuxmMgPqe5EGLPytpKt5CWE4&#10;N8uDUS4ATanUyJcZ5UxS0G3O0VnPIOM2yJB26r8SUWUsCG4r4FLbLJwmZ9Tk9YJeOxn70t/BVzsS&#10;8cxPG5BwXoMfMw1YedmAVTmVWJnVirW5dGg68LpMceIarMuuw4asBiTkNGPk1gIMIDgM2FaJe7dX&#10;KbuH2wN31BA0qpXdxu3bd9Ti9u01avu2rSUY/nMhUjQtWJtZxePVY2NWDdZmV3eYbNfTGpUt5+f3&#10;LjZgwNYK3Lm1DEN2FmD41lwM23oaczdtxSepiTh0/n2U5D6KGs31ZEDuBMIg1KgsV8nMFJZEliFr&#10;kViSPCXAIUAiYEFQl2eoti/7ov1CILI/cMKBmY4oXdoLbTkD0Z56Ay485oTaYf7ImMd3mkkpdj4c&#10;GcMoW8aEcTuGoOTJ5xqI0mW9UDXKG8177rXV41zg+zjN6zjP85/lOzhGCXqO0u8spZTYCTe0nQqB&#10;JesuzPruNfh9d1JJEQ+ZGGlNLctdDTwSc+GRkLOjW0peB1hcBYz/2YUvwT4+p799vHGuU0Lujsgf&#10;qBcTtfCJz4djbAG6/VCEiMSTeGPTYpTrqVtZyFRFGx3ySqCAxlX1SlR9Bgy+OPmEHbJnBVG/RqDO&#10;fA0KvuuDliERaD16CyNcN1ST5u4ira168TqUjgxE+v0eaNH8KVBYz7FAXbiD+vhulWOA/EA0aqV/&#10;RBDPISM5eajCDjqHJAcp/S5t/DJwS64vavP6w5w/HnvTX8EXqQsxY80ODPzlNG7brMU9Oxn5Nxvx&#10;6blyRvNWrM+s5boMq7KKCRRl2JDZ9BdAkUigmLBdgKLyV6AYcAVQ3EE2IXbXjgrcvaMSd22ncf0X&#10;QJH1HwPFOk0lXjlfgrt3lyqguH1nLYburUK/7UXoxc+9txSRxZgw7JcMTNkgzGMtDp59A8WmKQSN&#10;YWjJ80drAeWbVNASwOWZqopTxTikuz2BXuSaDPrD79qN7gQMe4I7mV0upYqwFIKLJGjVjvZH9nwf&#10;PtMglCe7wzQ+FHVrZKhBAQkCvtkBbWfuRtkwH2S9JX1IXIGLPOd5nluAgmtrOj+f4/k7gMJ6ju/3&#10;EtnQGXvUXvTD2gPvIXDxbjjH64RNwHtJDhkGA9XqSoJF1g77+Py5UkZ5lKtg8T+y8ME7xBkmOsbl&#10;r/eOS8twTDDBWfplJFXBN6kIXZJ16L54Bc7mvqKSjaQHpQw119ZJ7UULi+YnnbfmOaJJK5WHjCxm&#10;HzRvZsSYGIbKL7zovBGw7rsZ2tGkrC9ROmRIXwZ7UlTJVLwBhbNJb4f7oEUikRxPwEIqFC3ulDbC&#10;GFi4RGdLBGQhlso72U+BlbQE8LNUPDazkJbr7sZF7VNYfOxL3LftRwzZfBFDfsnHvVtMGLitELel&#10;0vF21NG5GbE3lWHBkXJsIJMQW0/nXZ/VpGwDAWJ1ZjVW5JZjTXYVfiJYJGU1YupWCwYRHDptIMFA&#10;zLZdoWwwwWEQ7V6ChtjQ1AqMJxNZoiFbITCI/Fgv4JBDkOiwNVcaz/Xi6RIep4ZAVIobtxVjEG3I&#10;9lrKGrKWrdW4ZRuBiZLndp7v1m1m3L4tBwO2nMP8H/dj9fEUaPIWoNowkKARhnYto7l6ZnyGHabq&#10;NfIIzpI4JdsFAvQyXiejv84OzXl8H+l9YJziC/0CAjb3K1hgD9NI7n8hTL13K8FHdWM/eBOqh/uj&#10;8GOpuCQAyfuTiuPLtGyWjSxXNGfzvdGsGl6L9C/hdnsamQoZnzU/DNklj6F3/NfwTzTCfUkJXBZK&#10;d3aZqlED17icDLuU/PUOcUVXpcg/fekACUqMHT6JWbBPkRmyLPBcXIygRSUIXazDvM1xMFtGoVnj&#10;pSrGJCVZZIRKOpLoLXUCXLfmOqLw257IeI6SYwujfwYBI8sJ+o8C0DwuBvUnerJg+SH/NQcUjQpH&#10;5ce3ECCuRXN6XxS9GYb8KVEo//4mFmZHVdch3a8ltVuioDQXylD4bTmMhAIaisFwTX3dJgO/EJgq&#10;jPfiWMYCfL3nj3h4004M/0WDezYXYNBmC+7dWsjoX8yoXIVbdlajZ2o1bqQTi9Pds7MSD+wxkkE0&#10;Y21WNVZlC6OoVLY2swFrsuqwQiOOW4uNGQ1YntuEOTzuMDrnULEdVRhG9jByVzVG7a7BqJ0Vykan&#10;Vv66LTaC4DSBALNUS6DIquoAiloylQYlQ8TWEhwEIORcq7Ob8MwBXjuPP2iHCXelFvIYJRixheek&#10;HBEbQYkzclM1WUUVwaMRt6eSfRBU7uF3756p5HHMSM28gNMZG6Aj0Dfk300HDqUccyMj5HvsaBES&#10;wFBgb+E75bNXDE0BiTxjB7Tu7oWSn+z5rLui6O0gWEaGo+3sQFSLg2vtgOwY6J8KQvGIELSduFUB&#10;h3Tbl6bZOmnqvRgCc6wvmjOk5yuZi5m/8zc1eI40s0q/GAYdaRmrNNyNl3Z8CZ/vj8AhrkQN9mu3&#10;1Ai7FBnoiPI3oWiHQ+JVsPjnLXzQ3QgSdrHGHe5LtLBLKoV9Qjm6ysS4yXpKjYOIPfYOo/QtqjKw&#10;TedNaUFaKZSUQKGaGKW5UwqcNOfluSPrMR80DA1A4ZAQaB4JQvPWwcDJgcidHoHceYxUmSxgWb1g&#10;fCYQRaODYBzqj5xJPiia6IWaRWQgOmplyTlQBVXOQZoqXbilck56ksqgsRK9jMIcglCfdytKdLNw&#10;ShuPhScPYfwmHfpvqSMtb8JdW6oweEs5aXs17mG0H0C6fg8j8OBtdZQIZYzSRdT7JRi4swj3bc5j&#10;FG+iA5NBaGqxKrceq3LEcelsmQSK3Co6XQ2Bog7L+f3924sxWoBhVxXG7KrECALFqNQqjN5NxyXw&#10;iI3m51FcKyNoDKMTT9hiJqMQ6VH5K1AIOKxVa5vJecRW5JTjqX0mgoSAUTEGkFmM2daEPrsoOXaW&#10;4PZdpUri3LtVGEYV+nO/Owkeg8iQhv1Uja8v1eInBUi1WK6p4v2YsD3rFM5lr0ZRzgJKi6F8Z5Rw&#10;BHmZeEjljtBppXOYkiLclrwI1Wwrzd78XsCkfltv5I3yguG1CLSfvAdtafeg+KsolIwPQs7rlDE6&#10;ske+t1Y5BhmeNTcIVcu6o3iKP5mJM+p2SXYnGQ4lprTKKLAQUNHyPDI0H8/TrO+B1LPvoHfcT+i6&#10;SobjK0DXxGICRgmckothH0+wuMos/tELH+7773d1J0i4pmh2OMooRQla2CeXwnuRhmChQa/EPTic&#10;/RwLhkQdFhKVU8BCoxUHFprIl8sIb9XxZee68gWTRWid0X7qDlSM80HJuBDoxgdAP8Yf+Q9zn7jB&#10;KLsrDAWfcF+DVGL2QdNuTxQmeaJyfTTazsXw2HYq068tS5J2GOWEVYgJc8gjaEjFHAteG6lyg/5u&#10;aLM/woGMA9icocdGTRm+TG/EcFL7u7ZV4O4tNYysZA3bKtGXLOL2HdWMzGUYvJ1ORMAYtLMQ9zJC&#10;iw3aVopZv5joUI103DqsI1CsozQQW0+GsZZAsUoBRTV+TBcHrsH83UUY2wESyggEYmN3V2Ek2YrY&#10;6F01vxmZxpBdJQooUoS5ECjWEig20onX8Xi2+gmRIQSJDluVWY/H9ph5rVUYnmrGPQSGsWRAI3eX&#10;YjgZylBe92AC4G2pvOcdhbibzGPgtloM2VGCQQSprzObeb11WE1GJOdYJ/KGwLEuqxQ/ZhqxK/Mw&#10;Tmu+hjF/LBqNoXyXMnmRsAt55nTaXL5nnStZo5tq2ZKs2tZCOra5Bxp+CIF+oi8KR3sja4InSik5&#10;LI8TxDOi6PRkENJxje+yXUZD398XuumeMI+LRN7ccDV2aPGXBKXcAFWhCi3LUZ4LGor4nvMDlZRU&#10;o6MbPJCT8yAGJCbCMakAIbElapDlrkuK0C1JB58EA8HCMPGa99FVlemry3/jQgR2iTf1d43Nn+fz&#10;vWaHXWIRHH4oJIvQwy6OunCpAVNXp8Ckv49oL5mFfHlmf7440kvSTskklLEjG4n+DTtuRdZ0f5ye&#10;6I8LjxNIjt2D1iwHtP3QHQ2jA9G0cgBaN/VD3hw/WIaHof7u7rCM8kbr/rsYwaTCy4Xgwqgj2lnq&#10;OignWmVSG6MkIUlhYSETcLLwmEZ31Bt7oVjzMM5mpmBrxik6WykduYXSoBUr6cAp2hZM3qzHPTvI&#10;IiTS7iwjEJSTMQhroPPw8xB+Hsbt4bTBdLxhO0sZ8YswhQCTopVKyzqsz21UTZViG+msUo8gtjpb&#10;nKwCSyhHXtxXismUEpN4zEk85sQOk+1xu8oxlr+JjdvNzx02ak8ZZmw1Y5WuFRsyyRzk2AJEV7CJ&#10;K20lpcgD2y0Yupegw+PK9Y7bVYFhXA8lOxmijOC3s5zgQPDj9kCC0QgCyCjefwIB6UeeZzXBT+5L&#10;mIVImg28l+XZFbQWrOO9bE3PwvIjK3E47XlU5/Qnq+P7pjQQZ5dKYQFwlTErElMAROuBlpwg4GI4&#10;Glf3QVEcQeHAtZSFNxJgPG2BROQh/2vNvh5ZM7xQMTlIddRr14Wi4vv+KBzlj7ZV16PZIu9b0t/l&#10;fdPkPJ2yh4xExjhtKhmAJ9d+RGDIVpNJu8eXcZ3P8kp2EWvZ4ZRgmucSX3y1kvO/belgEW5x+g2e&#10;cdkZ/vHSi68MntKjjwgdtCgdH2/9GM1F16FNDfnOl8gXp0xenCA9t1s1USifH0S24I0TD9oh+zFH&#10;6CZGoHFUKBpXSdahJzTz3VAzvTtaj/VFW3pPtGy/CZenMELMCETOp6Smmh4qIauNBUuNiM3CpXpb&#10;5glVJQ3tSIqykl005d4GnfZT7MzZSUfNZ6Evx1LS/+WMyMuzS7E6sxjLL5UpSv/gDgPu2VpMYKii&#10;M9G56DxDBSDEmSQKp1Zg+HY6E6XDYH4/nDaG0Xj6jlIk57by2BJ5RXbYgGI92cT6LMoESpJVAhSU&#10;Iiuz6vHWsWpMJsBM4P+mEASm7K7AZALEJJ5vwu4yTBTbQ/C4wsYTKGZtM2O5thXrM8gaeJz/CCiW&#10;EyjmbjeRQVRjHK9/BM8zXipERcIIGBHsxvL6x/K3MVzLfQqYjOQ1jd1E5kIptTGzQgHcagV0clze&#10;D4+7Irscy/j7et7jD3yeD++vxtitRkzavBU/XVqESs1tqJbAUEQGQRbZZJAcF18VJKxSkS25GQIa&#10;wvTU9AHuSo6Kg0v6enOuHaw5fjA87YeKKTGoWE+mIZK1KABtZ25EwVgvmJ8nU5FOdvxfUzbLmony&#10;VS+ZpDSpgxKw4bnbNF3RrL0eiw58CpfYE/BbVgenuEL4yKTSDHBOcXkZbolFG9zjSsku3ie7uLr8&#10;7QsfoNvivEmuycYdMl+G3Q9VcIyVcQIscFhioQa8iC9Ofo6mvH4qw1I1Meb5qCjyK8rLmi+7ZXtP&#10;JSnK4nsTPPjisx0JCEOhmSsJOi5oPn4d2o/0QeNUf+iflzENwlEv/QCyr0PL6WAgR3pLspBJhSiP&#10;qyKJKmBSCAkWjDKN+REoN9yGfWeewc/a01ivrcTm3Do6lwlrMuppIg8q6dQSMRuwOqNaJS0tOFyI&#10;4dTzQ4Tqky1IxB1GwBhO5xqZWoJRtNG7CA50ujF7OpxqhzCKIgKFFatzbUCxmjRdbD1p+69Awc/r&#10;6HSr6GhvH6vBdP5/MgFi6h6xSmXT9lZiEgHBZgSOvb/ZeEqG2duvAAoeZ71qFv1LkBDrBIpRBIrx&#10;BIORPM8EAsUE3tNEnncc7288wUFARABjxO5KAkUZ77EU07aY8AP/v07qKAT0eB5hE3Jv66XylACy&#10;LoMSiN8naBowYROfyS98HlukJcWCaTv2Y9nRd9QYE9V6b9VU2mZgedC7KOe1mgkM+e6UFx6UoZQR&#10;Mk2CVG6r8tIVjToX1K7sjZIR3jC/E4BWXQ++0y5oZlBo2NYfpWNCUfWuJOWxnF26DceeIiO90EMN&#10;wSflQLXOyG8MVvUy3yolidSP7b34Bnp+txnOLLPXJJnhmlgMp8VWRCWYZYDfHc7xlklXweJvXfjg&#10;nJMMk5zjDTu9Zdbr5EK4JpvgFmeAR1IR+i7chkO5z6BG74cmoYAGOrPUB/DFqtRmcWq+vDYNI0me&#10;O4wfeaFsZCBaT5FuGj1JH7uhyeSKtn39UE/NWvx6CNmCJxpXBKNkQiQq13mp5k3VAUqsAxysWulN&#10;yuOrkZPcGJl4LEMPlOWMwqbjb2PKrj24Z5MecdmtLOQNdFRGfCn8jI7rGIk3irGgb+BavluRW4vP&#10;L9RjzLYiVXk4kgAxkk41mnR9NCPwGInCtHH8brwYwWISbSK3p3P/P5yvxzIeX5xKoq+YaiqVCk1u&#10;rxK2QQdbq2nCZ2dqMZtAMZPOO1MAgsedubcKs2jT6dhiM/bU0GRt2562pwRzUy1YQYm0LvP/DxRL&#10;spswd6cFE/fLMckkeK7pZEXjuT2RgDSWoKBkDQFpLEFoDEFkBG0kQeoJnkfJKJWTwWfG7c56EKn/&#10;kHqL5bnV6p5SctsoVSy4k/Kl/w6u+dzu3lqNm7eWYeYvR/DDoVjoc6czqkeq9281SGq8sD8PvjvK&#10;U0Z8mR8EUh+h2KEzGk+HIW9kAAonM5CcvIFAIS1Tzmi9cBMMM0NQPJbfn++F1gw/5D7mi+zxgajY&#10;GgMZyEgqQRVLkRYvASaztIYQKAhQLTzfxbyHcevCZbBfKsmAuWpmM6dEM5lxHiLiDDuvgsXfsvCB&#10;OcQbJtF2hiQb4Zsgo2Ab0SWxFJ6LCzBg0Tqc1zxIh5d6AAf10hX9M/sS0ckCpHVDnNzowRfHQkEA&#10;KfijL6pGB6Fxu4wzwehPx6+ntWWHoWCyK3LvC0SdpBVrvKD9ogdaLlGfaiQ6uPA4bqSwjBrUr2qk&#10;bZlaT8ZC4PGrtLfglzPv46H1BIit+Ri4tYEyoQ4fnqNez63ERhbq5WQWKxn1VzJKrskppt4WZiGR&#10;UnIPqrCQUXLiFjOjeZUChHF0pgl0rAlcT6RNpmNNYPSdzOg7pYMJTOO+M8hA3jxMSUOnWqWAgayF&#10;JglR66jnV9HBVhGINpBRrGFU/uZCA+7bS4awtwKz91Xy/+XKZHsWjyc2Z1+1Ws8meKjtvSW4f5cF&#10;K7XSDEsgEunxHwDFD2Q4D6YW8V4qMZtANI3nmrWrhuBWQalTZTMefwKBYfzuEt5jBUbtqsQoAti7&#10;R0oUc5DjSCWsrXJWnpXUV/B7nnttdhnW5VoQn9mI0duMuGuHVMQ2YNDmcgxILcStW2tx57Zq3LGN&#10;rGzbQcQd+hJF+ulo0AerbNc2k7xPCSw0kQl8n6opm4DRrHFA+ef+yJ8SgoJHfdC663ZYz0XB/Lg3&#10;csf5ouj7ILTqb0fh6+4omhCF4m+CYM0MYlkjq9SEUHL2RLuWUicnzCZBFYC4wGr04TmCkZd/F+5O&#10;XAwv6X0ar4dbQilcyDBckgopp81XweK/tLwPBRKuKYU7ZYCZLktK0TWxCO6UHB5JOly7NAXa/Ecp&#10;CYjuOhmb0Y4vn9JCmIRMeycsQuom1LY3X5CrahvH6TtgGROI7MdcYb0kTaf8Xkanyr1WNZFpFngR&#10;NPxUwWnXEVwU0PBlW6T1hFFIqCVfvEqmkgStnIE4fO5dTPt5MwZvr8CdpNS3bS/ndi0Gb6vFwwdK&#10;sJZ0fUtaDX4UycFCLhWBK2nCNCTvQBxBmhQTspsxZ7sF43YIe5AKRer5K4GCDtcJFCIZptEJp3cA&#10;xQu7zYziUuknQGHLZxC2spZAsVKAgjJnPam8sIu4jDbcR4eczWMIWMzZJ4BAhxYTx+bx5xAgZC2f&#10;1Tb3n5dqwkqNAIVEdRs7+nOA6LSlOS0EikLKFp6D1z2d5xKgmEO2MpOgpEzOT8CYwd/l/sYQLMbu&#10;KsU36S1YLVmmPI4Axa+tKvysWFk6mVNGI5bzOl47VYm7dhZjIJ/Z3ZRg9+4oUZWj9+6oIEgQKHZU&#10;427+dtemAszYvBObTr2GOsMEggUZglG6msu4Ih0tVcI2JP+F4GE1+6N1641Ie8gHmkneSB/vjvLx&#10;IbB8JVmh3VGxoieqGXBK32LAyQtQo2m16ANQ/9ONOLeAx0iPIltleWMZbJXmWylHwjYYbCTxS3rm&#10;zljxB9in5MAhJQ9+cc1wSDSRMZfDiczCYbGBYCEtIleXv77wATnzQTnEm3Z6EW3tksvIJMrhE2eE&#10;w+IcDF+xApVl0/jASf+VrqTzcq3Gh6TUaMsPpnaMUVSyVUZl1trbkqu0ZB4mXxi/iEHxpCCYHiPI&#10;HLkeLadvQP2HPaEd54+addex8EgatlRKsQBppdVE6Cpfuo6sRe/EyNAV9bpIXNY9hvtXr8HwzXkY&#10;sEMyDyUdWjpUsaAKWKRWYdJmHX4g3f8prVk5qURFicjrpSZfORz1Nqn0mqxmLKEzP03qPHVnNSbv&#10;L8dk0vLJpOVT6DxTO+TBVJEadOBZeyXKV9O5ZV2LJ3cakcT/q7oPBT5/ChQqMUqaF+l4S7Lb8NC+&#10;CjxApiA2j2DQafd32IP8vtMe2l+jfpu7K49A0aKOuyZLQE6kwV+ChFgKf3twTwEm7a8ge6kiMAlT&#10;qVVSR5jKTN7DTILELCVxCHx7izFFWA6dPFHfjmXpUhkrYCqgJ1KnEyzqKH8qyY6asDq9As/uK8Tg&#10;XdISVIqB2wUw+B4IpgMJFGKSxzGErGLU9kbcuLOR78mAWRv34GzuRwwQkXyf0pdHgko3WClHpOlc&#10;gEJVVkvdlO5mYGs/tP3QB9YLd/Hdu6B517Vkn1FIn0Uw0d6AthKp1Ob+R2+AdpgPMuZJU2t3MlGW&#10;OzmOmMwQly91IwQUSliRySgYj8nLPodjshaBSVXoKjIk3gz3FCPBwnQVLP7DRYGEZZJTrGFnl4RK&#10;dJPstpQihMeSniXrMWH5alTpx6jabDVnQwdSi3XWS7Rn3oCLTzACbCCSZwWhiRSzRTSooRdZAoEk&#10;l3Txo3AU82WXjw5ELiOGcQSjwRLKjOzuaFGRQI4nLRiBLFAEFEmoYYFqyQ+C3jAb7+/6nBLjLGJY&#10;QO8hkxi5rRgjt9Zg0FaCxc5yFtAqDNpF6r3VjCQN8HMOnYrgYNPbjIyZpNMd2lsYhkiFJZpqvH2y&#10;DtMIFDMJADOF+tOZZpOSz6HNk22J+pQIc8T2lmMOweQ+Ru2HyUQSBChUa4etQnODgFJOpdLyck6p&#10;W1hLW57Thkf3lREsKmlVeIjHfIjHkM8P7K+y2QGCiBi3H+T6ITr0I3sLKJ+aeFwBIDm2SIDfB4qk&#10;zAbM22vB7IPVmENmNE+YBY8xW+5pDwGO9zJHmWyTGe0jIBIo5u0sQUJuK9ZpG8iAbPLjz01addaQ&#10;cfxwmde9U4/hqSVkI5KvUYbhBNTfWopsrUU3by/CoC163MRjSxPsPWQggzZm4VDOJpTnzea7jSLD&#10;YECQYfzEgYU1SnliWVJjgFokLdwOzbmS3ekC/ZMeMIwIQstRSpJ8e9RJ7+MLXZE32QeWSQFoPxXN&#10;/9uhtdA2XKIyHqtZzd1K+cFyq8Y9MXugPicGT637Fg4rNXCNz4FjghZdl1QRMKrgmpRHsBAZchUs&#10;/nS5AiRcv8mAA5lEtzgzXBN0cONDnLv8OxQWDLRVKkozpER5FQlEAwoQkPJJ/kJGL2Tf74GcCcFo&#10;2notQYXITikhWXRScy2D48rYEi0Xb0b92mg0bOpPCdOfIOLOAuPFY0kdBaMCqagCIkn1NXdDg+EO&#10;rD39Bab+vA8TfjbjHoLDPdsYsbZUY+A2amNpumThHChAQWYwiIVyzLZSvHeCAKERUPgNKIS+i+5W&#10;QEFGIfUHq7UV+ENaCyl+GeWEyAphDuJYdCjaXNkmOIjNEcmwu4xWivvp4I+SdcRTv0vLxroMkSDV&#10;1Pmi6SWr0SZtpNPYmrQqLGe0n0+geET+t79arW3bBI1OO/Db9sPcfoTO/Sgdf5lWErs66yY67uV3&#10;LIky6gECy30Ha2zsRQCN9zCPkuN+AtM8yo55/Hw/jztvF0GRDGrq/lLM5zNbktVIaVHVURfx2zFt&#10;9RS1lG18VgTaJZQ395EhDOe9jyN7GymtQ9LEyucn78FmFQSGItyzSyo8yzFyC9nGz+V4IJX3wuew&#10;Nf0CcrR/QIOe5UoNdyiVj3RiCRJGYRQyShgZpmR2WmSelSDoZnvDNJ4sIqs/GkwEibR+0MzzRgOD&#10;TfPPDDT5vpBZ4K1HGGS234y2g33IMOzRmiNNsMIyWP54zAaLgIYdA9nN+GDT+/BZeIxSRA+7JBPs&#10;40rhlmiUdUedxVWwsC18EIKeTrGWnc4JGvjxgTnHmeAQJ/nx+Zi2PgkVuj7UgqSL0qErjy9DBnfh&#10;C0Uu0V9SpQUoTAQDkz9w/BYyhkDopnuTKt5E6scowd/atE4EkhuQnyxT5PkoydJEyaKARCq58lwo&#10;UfgitRGqcAiotBj6w5I9G69tXo2Bm4upfxtw85YmXLuzGZN/sag06sGMWmNYEK9nhBzEAipNfWLj&#10;SH2fpxOsYCRWkqATKDoKvayFTQhQrMotR5LOikd2FWKWAAUdahap/2yaVCjOlbUCCRuLkCgtIPEg&#10;nfkx7vtduo1R/ClQ2JpKBSg2SP1IWjVWkt08zmt6jP+bf6BGrW3b1QoUFDB0rDu3HyXDeWzfb0Bh&#10;c9q/DhSLLtdSthRi7sFaPEL58SCvWYDuQTKYB8S4PY/3+ACB4gFpadlTgqkHSvDUrmKsoVRbI0Ch&#10;gK/jPJRrnUAhx19FoIjLasWs7UaMJGCOT5VU81KMIlBIE/IoArXYaDKNwWRog2iD+X4mbSrD3bvr&#10;8LZqJWpBIp/Nck059meehjn7BTTn3UonlkpwlimWDWmtUGn5eldYM65BPX+rXd0L5ZMDUPRuFNpS&#10;B0DznBuqxkej6vsesMrMbOfvgPExX+RT3mqnR+PSJJbDtyhTLpPRUsYKCEErQUmO11sNb9CuvQNv&#10;/LQIPePyYJ9oIWAUklFYYJdSSabRWcH5fx0sBCT4IAQkfBblwz6pCN2Si2C/pJJyoxDz1y5GifY2&#10;IrGfenlW6ahDOqdGTyZYyPBu0j6uhoKz8EXkyLY7mg90h26qJ/TT/NB6+GYyBle0HLoOeTN9cHE2&#10;6V+ajPLcFfX6UNWkZSUbkeOJ7FDHN3qhUXcHMjI/YfQ6g9HbyzB0cwNpbAWGba9WfS0idtThTlLo&#10;MdsrMZagIMCgOlLtMdPqMG5XLR5NzcdyXZutkFMerOkwcWRV6AkS67MqyCwqsETbjqd2mxl1ySLE&#10;pG6A0VfVG/CzRONOcHhQ1sIGuP0Qo/M36fVYJ7kUAkhiquK0BitzeWw6xMbMRmzIIJ3PrceT+8sI&#10;FpV48lANniAQiD1JmfAkGYDYU79+b/tO1o8fsGBFHgEvqzNH469Lj+8vEoAOleKhQwJAFbxGRnGy&#10;F2EqD3Rct9R/CGAIWMwk6E0/XIZXDlNW8LgbFKBKy4rtOa2Teh05Jz+vSZcEskp8dbEOswgskk06&#10;hc95rKSm7ynGeGlyTa3osCpMJau7N1UqOsswYUsxbthejgTKsw3ZktBVgxXZDSqPZXtGFi5mJ6Mm&#10;b5gaIkDmNVVJWGJSwSkV3Bd6o2RFNKoX3qUmVzaPDYN5sj80X/iTlYTCeuEGmKY6oWhMOMo/IGs9&#10;1QNVKT1QMDYQ+lclX4My1kCGotgwLY8sQ0Y0szijzhCAN358E75JaeiWWKymCXBNLIdzUp6q4JQ0&#10;gf+7YAF0cVtsmOQaa9rpG18K+6VNfCgWOKaUqD4cU1Ymot5wD9pzbSMetUp6rjSFEpFl2Dhp1ize&#10;TQDIomRQA890QbPK/e+KugIe/fCdMEwMhGmaO6w/jIRuPEHifrKGI4wcknxj9Gf08CLo2Oo71BiO&#10;tDZjBCw5z+Po5b34JbcaKzSkudTCA1jQBu4ki9hh4rr0V108mmtJIpJkIsk+HLSHn+nc43eQFWw1&#10;YHFOO6M9o7qKxtLLU6I9nTqnQmlu1achsxIrGClfol5X1Jyg8GCHPcwo/PD+GlqFMonyKtLTgR87&#10;UIsnuf3hWelS3tThXGK26P+rVJBzSLMpHWPBwVKyiEo8caQeTx+swlO0pw/X4QkBDx7raQLF0wIQ&#10;BCHbd7V4en+hSoSSXqpr+Ew20NkkaezKSC8VtmLfXuZ1HayjmQk0lXj8YDOeJquYx2t/7HAxmUY1&#10;j1fH+yogiBTj8d1aLNipwScHTFiWUY5Vl6SFppLPqZzgSUaWUUaAq8NP2mbKkiJszS7CH3brVUvM&#10;7J3FmLC7CZP2lmLKnlJMJVBMIcNQRiYxZmclhpC9jOJ7GrOzBJO26igFW1UlspgwrZWUhit5L5uz&#10;SrE7cz/MmqcoN70oCzrkLMtVa74TtAu9kT/XFQ07r0Wrpgdqt5F5nrqNgSkUzYZwGOc7wjI4EPXL&#10;+jIwkV1I0DG6ouz9UJRP9EdzRogqx51NszbA4GdpWiVwNFlC8cbmz2CfnAuP5ALYLS3ndjm6/UCw&#10;SDT93wULGSHbLS5/veuiXFwjTCKhEA5EUZ94HQYtX42ighGqHVoGmmnTyojXdmildmzhA67L7QpD&#10;ihcyx/mimijfppN2ar4ASd+lbJAegzJjVNOmCBSOCkDxsABcfNKRevFWNOdKb0Pby2rXCSvh2khW&#10;IclTeXfBkP0cdmecZiRuJM2VysdyvHK6DvdsKVIZkYN21hMsSjBUwOJKoOC2DSiom1k4x++owkwC&#10;zKfneJwsqa3vBAoeU1UySp4DZYdQa2m+ZCR9/4RUMoqGF0AQcCBI/FWgoGzgPk8wQn9wpqoDKGz9&#10;O9ZlCXW3nU+cV4BCTBzjpWMVeOJQNYGijoBQiacOVBIoCAaHCRACEvztKXFmbj/D7wUonj1Y1NE8&#10;KkBhqzTtBIhO6wSKr87z+Icb8dSRYgUU8w82KaB4aH8J5h8qwTyRJLvr8ewOIz7/4wY8NXAwPhs/&#10;HG/ceQtWfPQHHDpmwi9kSMt4H4kEpaXnypB6yYJflm/AywPuwFd39sMnA+/Co0Mn472PU/DCNj2m&#10;7C7pMAGKCmWTd1ZhtLR8qDwNSpJthZi9t4DXKMxInrmNqazMlf4ptme0nmD9U44BORl/RKt+OFpk&#10;iAANZWoxnTrnRrTtvwXWTJkT1Z3lpytaC7sRVPjbqTtQNj4YeW/4wFrgieYifpfrwMDlCONbzmie&#10;3hctl2RyZ5ZLKXcdQKEYC8tio7YLWgqd0WgYgUdXxlN2Z8JrkRnusZLqbVBzi/wKFv+n+oYQGaWD&#10;l/N32enucSayiSK4/FAMt8R63JCwGPWmO+jEjqoiUY1ILdJBKjKFsuXbKSrYlh2NnMclk84PtX+g&#10;RsziSzJ3QZMhDC1aL1SSZbTo3VG6tjeK3vcCLvdXQ8M3WfiypIJK6jVEjxpkzMquaMgZiNOZq1iA&#10;DCrqL2OUWZ1RifXaEnyf04ZJm/MxYkcxRu5sgXRsGtFhkiA1iSAhNn5XCcYJKyAdnkFJMImF9/G9&#10;hXRiRniCw3qRHiyUEo0lDXkVbSULrPSOFC3+fVojnd9WAXglIDxKoJAKx8e4PZ9OPJ8sQOxx2SZ4&#10;vHq4gMxHgMLGIiRaSmWp5DuI1FGVjwooavHqsTI6cDmeOlqDZw9V2uwwgUGAQq0FJGz2DL8T0Hh2&#10;v0U1j67L4vH+ClB02hfnBRyEmZTReM0HGwk0lVyXq/M+SmB6kPfz0bK92DtqEOoHh6B9aDBaBoei&#10;dPyNODH2bix56EGcvqDHsUtmfDP7YRyYdAdKp16L+nvD0Tw0FNUDA9A0wheF4/vjuRnzKGOKVTPy&#10;VD5zAYupAhi0MWR5YpKbMnVHET7JblX1H5LwJtmrUrEseSYqm5XPKFnbSOAgC8uswi/nt0Ojm4AW&#10;yt36UkreXJG3EmSkGd6BLEBmF3NSKf1tJ/vBNNYXzZtvo2Rl2cp3ZfDhfcn0iJk3oGqdL4GncwBn&#10;yQal7OhM+pIyzWNKd3npCmDVBeDxH96FQ3Ix5UcZHBLKKEFMZBYWOCfmr5eJrDq86N98IUi4xeon&#10;+y007QxcbFLTzXddpEe3pALclvgTSvJnQg2oKhFe70JnD4FMttNutEcrmUVbWi+0ZzmjNYfOr3WG&#10;+UMvWIb2gOmtnmjPoLTgg5ckGDUzlCGQksWfx/JQLSWSeNWSz+NJToS8bMm10DuiSHsfNmkPEByM&#10;+JGUV5xZOh9J7bvo8ZWkvg+RHkvvxnE7qtVALKrvBU0AYhoLo5hQ4AmMng9TH8+ms0+lUzxE7bxU&#10;20KHFf1tK5zSwUnqEuQ80oQpFZrSJJjEgvz0vkJV8TdfnIygITpf6gpELjxO531SSQWbQz9zhIzi&#10;UC1eOlSApZQVnYxCHMHW7VvYy29OLD0wPzhdjQUHytR/nz9Sq+yFow14jp877dkjBAceX7af5/r5&#10;I4U8VquKwKpfScbv1VEIONXho1OlvM5aPNMBQE+RuYjN5zGf28fvD5YR3Cx46bFXUDP2WjQMC0Xt&#10;4N6oHdgDdfdGomF0NIyjorF/WA/sH34LSkbfiOYh/rAODkfLoHDUj+iOxhG9UDHqerTd1ReHxtyO&#10;N7ZpMH235GhUqbR0sRmUgBP2lqhkNbHp24xYIgMEy/PvYBTybJR86vi8IbMUa9Mr+O6B+8kSH9qy&#10;D6mZ7zDwRDCY+KKB5RKUtpJTI5WTwibatdIf6GYYJ7oh92EZIfxmtJ7vh+rjMhAy95HxSAzSgsL/&#10;EhxU/YSYYhUiPXgMPWWwjiwljwFL2xU1ujGYkvIxpYcGXROa4B5fqXpKOyXnptsn5M/795cgvEGH&#10;FMtkp2RzalcCQ5cUGVewgCBRhLD4n5CheZBRX3IfpELRTjEI1dlGw219KAr/6I9LfCHaJ9xg/toP&#10;9an9YD0rA5D0QMXocJQ/3x3WdGnRoMyQSXDkWHmUItJOLvNaSAaeTgY74TYBos54Iyw5r9K5MrE1&#10;s4gFpRkrM5uwpiPSrJch5jIkAlXhs3P1qoJycmoxmUWR6q8g/S5UIdxTqZKhpuwtw0SprGNkk9Tn&#10;GfvL8MjOMizMaOLxbMeRqCyVjesypYVC+npIhK7CBmmx0LXixUOFjL5kCocq6HBS6Sj1CFLRWMEI&#10;XYGn+FmBBO1ZRnwFFAfJWghGtuHwbEChIiVN1iphid9v5Pk/OUPHpwR4loyiEyieP1KP53gusQWH&#10;bWu1TXuebODFw0U8lvT16KhfUUAh8knsT4Hi/ePFePpYHV48RibBa32c53maQPTEkXK8ys9PHOX5&#10;Dhbj9XlPExiC0DQ8BrVDw1A3LIRAEITakTFoGNQLdYMi+Ls/Wu8JQsNQfjc8GjWUkCXDuB7C70YE&#10;o35INOLHD8FzO/NUtucsvocZXIvNJFBP3FukAHwK5ccDu8yq+XVNZsWvQLFSWF4m70eMILiG72FT&#10;WhUSyACHbDZg0NZyDPlZh9gTC1GjvUm1hLXmCZsgU6DTW0W2knE0FFIWb+uNS7MDkTk9BFkzAnBm&#10;ruTySPcBshAyDxk9S+okBCRsvVhZxs1OaM2VejGykXxvAgbLpakXy64rTKaRuH7hd/BK1iJgoXSC&#10;JKtILpcszp0OicbJ/75gQW3VCRKeScVwSqDuis+DW1wxAlJO4HzmY7BaKCEEtflARRZIplwT5YOA&#10;RWuuEwo+D0D1qJ5oHNAdxcNDUDA6FIbJwSiY6I+mqd3RPCYC+idi0H6pJ6yFAjZ8KdLUyZcgU8Y1&#10;y4uVl8XtKm0/HDwfhy2XzdiQLuNDSJIPC36uJCrZnKyTxv+cJklR7ZiUWogJtDGUGBP3CoMgOBAo&#10;JEFKbCrZxKT9kqxUjVn7ijGLkfsxamWpe1ihgILAw3PYgEI6chEoNASKjCo1CtWq3Ca8ebxUUfen&#10;jpI90GmfpLOquoPDAhCVBIiqX0HiOalbONqIV4+WKifoBIqNdFi5fhtQ1KnKVJEhP/L8X56rxcs8&#10;x4LjNXjpaCVeOlKJlxntXzxapeylY9X8/grjb68cKSWTuAIoMjuelbIOkJDWCtq7BIpnjxO8jrUQ&#10;bMiMeLxnjzURmArx5qFiPHy0iUBVh1cXfIiykT0ICpEEinDUjiBQDA3hdiiaBoagakggaocQDO4O&#10;RuOwcDSReTRRnjQO6ou24YEoGdUPi8ePxae/XMJ9BAZJSJNktNlkY2Kz+HnSviKVjzJpRymeP1GO&#10;VWk2aSYJaVLpK/1vNhAkBCxs3dgbVB3Sp3xG92wrxHW7KjFkSwmGp6bj3T3JqNAMohQhUEi9hUYq&#10;ORmQ8l3QzPJpNfig7cB1yHs/BHkvRKJ8BVlIdgDZcTf+h2w2J4rlmpJDpHSePdoyyHZlRG9NtKrL&#10;kMQsNbiySYZNFKZhh+z8h9F/8Y/ouoSMQoZVSDTBNclAOWJI/bcFC/vkohsckwvWu0tadnIhusaT&#10;SSSXIDj2Enac+4QygrTLREonk95meqAl83pYLwl1cyLCBvCF2MGa64iKRYGwjA9E6ePXomXb3ahN&#10;7AXd0wHInuwB7eQAGGf4oflIkEJsNfw6H7jVQGTXdSO6d0Edj1NkmIE/bE/Aw4xEy7VW0mppFahT&#10;DtbZD2M9o68aUo4FSyj8KgLJkweKyB6qySps4KBSkhm5ZhzotDLM2l+ubK5U4LHgSubj8/sks7EZ&#10;68gebBWN4mg8V44UXDqa0GA64QrKk8/Okj1QbjzKSP/kUdJ2gsYzwigIEE8dq6LT2WSB2PNH68kw&#10;Gig9KpCQKYxCJAyNx+4cz1JV2tGhlYOQIX19uQavHy/HK8cJAscr8dqxMrxxrIJgU6XsNR7/z+3V&#10;4yVYnmsDh9XU8D9lCEDI85FWFQGh38730dECvM3jvH6s3iZrjjWQXTSQZdTg3UPCXOrxxOFWfLFs&#10;H05MHoLKAQIC0agjWNQTJGqGRqN6aARqZdAggoN8J1YnAELp0Tq8J4xDo/D+tKl4faceD5HJzd3X&#10;iAcoa6QZeTYlmtgcgvW0fZQhtMlkGp9ntmPV5UI1L8kPknOSXolfLpczMFSrviM/EbjXp9dgKe/z&#10;mVQdxm0txV2UmCNkmL7tzbhhWyme2bke+Zq5DGB2ivla871UXYUMiSdyROYbkdnFpAWtjWyhrcCT&#10;wcoFbTl2/F4qy+3QbApAS0YULo23g2lcBDTz/dB2nmAo9WXCKAg8MqaFbeoGO1w0PofIxdvhkFIL&#10;13iZcb+YTNxCM9vA4t+qcpPI55RQMM8jwZLhnlCCrkml8FhUCc+4NCw88BnlQD9SOMlaI6WT4evX&#10;X4ujs7yw/wkHMokotFr4nRpshCieR4D45S7kj/XD+VkelB6+aJJKT921BJtruQ7gy+CDJiioQWt0&#10;oZQZ/C8ffluWI8q0T2H+pvW4hYXrzp0mLNa2q0iyQUM6zcguY06uIHCsplOvoWPJSEsSpZcw6vwh&#10;rQ0zRAeTzs6kCdWdI5Fsf4UykRpz6ORiku8gFZCPShPjHgtSNI02pyVDkR6SUj+xXCvD7ducTaKc&#10;tIwkEEieOECdf1wcqg4vUN+/doTRmZH/GdL3F45RDhAYXialf5mO+ApZxhuHSpFwuV41W6qmy2wZ&#10;s8EmBZQGV85MUCIb+D5dxqWowJsnavH6Sf73RAXePsnPBI03eey3jlfhjaPl3K5Q2+8QUN46Lq0e&#10;lGS/RuEOtqVMQEPYBJ8f7f3DJbzeajIWshRe7wcEmo/IMJ46WMBrLcNLJ+rx+IkGvM/fPh03Febh&#10;EQSLAFSNDEbVsCiCQjAlSDAahoShengoQYOAQabROCQcNZQq1WNuwI8ThuDtA2bMOdiARw4Uqmes&#10;nrXIPm7Le5EclHmUfXNSCbTbjVguqd8X6yk32hU4/KCrxkot15nlfCdSv1OJDVnF+DajWY3LMWRn&#10;HUGiDvdur1ajkQ/cWoZbdpdh6IZdOJe9QLWSqXEpZIpHmQaRksIqwyxKvw4ZHEeaPoW9SrDShDPI&#10;9UbbsTFo3jsE+e/ZQc/y235wBi494YGKj91QT6ncLHOb5NsqPdWA0MZItBp6Yt25BeixIheuS7Ww&#10;SyyGjDbfJS4X3eKMG/59KjdVvUTRZNfY/FSXpTW45odCOCQZ4bhMj/nrvkaDgVLBQgDIcVBDiFkN&#10;nsh43hUtyQPQvmEYzN9eC+t5yo0cAkCudPbqRtCIRP3+fiibGIRzUxxhvdgdVqK21SAzQoUTJAgK&#10;OfaKSTQT0WWcivZcZ5zLWYBZP6fits0m3LW9CEM3tTDilyugkBYJqT8Qqv4nQCGOze+X8bsUTRvu&#10;Ty34q0Ah6dbz9lYr6wSKR0iDpRlyUWYjVlJeKKAQmcO1NI/agMJGh6VL+lI6+Yv7yrDgsAxoU4vX&#10;FP2vUEPzP0t7kc78CkHi9ZMNZAYSrcvw6rEifHOhhA4g0kkkhtQh/D5QLCRQvHm0zAYUlES/AgWP&#10;2wkUb5+oUuu/BSjePl5IplKBp0/zmk+VklkU4/WjxXiRLOYlAbeDJVhwsgaPE0zjNp/D7ulj0Xx7&#10;JJoHBqJ8WAzqB91A9hCtgKJhcCSlSTSlCJkEZUjtkEhUDu+FxWMH47kD+Viw24Kn97apZ/x7QDGL&#10;72Tavho8c8BEaVmJjZRM28iofjnP93uJEu1yEXaetWD32XJuV2EF2diXF2pUvoWMvjWe4CCjit22&#10;qwC37DDjju2N6EUpOe3Hg9h7+X005AcSBAgUFic0FzgoQGgXZ6eU6ASKFg3L9aGbcGR8F+hGu8I0&#10;IwiFw4JhGRWK1h9HIuNhV+he8WIgc4MMfvSnQCEB8BqWfWe8v/tLOC/VwT4xD12SZHKrQvjG6jJc&#10;F/47VG5KUlWsfrJXij7VYUmJGnTGeZEBXVOKMSJ5MWrMYwgODpQVTkq7NUurBJ266IAbH+6t0M1w&#10;ReXIUBjHBSHnwUDUxUWi7ThRViosc3uied9N0Mz2xqW5zmjPuV6lcYvJXB22mb6J8hrRhJE4nfkq&#10;Zm05idupV+/dWYJxW1gAdjRizuZ86vtWFngW9nQ6UxYLPJ14g2qylMIj9J3UXVuPNZpmvMrIKNmE&#10;IjlmcX0fgUKGZBN7iNRXpIYkQ6kod6CSEa8Sj7PAfkqnlFGyxbHkHOsyankOOnJOIx3Q5mRrWZiX&#10;5TZSy5fheTrSi/zvawcYoQkcbx8uxhuMom/x/G/zu7f2F+Etrt8k03j3SCm+PScjQlHWZEoqty3R&#10;ak1WNSVNZwUqHZxgmEDAev9QAd47VY23TxEUyCreEyM4iL1/smOttqvxAe2d4wVYRUYk6eArCBTr&#10;ee1ybFsTKeWInIPHlu++PGLCuwSGN4+U4CUyI7mH9w7U4PM9eXhv62W8s+Ignl+yE2/+cACvrD6F&#10;L977AEdG3oKKscImQtEyIFS1hNQMI4vgunFYGOqGhJBZSItHGIrH9sf3Ewfikd063L+/Dg8dquWz&#10;l+dsSxOX7vH3Eagf2VODeZSA9+8twRcny7HpvAmHzubhlxU/YfnTzyN22mSsmXgXfh55G1aMHIIN&#10;r7+BH8+X4PE9kiOjxUgykQE7G7gtfXgKMXybSJA63LSzlGsDRv90Hj9f+opl1o/ymA5N51YdyqT5&#10;k9JDmkClVURygEre9UH1pDC0prKMHr8XRSNCYJoZgPxJ/sh6yJ2s+AZKFYKEtISoik4GRAJGi2Qk&#10;85gypkV9YRCmx30Ed0oPu3gT7BLK4JlcAL9YQ6pbouVfu77CflnRDQ4plg3eS43ossRIfVUAj8UW&#10;XJeyHXrNo2iRXnnSEqHhg1WjDdGxdXZokLborBAUvB4C3XB/VHzUH4aHPFE60Q+GUX4ofNgTFcnh&#10;aD4bg5bz/dF0KAbWbG80KaDgg9baWkxaSAsbtX1w/PJ8TNgsE+9W4Q5GBOmTcfuOApU4NZafPz9f&#10;jRV5rdigk6jZiLWiVzMJHJQKUm8gzaM/kaKupCN8f6me8qMCs1kwBSzuY8GcT30s9iiB4nFGtvm0&#10;Jw5K4hFBQuwg9TmdejWBRrIOpQekRGFpv19OkykAN9LRfkwvw9qLhfho2wXM+mIZbpn5DEJvuBsB&#10;4X3h5R9KC4K3Xyg8fcIRHNYb0X3uwMCZC/Dg2/H49ueT2HS5FD9ersAmBRJSh8BoT4CQ/hNikh6d&#10;Qgn16clSfEigeP90Dd4/VcPtWm4TGDrsvY71B2eqCSJVePdkobpOOV5nZqYkKa3IIPhlEozSKtSo&#10;Xet4Xx+QMXxER3p+0c8YMf1JRMb0g69/JAK8ghEaGIgInzAE+Ycg2scDfoExCAgIxR1+3vj8tt44&#10;Pfp25I+8lsHhWlRQhjQROKRZtHFoDKrH3oiLY/si8d7bEX9TNBZy308/j8dru/PwFOXOY7vK8BgB&#10;9WHKhscJTi/sLsITBInP1hxCwlsfYdmokTg6/FoUjLsB1SN7k52QsQwLQNOgADQMjUD5iL5YOH0G&#10;nvklBzeTPUzdXoohuyg/dtaqaQ2GklnI/CN3ba3G8O0FamKjMdvS8dOpD1GrvQ6tMuq3NH9Khbm0&#10;1OXZqeRAq9YHpR/7wjIhDG3pt6FldwAKh3qiacUtZA83AWaWXQMDm+T1KDnD/0s55nFAALJK57Q8&#10;FzTnBaFCNw4Dli4lOOjgQgnvHpuPLisKERBr+heurwC62icXzXNK0GR0S66Cc2Iu7JLqEbPoPDac&#10;fhutRf62GbsVgpJVGLxU01FLPuVHQSCa+FvrqRjoxgbC+JoHkHk7WtfcA8sYfxSPi0DhkCCcmuyO&#10;hmO90aJzVfvLOBJtOb6qfqJRhiLLuhaHz72Iu7fk4Z6tFtytxi0oY4SowL3CLKg5R24nK/hZg3iN&#10;VckMYROrRedLDT+dTGSIpPiuz5BMyjqs0UrPxQKyiXLMJVjM4/pR0tvH9jUooOjsaKWA4pDkPpBZ&#10;HKzGK3uL8INGWlcEKGw5DstyKni+cqy7bMHqI5cx+8l34BMYjQBvXwT6BSLELxxRARGIDoxEeFA4&#10;wmghIeEIDYlCWGgUQgL5XVgYHY4AEhQKl8Ao3DRkAr5btQNrM8rV8PqduRWKyRCQUujYn54sITgQ&#10;DAQsaB8QKCS/4gMBBwEJ/ibrD2nvUZp8cLqYbEjkkly3AAWfDZ+LrRJT8g8qse60Ca98vwph194K&#10;L98oBATFIITXGxnK6w0IRlRwJEKDw7gmOARFonugH/wJesH8LSQwAr5efrjBzxcj/P3wbv8YbB3Z&#10;DzljY1A6IhSF427EiXGDsWbUEJybFMMy0AM7BtyKvbfejKUjB+OLj2Px2a4cPLPXjKdS9fjg52P4&#10;8NUv8cd7B+HwyJtJ+fuiZkR3gkIoaodGqorTGlrLkBh+1wuV90ajangU9JN647m3/ohRB8oxk0Ag&#10;o5VPZVAZvaMId6SWYAhtOLcHECwGEUgGi22zYNXpz1CfJ4Mo0cGlElLYhb5jsiC9I1r2hCJnlhc0&#10;CxxR9fl1KBsRjeoXeqJ6tz+lcbDqei6dz5plKgDKFWntU/PQSM4G5XaztN7ld1WjdJ3WvIjgxUfh&#10;EKuHc0IRuqSUIDDeDMdE44bQhXn9O7zvX2TZsKGbQ5Jlil1CUapTShUBohge8QVqYNyXN32NOgOl&#10;gzxUqbw0U89JCrUkp+Q4oCHPn/osECggncsPR0VcDEwTXNGaPACZU5xx/lFftF0maBzpjcrt3mjV&#10;RJBFyMN1Rqvk2BscYc3lCzCFY3faWxhE1JcxIkanytwRtiHihxAkhtJkCLYxu6oxfkshPiFT+InO&#10;9CMj70qh8HQCyXGQ+TAEKFQzoIBIdjPeoAaXsRpk3AZJTX6MBeuJA822tGpJjqI9cbBSJUc9wegm&#10;Ha2eJQ3+wwUek062gTp5/SU68QUzVu8/j+gb7oA/nScoUKIto25IIMJCQhASEEJwiEBYMIGBThYW&#10;EorwEDpbCL/jb5HcPzwkiPtw/yBG6eBo9IzohQgCzM3Dp2IL2cn6yyUqFX1FOlkFAWopGc1nJ4vw&#10;0ZlKfHKqHB8r4zZBQRlZxMdci8nnj86U44uzZQQI6dlpkxvSUrP6chnWXSrEkoMZuGvMXHh4hSgA&#10;k+uPIogp47XLNUaHRCIymKDxZxbBewoJCkZQcAjC+bm73GNoKO/FDzEeLhjg6Y5H+Dl27GhseXkB&#10;zky+DcWju+PYwOvw85ibYRwdg/Z7r4dlZE8sGzEYn3+XiNfuvg0XpgwgK+mJthGRaBocAiupfisB&#10;p2U4ZQ3BonFIKCr5XYNUkA4NRsPAcO4bhcoB/vhy7jzM3N+AyXsMmMAyM41lZjSZ50hKDunGPjhV&#10;pEgFZUkVbtwpkygV4f5Nl3E6dxFaczwJDpKvQxYgzNbEMqyhNMkOR+uZSFx+yBlVY3juYcEw3+cP&#10;c6y05gUqFiEyuUXKLkFBZnlv0brwOFLXIYMvOdnq3egzreYQpBx7Ax5JWrh9Xw3H+EJ0o6x3SjBl&#10;uCYUzBPf6/DC/+WLjHeZUjrZOblol9OSMjXMl11SEQIpOe6K/QJGfaTKiFTJJ0KxiJ7SSastvy80&#10;sWEoSnZHW3YvVUmkxoO4cB3M031QPzIcpll+aM8izePDbOVDlDEvW3Kp8SyULVoP0jSp6+iG2nxH&#10;nDizAH1Ts3HLLiPu2W7GsG3S7bhMDYcvHbqkj4bY+D1VKiHnmaNlZBINak4M22xYdVjF6CmZkypp&#10;SSo46eTSfPpHgsoTu8vxwCHpns3/Hqil1WA+2cMTh6uVPX1YEqSq8NzRWjwhFZLc7+uj5fg5txmb&#10;NQ3YcMoA7/Be8A3uToCIICjQ6UnJo4Ik6orTh5JJRCAmIArdA6LJKAQsouhQNougRdKiCBRi4QFB&#10;6BEejSAvf/QIiyEj8cM19l5Yvv8SVmfQsVXNvvQorcFXp0rwKQHhCwKE2FeUIJ+TVXyhrK7DbNuf&#10;nKnAFwSLpSKbZPxNyo2Nl4qw9YIRfe4aBw+/KLKCcPQMDkD3IF86Pq9FOT6Bg9cUyfuw2V8ChewT&#10;HOzL7UBuU5rwO2EeCkAC+f/QnogmgPb09kMvDw9MC/HD6hG34Ms+gQweoai+tw9a7g4jAPjj0MS7&#10;sWTwQFQM7IH2Ib0oV6JQP0RyMCgxhoTws82ah4WieXAMaoZFo56somKoP+oHBPO7KOTMvREvP/I6&#10;7t9bi/tYViYRJOZsq8M46bbOsjKKJlMnDKHJutc2YacWvE5WtjorH5eyvmI5jlGtINIprMUYZMve&#10;lOERxLL6oPKV3jDODAJOj+A+MvYJWbDGUbGPZoskCjJ4mrxRd1Q6lvnbWlNkTlQdA6neC40mR9Ro&#10;AvBw8qvwXmxQA/R2SyyA+xIzQr8XCSL1Ff8C427aLzH1d04p2eCVVMIbkNmRzHBINsB36RFkW15Q&#10;Gk6ZqhUWuUDLJvJmReDsU07InxIA3VNesB65gQxDJvq1Q8OmXjBS45V/Fc4HFkF07Y7qZT2R9okM&#10;ze9LIyPJkRfizwceiNRLL2Lq5lxM3NKEW9UsW6VqaruhO6WiyjZ8mkQJGdVahp2TDl1TUo1Yqm1X&#10;YLBaZWSSZlN3d84tITKks3Z/JZnFU/vMmLe/RiVXCXN4hlJjPu2pI5K2LEBRrlotJCnqWQLFAjrd&#10;KwdKIF21pzz4HPzE0UNjCAA2hhAVHIEIUnWh5yF0LFmHcx2hnCyMv3WYbHeYfC/OJRZGB1MgQkAR&#10;EAkjje8ZEoAASpep85/Fz+eNNqCgfXu2Al+S3Xx+hmBwmqBA++oMAYSA8TW/U9s02f78VD3+QCki&#10;E++sopzZeqEUb3y9HJ4EtdDAYF4TwY3SR4EB5U84GUInUNiM36l7+B2g4P2EknWEkimF8jjhcixa&#10;MH8LCJN74n0GBKJHCEHEnyxK2FVYHwyJ8MLK4f2gHdwdtaP64PiEQfihH8vHcEZvGYGKzt88mHJi&#10;iM1qR/RA7fDuqJEsUFqVVJYOjqD0IKNgdK8b2heXRtyG99/7FAt2GzF6ex5G7W7EJErT0WSJ0jN4&#10;TKqMGC7BRca7kKkYKzF4axXGkI0m58rQgFXYnK5BZlYiWvJ6KZYrlZPSY7RZci2kvOu6wbLFE7nf&#10;dkMby7t0VWimD0idXItkImcFwLr3DhQviETuaF/UJ/dGk8EJMiiwLcOTx5NJtRkQawrGI+qHH+C7&#10;2KTmOe2SZID79yWw+5eQIKQ9TnGm+33jCjMkV8I7qRwu8Ra4Lddh9dlv0FIiM4cTQRn1VQcZ9QCk&#10;hpgvWBMGpMWg8otAFE/tzgcViLrEm2DNoEbLdkbRQ47InES2kXsntVw4LH8IQO7TzmhP78kX4mqj&#10;bHyIZ9MWYPq2ixi0WUdZ0YiRm2pIGasxNtWCYaIx+cJHy4snUMjgtdI1WYa/n7C7EO8dl27fZBS5&#10;FQooVOWdslplqrlRgILrd85V4jEyhocP1anemM9IerUABEFB7BkCxfNH6hRYPHu0Ai8fLMO7WzLh&#10;0+ceRkpG/whxoig6QAgiSM8VUCjjZ0ZYibIRjLLigFECCnQqZR0A0WmhSvtHdrANMg9aRIhYBLqT&#10;tvcg2wjl/8J634FVBzMpH8qw6Fw5PqWs+PxMPT4/XY+vzjYRJKqVfa1Agts023Yjvj1ZRiZBNnRK&#10;i+79h8AvpDtlEJkDASJCgIEOHMJrEBOgiKDji/3/gEKAMSwoGlEBZBFkJeEEmghaNKWUWBifh4BD&#10;OMEugswrkpLML5T7hUehV3AMHuT9rx57J96NCkIxKX0N5UbRGDKJgRFoGNwDTZQVYo2Dg9A0JIiS&#10;I1BZxfAQ1BIorEMiUEugqCFQrLvrRjy3qwjD99ZgNpnhXAaUaTtrMH1vCSbukfEtSlXnMhkI2DYl&#10;IwGEgPHiXjPlqRU/p8m4HwUqRyNT+w5adGS45iDKaoIBgUCGY5SKelV5T3ndpLEj+yXLkFY/Qx8Y&#10;E7yR94IzLk11ReW0cJTNDMbZcS5oPBjFcs19pCWPPiNzrDYTdJoNHtiX/Rz6JOUifJER9mTuXVc0&#10;wClOk+GSWHD//14JQrrjHG+ZYp9QkOqQVACn5DL4xBXBIcWAWasXosHQg4BAdNR78MEQIAgS0Pmp&#10;1OzmLGEXDmiWgWiInDjYD/pHyCxIKXXPEUTSr0Xr7hhkvSbT+fUia+D/9cFoy5ERtuUBeqBZ6w2z&#10;cSY2Xj6HkZsLMGCzEcN2FmHo1kpSxUIM2SVT2hUTKEowVoBhZzFBoszWeUh6ge4rxxOpBViW04pl&#10;pNcbsptVBaBqOfgVKGpVM6Bo9O8pURYcKCWTqMVT0stSmTAJSbWuwoIjVXj+UD1ePtqEl/YWY97n&#10;S+Aj9QiBPozEos2jCRJ0DKlnCBRHEmcQFmGzMDqSWLiAgDg+v7NR+E6QoKMRDML5P7GIDudT3/P3&#10;UOWwXPsTbLhfcGAkfP3D8dLXS5F4Qo/YiwIMlfjmbC2+FrA4V9Vh1fjyLNcd9gXtj4c0mP/uH+HJ&#10;Y4QFUiYEBpCxhPC6OutNeF5KBGUCFh3XZLsum3Ve25VmY0ZkE1LPEmxjJWp/BYo8PvcJCwhFGO9B&#10;gDQqnMf25zkDBJyENQWjD3+bHumHjSOvhXFgb+p/OuQ9oWigzKgnCCgbSvlBmdHAdeOwEFSNDEEd&#10;QaKe8qR6BLcHheLgqOvw7NYMTD3YpIYLlImSZpJRzCYwTJI+PCwnauY0gsP4ndUsPzUYu9WCWE0L&#10;VlDWbUyvIVBIvRaDSVY28nSvMfgxsNHJrSyvkK7pesoKAyWFjJciXRT0vgyc3dB8NgLlr/RCzZBI&#10;VIyLQsvmO9F64S6cm+uHvAdC0H4+Uo3nKgFWpo+QoRfaWe4b+d/3f/4ELgnZcEwsR1fKENeUcjjH&#10;a1Pd6Iv/KyWIzKPonFi44ZqUAnjFlpIClaHLChPCF66HxjKRD8uFNMqTDyyYN9lFtVJY8z1QmhiC&#10;cw97om3PzQQROr4Mj09rMVyHzI/9iP6klF+HU/eRhejdiagOfOB8YLKW+g2hdwSZmoxx2JF+nLKh&#10;kVG8DpO2mzF4k0y5X40RO6swkiYAoUCCL3wKC8GU3aWYRYCYuq8UE/bJCFKlWCQduCQhSiUtSTMj&#10;GYWSHR0VmrTV1OprdG14+wBZwz7pXdmgTHpdPne83maUIdKh6i0WsrHPfQrPoD6IDguhAwSw0IsT&#10;/L7zXGk2J7PVRfze7/+RCZ1XTizOyMgtxwome/EL8MadY2Yj7nAxFp6rxeLzVfj+Qg2+udCExRcq&#10;8P25en5uxpfnq/GHc82IP2VBn1vHEHDomNLawuME0VF/75z/CPvPPINwv1DE+HhjavcAbJ7QF+UE&#10;A+ugKMoLAQuyhqFBBIUISgzaMEqPgZGoGkHWMSwSlSMilRwpHNIXC5bux5T9xXh0XwGmkEk8utNC&#10;sKjGtD1FCihmSAX49gI1JurkbWV4bFcBVuY2MXhUEix+m8BZpo7cfKkAJZoHWMYdaWFkzs4s+wQI&#10;KbNKhkiXhHDUb+uOwim+MJMRlT4WBt1Mf7QfvIVywwGtG+9CyRjK6Z/D0Gbmf/JkjIvutm2V5k0/&#10;0o/BbYu+RjcChEOShQxeg0AGaTf6oprb9H/V8r6ML1EwzzXZlOEsvUHjCtB1qQ4xidnYdPljIqE3&#10;2kq81ZgS7bruKk9eeojKSEBl8ZEonBMCzVhPVCX1hzUtyoa8Uo9x+QYYJrvjuMzFoSGNy3MiMPDB&#10;SxfyfLIP0Wx86NWGQdiVfRzSz2FdRiniclsxdkOWSpoZLiCxwzalv5ozgwAxgVRSDYUvQLFXJqkR&#10;oKjAvH0leONQEV+6vHwBi98HihWZMs5lPb44WYmXDoq8kH4NAhRVeO5YnQKKl47W4p0jhbjvsxXw&#10;9GUhZzQM8/Wm0wYoqRBCifB7hf5K+3uAQkCiEyjCyVrkWKGB4QgJFIkSAbfwXvh2TwbBoQF/PFtN&#10;oGjEwvPl+O5cHb4920CQqMCi83UYPPNxREVeix6BAg4h/H8wwcLGaP4Z9p95BmHCLgJ4X7y2/sGe&#10;eLN3GApHXk8giEC1gMWIMNQPoVPSmoaFo3ZgKOqGh6JF6ioIIjVkHw1De+DD9/6ohvB7kGXkwdQa&#10;zNxfSsYpky0VYTIDioyKPpkBZTjLyrQdZXif8mx1bgM2UG6sUDO9yzB7tdicXoYfGExW5WahXDOF&#10;DLhjnhiCRKMwC5bZNhPlUHp3HJ3lgvLR0WjY0B/tOTEoXuSIyi0BZBoOaIy9BebR3dGw90YGWumJ&#10;yvLOsq86O5qkw6QvGo2+OKd9GdctPoxrlsnM6YVwWmiCc4I5w/1/mwQR5ApaZNnglmKBZ3wlXJOK&#10;4J9gwPikBJQX9iRQBKBNwxvT+SiwsMq8HNLyYQmjBaLt4o04P8sJpaPCYbyPrOLALajJorTY1AeZ&#10;E3xQszwGbbk0qdNQNcp+fGgEHk1XSpq+2KdZj6VZjZB5JzbmtEHGVXz5CGXHdhmyrpzsQoZ1l+nt&#10;OtgEX/YMya6kzZbsShaMafvLMJNS4pE9hUhMt429cCU4XGmSNCWVmylZLXjtQAWePVSL5482YMHR&#10;Srx4pAQvHq/BywfK8M7aQ/AM6YGewf6IDCBd9w9EkMgBAkUoHeD3Cv2V9t8FFCJrbBaJaK6lZSEs&#10;LAJeQaH47sfDSCKb+J7M4uvLFUp+fHGqAovPluK7refg68PjBAahX4xICkoEOqM45O+d8x9h/5ln&#10;4O0dyvsKQ0/KlMDAnuhFSbL63p6okpyJwRFc90Iz5YVYnQAFAaKV2w3DKEUGB6NJWkUG9cTXY4bi&#10;BZaHGSwHMkXCvF3FZJx1mMUyM2l/OdlFparXGs3tB3YVYWmelTKDZSJTslNt+SqS/bqKEmRtVjOW&#10;czs1ez/qc0dABkeSjOEmA8s7pUeLKZwBz5mS+hbkTQ9EyTfXqbloWiX/53IkmlZHo3ScHy7P9kL7&#10;pUAgV4BGRmSjjJGKUgbNVpO9qhCty4vBc+vflopMuBMorkkuQkCSHiHx+l0+SXpKEPwvkCAb0M0l&#10;Mf/+bnH6jK7LShG0WOhPAW6O3Ye0gkfV3BpqElcZxFbai6VzlwwqSmbRerEfrOejYc0h49D0QNVi&#10;PxRM8oFhvBe0swNhHhmOiw95cF8ZkEZ64BFcNIF8YERlGXHI4I2stIV8ITVYmtlMjVgKmUpvY3op&#10;kvLaMX6zAeN2VlBPlmBsKuki6eMU2nQWhllkFTJjlowQPYd6dBZt9kFJAy7HByeqGCn++iQ3MtK1&#10;pFuvyLXinUMleOFYLV4gg3juSDleOlKm+lB8ti8Pfj1uRxR1e1SH9pZIHhYSiZiACPSQPIjfKfRX&#10;2t8DFJGSw0C7su5CLDwkhCAVrpK4Iv0i4BcYgbe+X4PEU0Z8c7kaCelNSLjchOWXyuER1F9VJEaT&#10;BUmuRmiItFDY7uHKY/4j7T/zDELkuRIouvvbclEkp2REsB/L0Y0ou5egQMnRMkQ6moWjWsa1IJuo&#10;H0L5MZwOKUxD6i+G98D+8Tfj023ZmEPZMV0S5wgGMtDxvP2VmMpAMlvk6g5b72DpgbtapflLnYQt&#10;zX8jgUKYqMzatim9Gj9ktWKZZOKe/QnVurtVD2nJ2pSBnNsN9AlhGZTR5V+5IW9aCJq+vRXWbTdD&#10;86QPigZEQH+fP4PozSznbpQi16BV40s27o9a1SWdLOiojO5NhsHjluWPwo3frYFDSim6xWvhsLQA&#10;wQQOxyWFG+zjTf/DEoRI5bzEMsU52bzLZUkR7OPz0XWxAb7xOiQeeE9VTEqehBrFWO+IdhOdXtsX&#10;bak9oZnlCe34QBSMjYJ2ggsqFlOSXO6LlmPXQfuWPTRzAlD8pj9azgShNY9UTWiXwQsyMYuMViWj&#10;V2kzFmNrVpYaZ2GJphw/0IE3KvlRgVXaJrxxuARTd5ZiHNmEDSRkun8WAm4LSMzpAIpZ+8owj4Xj&#10;QbKDeXuq8ezeIh6v6S8kx29AweiRJSNh1ZGiV+GVY7SjtJNlWHCsgkBDKfPUewjwtyURSVOnraIy&#10;lIU6DDGUADGqAvP3C36n/XcDRVRQOIJ5LKks7BFA1kFtLxIolNvPfxKLxeeL8YMM659Ri9nvxaNH&#10;ZHdGagGXYFXnES4VsNJSccUx/9H2n3oGBOPA0BgEhMRwHaVyUiIJGu/3jELe2BvQNDhI5VJUjoxS&#10;9RSNQ0NRPSxSWc0IW7+SOgJH8YSb8Mkn3+Hh3cV4hJJ0HiWG6sbO8jJ1f4laz6acvX+7CYnZLSoB&#10;TeZmkZaytVkVSnaszWlk+WjEZkpgNWp5ZjVmbMtF7OElqMzvo3qTWrVhqtm0VTEEluUsH+R95IW8&#10;SQEoGBOE9Cm+KP5QRmbrTcktcoNBVvVZckRzDoNklh1azt+Mg/MkSZEAI6PIZ16DPRcfgH9cGuyX&#10;6mGXUgRfAoXvYm2GU1z+/f+jrMKFSOWSYtkoLMI+uQwei0rgHV+BuxISUFx8o40FyEjGRkkoIZLm&#10;8maPDYB+mht0pFRFS8JR9V0fFD4QguKR3jA+xYeTcT3Rkg/QzIdULOnY0m9DElZ4HKJwq6JgbijS&#10;zMC2LAvWZxSR8lViY0YTVmY388VxzRcnfRuWkBXM3FGMEbtqFJOYSqCYJsyBEUI6c4nNE6AgQDyw&#10;rwQPH6jEQ/sb8CSB44+XhDXYgOLKOTlsQCE9QGWY/RpG4Dq8dawMb9JeOl6M50/X4aP9uXCTJj1S&#10;YGk6DKW2j2Qkl6ZPyZGIkCZM0v/fLfRX2N8DFKqVgCYtHuo7Ong0LYbyQcAjjN8LYMTweoIDo+Ds&#10;E4LnE1dj9YUCrDhjgHPUdYjx91WUXoBCmEgM7yUqSFogpIXiL8/5j7D/HKMIRZR/CLoHhqgWmJ4E&#10;vhgypZs8fLFl7F2oIBBId/Xisd3RLM2k9wagnGAh0qOWQCGjazUMiUDF3TGInzAeTx0sxOP7ivDQ&#10;nko8IkCxi+VmfzHuZ7mQ0cteOFxBttCAtZLIxrKwSiq+GThsM7TJ2KUypEAVfmQZeedcI4ZuLsDI&#10;LenYc/l1NGt90SwTJsvYrQZbXZy0fEjHyPa0G4GD/dGeHY1WvTtaL3vAmk7WfS4aZesCUfRRTxif&#10;YLC8FI6WXT1h+pjsOrubakmsNUdQknTH7FV/gH9sCfwW69CFEqRbUikc48z/g6yCCOWUaLrfnpLD&#10;LbkQDmQTdqQ9kYtycDbvaV68GwHCzVbxQuSUyYSlCbTgrWDoJ4YD5+5WWWutqnuuNwo+CEDRuGCY&#10;3yRVPHgT6k9EEUn58GQkZB0fhowmJExC64Ia7XjsydmJVdINnKbGh8yUYc4asYEmskBseW69Gldh&#10;zg6pkKroGNJdgELkRjnu312quijP28sCQNnxwEHJtKwmUFTg9aPVWMEXv47H+ZHHX5fFSMHoIQPa&#10;SLZm55yYMpP4x8cr8O7xarxxogZvHCzDjcNmIzKUlD2sFx2R2p7RWOUWsEB3Nm3+/81Wp2BzkP86&#10;UFxpAgyd9nu/iwUSRHzJMJYfzsEbi9YiKkSaKP//rOcfbX8PWLoH+uOOQAalsbehnlReKjZlpKy6&#10;EYFkGWQWQ0LRNEIG9o0mWESibnQ0ckbfiIVLjmH2EQYNBo75ZJgP7CkhUFRgJm3eDgMWXW7EKjJO&#10;W+CwlYNO9ilBZYXIDQarldlNmLuzCAN2VUPmRh338ynk5DwNawEDJv1BKuNhslOyQgaGbtc5ofXM&#10;DWjcdD2qY7vj7KPuuDzJE2WjA2AkqFmGRaBkZCgyP/NH07lQAkg/yvGuKh9JOqBJTlKWfga6LzqB&#10;LkmFcE4sgH1KARwX6//nWIViE4nmDc4J5bAjULgsKUfXH/Iwe8W3aDVF80Hw5ol0tuG/pN2YN5Ib&#10;TkT0hPlhUq+MaMoRAQ9PAgAf0MVhqJwWiaIRYciZ6YWsN53Rkk2popdaXh/IVILSGtKkuwFJp5Ow&#10;hMxhBZ1UTMaQsKVa84UROGS6//XZFUT3KiRr2vDQJhNmHGjEjH3ltArcR6C4n9RShsN/ZJ9MTmMr&#10;FA8RLGS8yqeoQZ8/VInEDBlqn/RRtY1Te4oWJVCszJGMTdJO2jKe/9uz1XiXwPIaweLDX87DxdeW&#10;fCSsIYYO9xtQSL3EfwUoxP42J/nPgMOVFhISiFCfAIT3uRkRvW5Az8BA9I74+wDqv8P+HqAIDfYn&#10;KwrApzeHo2xEP5SP7I0mMovCkZJDEYR2Gd9i2LUwju2DxtHdUXhvINqGh+Cp24dh/mEGDgaNuYca&#10;MJdsc+Y+W7f15w8VYwllxw/pV8rSPwWKDRqZZ6UWn5Hljt9UjOE7SnDvjjrcurUUD2zfhcb0PmQS&#10;rpQhwipcVblWHchyI3Hm1a7ImRKK2il90UgAMzxCebQ+Bm3HRsE0KRAZU1zpOzejPceZ/hSqMkBh&#10;kvwjbsvx9Pb4ePtXcEsxM3AXEiTy4SRJj/ElG+yX/LObS4VNxJXeb0+kck6qhkOiAT4JZfBKOo6C&#10;ipfUPJ/Nkn2Z5/ArUKiKG204dM94Qz/SH20nRsCq80EjmUfL6SgcnNENtUN7QDfRD+27+hJAepJO&#10;SWcvOzQQgaXduVl7PVYc/xJzfk6DdP/+zwCFdI9++3A5ppI+/glQUIr8PlBU/QoUX56SeTd4rP8A&#10;KKQfyPKcFnxwuBRvHCnG0PvmI4iF05alGIkoRYdtIPFfAwqxfx5QBAT4IiogCEEBgfD3DyR1J5UP&#10;7/G7+/4z7e8BikDKpUj/IFwX6I20UbejRgbtJRg0DvUjcAShmuxh55Rp+PKJZ5E86xHoR/eCfkxf&#10;vPPs27j/cBEZZjEePURZerBcDa33EOXHp5fqsYxlYVUGy1cHSPw5UKzOLCOY1GPWNhPG7izFqG0W&#10;gkQdhm4pxqAdhfg8NRaN+VKJT0ZtIWCZJGmQ0jrPHkiLRMuh29B++h7kPRaiep1az18L3VwPFIzv&#10;A+uu2+hPPkrKC8sWNqJSu3VBsMr0mWY7VFOW90rZAedYM33SDMeljTZWkfhPZhXCJpzjSze4JBXA&#10;hRrIYbEB3RK1+HjHm6qypoUOLgNwIK9zCjUbPRJm0E5ZoZ1GsJhAkNh8LZkEby6TSL5hEB9ECDSf&#10;koVIF1sD9ZlBhjF3JquQfvoOuJgzE6N+ukh0LsATlAviqOs1ddhI9JaRlW0m+Q/y0qoJFNLbsY5g&#10;0YqHU824j3JDJvmV0Y8eJFDYhqqrxqMHZLAZGguFdA2XOS2ePVyL1wkwP5A+ylR8tnEuO+ooCEhy&#10;fNsEOzSC1jcnS/H1YTPpbhi6S70AqbyAgqrE7GAUv2VW/mWh/nNT9Qt/h/SIoPRRdsV3UVds/7kF&#10;BweiR2iMyugM8vdHtNr+57Vu/DX7e4AimO8hOiQAvtxeemtPtNwbjGZKjKah3VVnsFWD+2NRah5e&#10;3WXCGzMeQ83waGwaOxAf7s7HI4ekcrsWT1JuPMAAI4PjvHCwCAlZLQSC3+qvOu1KoJAJnz67WI9x&#10;26WrQClGb6vCsNQKDNhRgTt2VuKe7Rrsv/AC2mTmOxkNS1pC8sVnbMxb9SSV0a0u3IWsCe6oGRuD&#10;AkqPyqTuBANvVa/RIq0dUsnP/dvy7Qky1zA4y2C/lOnc/unYk3BLTIdbQjHcksrUvCCOKSUbxHc7&#10;3PgfvHTUTTjFmzLdBCTiq+CRZEBY3M8oK7iLN0FGoHcHdNJBK7wDKHjTWkdYSZNkKr+WbTchb4Yf&#10;TBPCYZjpDc3DXsgZ6wXL/ZQYWX0JFERKTQDXPA4fhAzsUaG/Hc9vWovbt5lx/S6Z+akcCektfCmM&#10;9rkywU6dzQgMMiy9jBqluodn0rEz6vDOMdI+goMapo4s4hEyC5lMR7qEz++YoOYJ6tKnldXgmSP1&#10;eH5/GRZelJmkpH1cRniSHAoek0Chxndg4ZDJgVcQoFIulWHBwg0ICumuUqd7BIaykAaT0kf/HdLj&#10;bweKYDICGeshIsQGEGKSQ/F7+4qFk0lEB/VAdCCdk1HYlsT0X2E//xj7e4AiwpdsLtAHgcHdsWpA&#10;FNruDUPTsBiU0elaaF/c9zDeY3D4Yu5clI/vCcuovvj25Y/w9KkSNaDxU/ta8ajMQ3K4Eo/uLcYH&#10;x8qxMtdKUGBAYnD4a0DxA8vHvNQiTJckP9oQ1RGxALfsqsQtqdUYvK0aU7fuQqF2GKUDgUKSD2Wm&#10;c+kHYqS/SGKhyZNg4YviTwNVx7ZzL8ogTx5olukCdJQrGneChtT9UXbwfzJsXouF/ibAwcBap78e&#10;wxbHwym5FO6Li+GSbKYEMWb+01iFrW5Cv9E5uQDOSUZ0iy2FX1welhz/FLUlUi8hWslJTbYjHWLU&#10;jFzS/TtXOsCQahXR+BCQEQzLd64wzveC/uEgaD/3RduFm9EivUCFTkkuPP+vBqEhrVp86i3cs1mP&#10;e7fUEZVlGnu+zF0FSMlpV7XOtkFUxPiyGOWlNnqZsAABEq6X0tGlXfz+fbW4X+bG3FeKJw6UEyQI&#10;FGpdjicFJFgoZNasZwkULx5vwLuHCrFKYxufQkURFpJ1ZCqyLW3nwl5Ensj8mLeNfQjhodL7M4YO&#10;J5IjGGGB0TTpZRnKQhtCh5XEJTomGYdKr1bbHQ5JNiJryQOw9YOQAm+THzaH6XR02c9mnb00lcyg&#10;k6tmUXF2nkf6YoQG2rp9Rwpwqf/bWM6fShLpwSp9KmxgEk6ACeMxbPkff7qv7fN/HUBU5zDJEOV9&#10;q+v8k1yMzvv5bf9O+3uAIoqAFxoUiMiAKKy/OwbNA6PRNDgc9aNCKEH88e7c+Xhn7RFoxt6Jmnui&#10;ET9tAr7dlYcnTspUCbV4mozikSMlmM+y8vDeQizOlgmEWA5UcpUMOUBpKu+fJk2htqEB6/GtjIK2&#10;TYCiDOPIJIZzPZJgcTvLbd/dZkzdXI+btpfioz0r6fh+ZAAuKtNSDeMoQMFA26ZxhvX0Tcga54Oi&#10;mZQVWdehObcLmi/7oS01Bo2rbkbj9r5oTY+hr3XWc5B98//W3AA0Sy/qcy+SVZyFo8w6lmCmv1rg&#10;lGDc+I9nFUQiF2ETcbpMd57cKSGPbKIE/RJ3otQ8khcpQ3dRbhDlrHphFkKjyCbyXQkYkrbKB6Eh&#10;IORSl5E6yeQp7Yae3P8m7kstZpHhyu1tNcLct1Xvi/ZcL1zMfgkzfj6KvjvqMGprvZokeODOWozb&#10;asCn6U0EBWmOknoEacaUbuHSZFVHJlCvGMdKsgr57aMTlapuYvZBGemaQHOgGE9I5DhcQRMmUd0h&#10;O+qw4GiDmnDntQOFSOo47gYCgkzL1wkUAhrSji7sYiPBJDimP2LC/OgEMXSIYASHBSPaP1rlIkjT&#10;ZIQ/HTKwOwuvJAjZkoRsoEEnEaniL5mUkttAR6W+7ux1GRVi6zpucxibs9tMsi8Z/WkKcMTRyQTU&#10;iFh+kQjkNcREScctYQsCAvL/zv+Ko4p1gAeZx58Cgs3kGmzf2/ZXDt9xXf8VCw4MQPew7gQf6cwV&#10;iihKm0je15X3EyWdy369ps7/yvbfBhTC5GSsjgg+7/V39UHL4BgyiXBUDg1E7dAovDNhOt5fuhna&#10;Mf1xfmx/fLNsK15mORCW+SIl6JMH6jGfweNJSo/njxTbhktkuRKQEFudU4EVLAsyuJEMBSi/yVCK&#10;8/dZMJWMVbqky+TIY3ZWKRu2oxIDUi2YsqUM1+7QY+TWAuy6+CXLeiiZN1mBSAhJKZCEqnwv1PwY&#10;gez7KMGP3AorAaJhSx/kTPGEaVwALCODYZoRgLTZLmjeQv/JckQTGYhMtC2SXxoTagp7YUhSHIHC&#10;APsl5XChr3ZdlEdWYfrHsgoZa8Ip0bjRNckMT4KEV6wZdkup2459xAsUNiEDbPBCCQotxlAbo8iT&#10;/AeZ9p3aSiuj9XA/oUsEChk2TAYjVQlUMoyd5LGTWjVImzB/b8z3RJXuDjy3/Rdcv6Ucd25vwMRf&#10;BCSKMWxXlRqA5v7dFiTltlAaiDwgSNBWdpitcpMmiE+0X0ynXrCviHSygYxCRp5iIZDenkdsJrNn&#10;qYl1ZPaso3V44WgV3iTd/PpsOZarwmE7hwwHJ3UTAh4KnDLrsElTC29G4qhgHxZMFurAQISQXUQH&#10;SGGNQO8YAkYYt+kIMkRcRKg4vs35QmWfsEj+bhvxKZiMQvIBbA4qOtvWgmKzK+sdBARsqdqSBBXk&#10;J+whXLGIHpHhBAlfmPVpmDJxJHpF0jEDr3Q2ccDfHLITGP78858yGzn338YoQv0DeQ3RuK5HH0SH&#10;8riSGCXAyd/+tO7kz0FCntHfBhSSRdo9MAJBfN6r7mH0HRyC0lG9UTi8D2oG9cGHM+7DlzvSsHbW&#10;LLz2/Ed4dT+DxrEaPH6sCW8dKsVzBAwZV0SGMvz2gkhQqShnOchkcGI5WM1yYDNb+VqRWY+4tCZM&#10;22HERLLUUXsqMGK3TGZts2FkFhO2lmPcJga73TUYsrUSU7YeRKFuDMt/CIOpH+U5AYP+IIPXtOdG&#10;o3mHL1o0LqiJuxbGUQSIGaGo/CNl+YFb0LrxOhTPDULuXC+0ZZOlExw6O53JRN1ST7g37W34xZ5B&#10;FwKF5yIzJUghPBYZN/7j8ipU3UTB/R5xeZl2iZQdiUbYJdRQdqxDef5g0icZLl/0lWgtoVJd0Zbj&#10;ifrdPVEbTzmyrD+s+++A9YIM8SVaTNDTlaDhYOskpuODocywGggwWkfqLDIPgsbPl9/G3dvy0T/V&#10;zIdbiCGbSzBAjQlQhZF76jB6mxkfnqf0oDYUJ5Z6A2EUYlJPIem1nWm2qygPPjlRjsf3Sv1EnZId&#10;T5A1yIxcnUDxHIHjeTKLF7n9ihrCvgzvnShCYqa0evD4PI9kZnYChUQRNXz9hWIEUOdHUm5Ey9gJ&#10;lBuBLKTd6cT9r43EyaOp6B7uy8guvTgjbBFVRWY6HwtygFeAGl+yeySBJNCXLEPkilB1OguBwtax&#10;ywYsahQoYSC0UMnwVL06CTjc7h0VhWt7ROCt1x8AmrSwNmixNPFzBPp4UlL8dQf/DRh+z2zg8Jv9&#10;6X+FCYiskuu98vsrLZQgFhUWhOL8bPTvzfvx9+M92ip35X9yf7/3PxtY/K1AwWMKUFB6xd3REy0D&#10;wrB/6K1YNnIGjCNj8ObkcXjjRCG+3HAOrx4zqrlWn+E7f07KwqEWvEKAeOFIGZ7dX4r1Mi9LdrkC&#10;CpnlbZUAhEjcjEplUsZSNC14cU8hZqWWYsJu25STU6QLAUFCbEBqNe5MLcGgnWYM39aCiVuKMHB7&#10;Md7bG496bQQZOVm2tGBIxb/JHTIStwTb9nM9YKEE0UzxhVXTQ+3TZJJpCp3Qsv02VIyLhPVAb7L1&#10;YMXi280+aDLw/1of1JgCMHTR2+gab4FXYhG6LtbDKdGSKePG/ENYhQvZhH0ykYj0xSnJCPukAtjF&#10;5SHp2LtkAYJizgQJGzuw6ggSmt6oTrkV2pEhKJgahMopIdBP8MbZ+93Rsv92goI7rIXUVtIG3Dk+&#10;hfzXGKZaTtr0TjBox2PSjwdw75ZaDNtGkNhWgXt2VWLQrhaM21GEkXzIY3dX4L5f9EjJbsNGvjxp&#10;+RCAUEPgZzfwsw0spHlzVVY5kkgNn9tjweOHSCsP1iqgsMkO6flZgwUEihcIFC9x+9XjlXhdzXNR&#10;hj9ekFRdaSqVofLkHLb6iR9zG/BLbiOSDuYQGIIRGiqSog91MYEigI4d4ItTR9ejvUWHEssp9I30&#10;Q8+waDXkXYQaGYqFWrWSEFQiorF+5Q/oFR0IGfchUrGKK4GCAENQsAGFAEwEo3IoGYmtjqFnzzAM&#10;G3wzykqywIcIa9NFWFvSkZ9zGD3DAxChgEIc78+dyvbdnwNE529/CRJ/dgzl6JQo/wFQSCtOj4hg&#10;glc52prNGDHkFsRES+cyHpP/k3En/vy4f2/Ljw0oCKyUgh/eEo3SAeH4fuQQfJmyEt9MHY6XX/sC&#10;L50oxef7W/HWwXa8Rnnx6rECvv8KPHy8Da+Scb56oBpfSYV2eiU25gqTJFBk2IDCxlQleIgErcUf&#10;M1vxGKXGbDLdqbtLbEagmEiQEJvM7SF7SjBytxl3ba9Vkwvds6UJY3/KQI52HsFB/IDBkoy7xeyu&#10;AENkfNPO69FAudHyywCVb9GeI/UR0uepC5pP9Id5mC9ad0WToXdHe0FXgoQEXh+0mbuh2WKPzOz7&#10;ERJ7Cu7f11EJlKNrSjkc4/4RrELVTeTf70F9I6jUbWkB7OMLcOP3q2EwD2XkJ5uQph6hPFI/QcbQ&#10;cngY8iY5oeTdKLQdvxktx29EzZeRME8LhHaSD1p2DYJVS02lgIWgQaARRFXTwUs/e10YPjy4GDft&#10;aMagHRUYzBcwZIeMhMxCJl3H95Rj7C4zRvPBT6YUeY0SQSbSXZMhlZkdL5AObatgqmUk4DqzRg0y&#10;8uGZKtUMOl/VRZBuEiSeoS0gOLx4tBovq2n0qvHGyXK8ebISb52qwicnKwgQTWQtAhS2FhA57vrM&#10;Kvyka0DKnjQWTlL/IKmfiEZvyodoMoe+Yd5oqc9Ga+MlWGlo1OPFJ+9Dr5gQREWQQUSEoWd0OK7t&#10;HoRzp3YALRbkpB1C70gZ5UoG2JUUcBkz0+ZQAhThgRKh6VxSJ8Eo3TMqDBPHDII++zgBwoSWhjS0&#10;NpxX1tZIsGjIo8N42yo6lePJWpy60+S7DoAQcPpV9ohJvYTUpdjqJmwVqrb9O83GCKSy8q/XXcgI&#10;4lFhPmiu16C1PhMsMJg7ewwiI4QJhSAmLIbgGYEY7vubFPn7gEKkXwAlTi//GDzZMxAlo6/H14+/&#10;gM9P1uDLk2X4+GQtXmUQePVwBV46U4MnT5Xj7cMFaga2J0+IDC3HawebsDatGks1BAcVeKoYdKTi&#10;UiRoHX6k/czgsZLl6o2DpZgnHQ73VmLavjJl08kiJu2uwujdxRhFoBi3XcbfLGawK8MttOGU1G8d&#10;L8XBvJ2oyr+NAdIeLXp3+gV9in6g+ksdCYJlYjgal91NRuFOH7FDHX2l7YIvil6NQPmEKFjPBHFf&#10;AotZkhwZtMlGpAqgjfK9xdADdyZ+C/slBZQdhXCKN6m6Cvv/blbhmqy7wTmpcIN7cj4cki3ollyE&#10;sMRifLXvXTQXErlERuTJXItkB9LZReuPwleDkD0jELh8K2WII5qKCACFZAunb0DODE+kT+KDyKG8&#10;MPCGtJLubavIaTMSMMhMzl16AaO3yPD6lSr9VSbtGUpKN3xbEUZxPZ7yY+weGV+iFNN2l2HuzkJ8&#10;n2G1SQFJoVXSow4rZb7PnDIFGquyKrA2txYJ6Y14mQDz3LF6PHO0liayQ+byrCXgVOINMom3TjCa&#10;nKggUJBRnKrGR6cqkXTJNriuMBXVLMZIIkC0iexl6WENghixpW+EmHQjj2JB/Xn19wSIC2hroNFp&#10;2wUsrDn8Lhub1sYi9ps3cPLQBjp4IaNtFgElDdbmdJQVnMWgO29AD4JIj4geChwiSKOjyT56hIeh&#10;T0wUbuzbHW88PxvVRTwm8skeMtDK/4JMAk38TtlFnjcT44ffqgZ4ETYiDmhzemEIPKZIpY7t8JBo&#10;1WktUlgKo7FiLnQ6NRIV2YuNAchxfqtfkOP0DI9QJr1MFaiQ4Yg8igrtTpDjceiwYcE+OHtiE4FT&#10;gEyeQzbefvVx9IyRUbMCeX9iAjzST0UGDiY4CNuiCXjJMw3hsa4cPauThXSCi+1aBdgIpKHBvIdw&#10;+EUEYWBYONY8MgOfJKXig1MV+OhsFd5nEHhXJjg6IZMcUXYwGLxytAyvHa1g2WCZILv85KRUWrLs&#10;iLHsyCDLMgTBBrLUFTkV2Ch5O1ktWJRei4d2FWLObpmgukINYyA2VeSHjMlKk8mtpX5tKMurgMXg&#10;XTUYTla8hkCzOa0SuTmfQk1/aZZ6Cg/lS1Zh11l9oX/EDTKoTcvP96D1bC80/tIT5vkRMI0Nh+lt&#10;gkOOrbuEDDrdJGydAVjq/1RfEoLOj+dfQkj8RTgvKoNjkgkOCWYbq1isv7HDzf/+xSneco/novwT&#10;XosNcEgyw2WxCT2W50BreASNvBFVW8uLhN6F5TUA7WdvQt5YH1jvvwPWYxGo11BLGV1hTSctuhyI&#10;mq/7QD/VA605MgqxMApqM2n/lUFyNdeg1HwnHt2+CiO3FhJ5a3CvpMD+BVDIaFWlvwLFfaR7L+wp&#10;wHJBfQUUIg9kTg6ZCKecUUA+V1E6yFwdTfiUBeQ5yo5nj9YRKCohg848T3bx2rEKNRz/nwPF+4w8&#10;35+iVs2ReT1/AwrFKtKq8EtaGUIoEcSBbEAhbCGcjmpiRGdkJ1C0dwBFewPXTXToVkbWNg3a6TAi&#10;E1rrzvF37td8AU31F/ibEUXmC3j1xUcxcdTdGDXkNjw0ZwwSFr5LIKGjtZnpbJQZBAg0pfF/PC7N&#10;BhS/WVtDBuXHCciI1n8BFOLMZEACBFIRKnUdwV7+ZCCMyD6UBvxdOR8ZkmIkitXYnLPTogL9MX3y&#10;cF7nYxh8543oFRmC63tGEeDIhHgcof5SYdsjMgjPPTmFzyODQHmZ15qO9rZ8JC/+BL3CKdso08Jk&#10;eECeUzEJVYnLc3cAhW1MTWkNktYY23VdeR1iNvCzAUUkQaunn6Sn87eonmR/erxzqgSfnK3Ge4zi&#10;NqCoIlDYpk58le/+zcMCFOV4nqzy5SOUqmmNqrLyt8xfaUGTxD7p01FBRsHfM5vwAcvHwyyLMlPZ&#10;XwOK0ZQfw1lWBwo7lvlCNhfivUtNSM5pwAptBXZlnkR1/vV87QIUMg5sVzSrQXrt0XaI0v1Jb5jH&#10;BEA3wg3FlPGmmb4wfOKH9rR+BBiyB70d5b+0etgqNVU/EIuXSsCqyh+GG5N+pO82wTWxAHaxRgJF&#10;fqZ9rOGB/x5WwYPYJ5rud0/SZ7jHF8M5uRDXpJRh/o+LiXYeqhkGOa5kvFLLSqP8aDoVhvQFXiid&#10;EgzT+EBUPEx9telG7huGtrQ+OPOQBy496siA4qIG6pAWE1UJI0PcEQUvat7FoF9ycNfWKgIEddyO&#10;UgyW9mg+7FFkFzJS1XipINpbpsw2vkQlHthTiK8uSVq31FDb0L9zbk+pbJLmTanslImIkygj3jhY&#10;gpeONuE5NbdnpZIdr1PCvEmgeJtA8QYjzNssSO/KJDnc/vR4EZZTh0rvQNuI3NJsWkvq2YitBCBf&#10;pYcJFKFCtf3x0nMPwlpF9tABFIpRMMq3i1Or9TlG1zN0mrPU7QSIprP8fIqfT6vf2hrPqToGqW9A&#10;Ow15BIdcoDmTxyPzqLcBg1hT3ZnfgOJPwOISozf3rdXiuu4CFELhbXJCwEGxAwJAGLdtFkaA646Y&#10;8CjeRwQCPLzRr0c0+veKQY8wyh46XmSgDOJrc1bJB+kZTr1MKYFWDa/RQCvitgnffP46brmuO67r&#10;FYa+lFZbNiaq3zuBoq3pMte8b6seh3etR/8+MthwmK31RuoXwnhdXEtPVzFb4lpn3ohU4nIfAYE/&#10;AYrfzDfMl2AhrCgaXt6h+OlUK746Wk92WIEP+T4/ptz4FSjIKt4lq5ApGl/idy8SNN6n9NyQY/2r&#10;QCF1FNIXKDmrGc+S3T6ytx5zWB7n7BOwsNlMypDpLJtiY3cVYeJuC0YQPIbursUjqSbVgraEgeeH&#10;HOnEWIGsjIX0A2cl48WnrPQJkSPNRi+05VyPinXXQvOZB2qXR6FdM5BB1odFQ1oRxXfsyOylebUb&#10;jf+X1kcG3nYGcJH4yfveUPOWeiZRftCHHckqHOLN/z0THQs1cUw0buy2xAKP2CI4JVjQdakeObkP&#10;8GZ4ESrfIcCWc84LsxZJzgQlhpG66bg/yj/wRtnkYBSMC1cjDLd8eB3OTXIDjo9guXJGcwH/J5U2&#10;gohEvqbsMPyiOYTJqUW4U7LYiL5qPg7aKALFOAKEgIQMpS41ydP3lmLG/gqyikrMO1CGZw+VIIGO&#10;vFojXYDJIOjQKllKWkAIGCq/IleSsWrxB9LPl4834YVDpaqF4zXSTWkOfZvS411q1HdYmGRqvQ/P&#10;UHqcqcLHJ4qReFHYBIFCZs6Sik0pOJk12KqtQ0B0XwQHBlNvByMi3B8N1XloJSgoCUCQUEbntYGE&#10;TRq001lsxv2aZS2/k03Q2hTAnKdjkWnIPs0ZBA+uacIgSM/U/p2AIJ9tRnAh8Cjjb21kJ9bGdLzw&#10;+GyVgSn1BdEEAskglegrtF2aY2PohLItdSJRYd3VUPndQyMxesidqLBo0TeC9+VPIzsIDQlAVEQE&#10;ASUYH7+7AI214vTCanjNzWnK0KrrYD0mXjO3mwhwlB3gPrbrk7WAI0GjNQ8VJRnoFRWMfr1jCFbB&#10;BCCpqPWno0vdD69TZJA/AUHWqj6EzCFIuvLLffwlw4iWeiKajKXR3T8KHyQdwldnCBBkEsr4bj8g&#10;WMhsae+eInNkoHiVIPIi3/tLx8vw3XkJMFJpLfO6Sr8eaQq1sUiRnDKdooxi9dHJMjy2txb376vH&#10;Q/urVDeB2R02kwAhw+mJSVCbQrAYw6A3gcEvLt2KH7Mpiwk8Uj5XaaqwJS2XDHy06ttkS88Wxs1g&#10;TN8Qid9mplSXGdRVnaDt+3aTl2oKtdKP2vLI5DVharQs1dtaBWDuZ7RDUfZ1iF68W80w5p5SStAQ&#10;oDCcEMXQ4e5/4yJsIsnwgGO8SZI04BJXAZdkE25e9D5a8kOUg6uLFdSj/GjNcULZWldUpfSC9eyt&#10;aDnnTtrjqzLFqpaGwDzDXU04a3kiCO25kepBqCYgHkfy1tu19sjNegsrtTX44nIjhlHHjU0txwg+&#10;1KHSuYZMQoYiE6CYLJSONo1ILlRPofbeKjxA+vfV+Ros04gzS4KUTVPKy92QVcEI0MCX3YA1GTVY&#10;ml6P1w6W4iUBisMiN2rxFiPJ26Sh756ow3ssMDK13kcEivcYXT5iYfqan2W8C1tHNJt+/YkR4aeM&#10;Ctw6ZCwpLjV+WCCefeZBOnkugYLOoCoxrwQKm9mAgtbBNKx0/jb1mw0oZK1YCAHESkYi1t5iYyNX&#10;AoMCEdlPojMNLfztCqAQRmMlWLS36OlsgQj2D1C5FraELwEKan+JzsEBiuIHBPfEhGn3q4rGEO43&#10;bfJgHlOLlqpcMosA3HVLL4wZfgdeXjAHKXEfoL1ey+PzuhooJdQ18Foor9S9NJ5XpsCOzEkM6pnw&#10;2sTUPmQ9tGa5H1jQXJ8HXfYhrFz6B9w3bQSujQ7CDT0iyIii0UsqgEMJIL7ShCz1JpQsBArb3CYC&#10;FgSRDpNEs1BJfiOoSV5Ln8mP4ZtzFfic4PAZ36nMhNY5heK7XAuLfJ3v/FX5fLSY7LGJgCDStVIF&#10;HQEKxSrIJJT0pKRdkm3F8/uL8RBl7IMHq/Ho3hrcR4AQsBATpitgISYD9MrYrJO2F+Llo9JhsQmb&#10;dNJ8L5Xt9ViTKc34tbiUsRTNlh6qc2Ur2UGryA+ChYxb0S5Gn2tkgG4skN/pPzKuhbQ08vv8Jb7Q&#10;v++J9pxgW2uipCpIPlO+J33NFwtWPArPRYVwjy9ClyVmdE3O+/u7oAubcEo0b+yWUAivFDOc4yvh&#10;FJ/9/zj7CvCoru17SnEo7q4tbWlL3fDgbqUUqVN3SnGiuEM8uLuGBIKEJMTd3V0mOrGJrP/a5yYt&#10;7eO993v/ft/uDJOZO3fuPXvttfbZZx94xqzhSUg+QvbnkGlNmf8l1Ynrj5Af2yCH7CF+bhfEfd8O&#10;FZeHoiZoEAyy+1fiSBQ5D0a54yCCB3+4LCFPkTZ32rSqPv4lOMVfxo2YepyKqMIPjO5Gt6sUSBjd&#10;lv04CkjddAos5rmQRdwVoNBhsdKEJco+uVuIn++kwi62GiejJNlUrsBCIsBFBRSVpHuVuKxkSLna&#10;oPiPRxwgvHGS/V5PZiGJrU3e5RxARWr/TXMOKhP/Ig6uMuwJknUdMmg0oJDM97mIElyLLsa3G7aj&#10;OxnF0H7docuJQq2eFNsgAEEHEJBodIwGU46uQKTR8elAysTJG9+nAUIdXxdTIPAYUNQzcovJ8f8E&#10;ihoe+3FGIcykXKRMLH766nNKCjIHSTzSsUQ+DOw9AL0agYKyaeKsZbjtEY6efQehb5+++HTpDIJY&#10;DJ2d31NPaVGfpSREvSFGSaJafrcwhRphBmQu2u/V2I6AnWYCGI8DhVwP7RoI0Amo1MnfDARFYUsE&#10;RNTw+HUp/K5sPmYjPcEbV88dxA9ff4R3Xn0RQwnKg3pTrpAhSaJTql21ojTN+vXuhKGdX1BAMZBS&#10;cPys77CHMmMbgWKrX4naLU0BBW0jGeN63u+1DAjr/XQEFLIHBhWZEj3374AiVodtPN4PDwvxKcfO&#10;pw+LsILMYiklx5IGW0zp8aE0R6LN4VidROb7wc1U2MgMHQPWqcgy1cz5mIzJKAJGeAkux/kgN3k6&#10;HZygkNyRDt6VLELL40nCX60NIShInRHiuzRIjXZ8f1MU2g1C/HgGZ+/eMDD41qR3Qb1qat2Kx+mF&#10;gNRvMNgyFO1t8vD0IampyMHAg/EXB+yN/f9MagqbsEn9uPuBjCjZErCTVQGeJqsYZO+IqvSJCsVq&#10;SH9qZOGWaKG0tkp+1MUOAXxHomxvL6Qs7YaoaZ0QNb8ddDtk+ezLqAtrmLqRbG5GN36eSEgNVZvZ&#10;DPGxxriuOlZJxC6CQ3w95l9N0vYMvSNz0AWYey8HC28X4IM7JZhP4PhAbsb9YiwhgCy/X4LP7peq&#10;VmabAkReSF5CaitIIeOkt4Q0xS2GtCwTuifTnMIq1nnm4g9VM1GC9aSkmxhZpG+mbORrSr26mQCx&#10;xa8U2/312B1UiYMB0p69ChclaSqAESm7nRfA2jEAvfoNwhbTH2HQhxMoougIscpZ/2nKiQgiKrmp&#10;wELYgTi/ODgdSTm55uj/yf4CnVA6G8FAmTCVxtc18GiM9BWF0XiuvzTJZRSmfu/TVRKWkhvooW1r&#10;SKc7deMhPDMq8fbomaT9A/D7z2RHVZEEAh6bYCHJ0So+r9LzO2qiUVUURPkg8kZ+Ax1cfa/23SKn&#10;lDX+W5n2O+WcJE8hSc26ap6z/G71t8bP/3UclQzme1EbSeCIo6XD+dpRvPrcELIeAgXliGxt+Kf0&#10;UB25umNIV63DmGzmvPe8B/YEMjgECKPQTIKAGYFCbJNvHtY1JDhtoqs5XnhfOV5OkZlqJmNGZIfM&#10;rJXjcBxl64MMtcL084eyErkIX9I+pklzJLFlwiYIEmJzGMQW3s3h2JQxWMsxSHYbR1kT2zAmabLv&#10;rXRPC407AX2i7IUj4MBgmtyKmNxCyQlZDiFl3nUCDmTh9bLcnGBhiCJ7uPc+Mqf0ReEBsvbkDgzG&#10;sg+IsI2W/PdTKE55A1OP2qlaqGZUCC0JFP0OxEd1tkn//0tqSoKjqXXaxWa2qWjpUIA+1nlodjQR&#10;vzta8QSbq30/61LakQr15Y/pSB0l8qEFquKpzeP4g8Joj4xQu2cc9NOHQP/+CMTObAPdhd6oyexH&#10;UBE2IXUXRMf4JihOfQOu0U68OVU4GV+Kc3FaZaUdEXyhYzqmkDVMIYuQZbuqtwSB40PeEDHRgrJ0&#10;/GPeGNGInz7Ix4q7qbCSrle82dL09KLkJlSOQpKbkpASmkcn53u2B5RgnQcHCaXHBqGdHCgm1K0C&#10;FCI3thB0ttN20HaK+ebjMAfSBel5EUWwiKqGI2/21ZAM9H5+KCrKEukEIhHoVIot/HPgixPLwBdH&#10;0h6VU0s0FkdRbOBfP/Mkk9kSA50WdGQDI7WBzlZLp9McTo4lUZ7fJ8Zj1tZG4OKZnRhAedRLteoj&#10;XScYDOraTVVO9h34LPwyyvGA1336go/pdINgvPZblePQwEd+V4TGHuoSkRjtDpcbh5Gf5c/X4/md&#10;AhSPfb84t5gCQ56zOg/5vQS2SgJPtQ//rQGbSKT68obfpkBDQEX+LZ8V5tFwrfh5xUAM0XxfKl4a&#10;SqDrLgvABCS0mgvJuXTpS+ZEoBCmMWj4mzjsl48tvK87AsoI+pS3NItGsKAJSKxngNhORnGCgUVA&#10;QZLWagaN10MW/snMmRTanSIbsCCw/Oiaj2/dKDloX0pHLFdKEMlTuGq2lGP2IwYyCWaL7uUTTLJw&#10;KKlWbYituqU1BKxzUSU4GVdIWcuxGlkNt8ggVGZMIAg0p28RGBL7MTg3QXmGFFR1J5vohWrpjhXf&#10;DJVRnVF9sTvyv+uJpOndUDp1OHQzO6M+YgAZhwRkyVFIsrMJDKmtcch3E9o5RNKv8zDoYAKaO8hi&#10;scyLg/Yl/u9JzWa2Ge+2sE7zEtnR3j4b3Q9K74lwBEV9p83tSjuvZCJaYi/+mPaoCR6GpK3tEP9J&#10;d1Kf7kif1gc5swcga3ZvpC/g8w+6wf87nmzkszDIBsRp7SHdiGvSZA+DVkiPX082kcVIrcNJUrrz&#10;MdU4Gy4NbsuoAQkOzlkKKGYTINTUkwAFwUNMAwrdn0AhnYm+fpiHDe45OE7gkUSRBhS8MTR14wkS&#10;2irActhTpph4ZGGjVyE2ECQ2/QtQyMCSPTnLCBQ0PjpEVinkPxOh47HJgDwisNLUDDsObENlcZQC&#10;ijo6jSqyUoP97/YnUBgaBz4flTPI+xsd5L+bRGQDnUuXF4zCnEAU5xEsSqLVcRRbkYgtz+W9jOA1&#10;VUL9Y/Hu68PRvWM3rT5DzQxIO7wuWLDiezxMqYJPmgEvvTVO/W33tjX8fKQ6hpYP4e/iv4vzo9Cl&#10;dRP06dIBbZ5ugqqSrIa/a98tDq5992MgIcxG/V4CRQVBrjQEpcWBqG4oEhOgkPc8ESgUK9KumzAM&#10;QwWZiABTXQFeGE4Z1a0bQUKmf0V29EPXvr0IFFqxV99hb8HOpxC7ArV9VrdTevwTKDaSNZpQftiS&#10;IcrsxnmRGhwjqiKX4+YCg4EwUinfP0HZ+uvDXHwvm1K7lauGR18SJJ4EFIvJJhbLDMidXOwM0eMS&#10;AUfGuOpnIvkyjp+zAhRk0QIUl/n9skzggqcZ5UNrLSkpzIHAIHkH1ZBX+s/6vIrSfc8jakYPpMzs&#10;Cd3i/oj6lezj2PPIndsDlbdGkul3QrUUMZJVSJNqSRVkpS7AoH0uaHIsF11s09CCzGLgwYT/v6Rm&#10;M5uU91tYJnk945CFLjbpaG2TiTEnHFGU0oPoRoRKke3SJE/RiojXChl7eyJ/1iAYxvVHyXTqo23P&#10;o/pyD9T5vMgf9TrZw2B+TqgSf2CmzPk2hYH/rk99GhXJ/eBDNnE2qkLV0Z+XqC/ZZt4Mif72iTX4&#10;+k4G5jnmYM6dUiygzJD5akkaiUm3ZGlt9ykB4nO3Ut6oQnzlVoCfXHOxN0h6F1Jr8ngCEgooSCGl&#10;xkKihQCF9MbcG1QEU0+dSmyZEiTM/MpgLiDBgbQtUItAauNeBRRFaqBJNLjAG3o1NAdX77qQFicp&#10;XV2U60HNLk4s04CPU/G/TCK8FEiV6oJQku8PPel7ValE5QbHUPavn/un1VUmIiXeG88O7osuHVtj&#10;cP/ueOB0gceXxKLGahqBQoFTZYBW7FSfgeGD+2BIb9mIaBD69xuKF4cNQ3ReAR5lViIosww9Bw5V&#10;Mwp2lub8LTKTIgCgAUV5cTh+/2UFhvQfxvcMxNC+gxDg+5AAIgxG2AK/Q/In6rvlt4jT89/8fG1F&#10;AGUXGVBJPLweOuOzjz9AeKC7Artagod8z5OA4i/j726YbhbAqSoPxf1bRzC0T1eVmBXr33sAevTr&#10;iSHdpJ6iD3r3HgrzM49gSbawJ5D30a9I7a0qeSeRluaUlcYMFFt9dQwukgAvIuOU8aJ1NpOKzAsc&#10;O6cpY4/HVmG3v+znUsiAJEBRRqAgm6B9RcCQYLVUQIL28b0SLHcpIWgUqHUj56LrcElmSxIk10HQ&#10;kJZ6AhqUNufITGVf22McUzIlP/2yO3JSR5HBi7/QUlqjOrktatObo+pWD0Qv7IDU6f0R/lEHlJ0Y&#10;gPrQdwkEHcgyhiPzo57IXtcWBvFXmTZNl4VilPzSrDq1M5Zd3IUWDskEimw8Y1uGZvbpka2sKD/+&#10;pw2D+GbJT7RyyOeHk9QGqG1scmDpukF9qXTFrkmXRApRimxCzXokDECu/XBEftYOqYu6I3luXyT9&#10;LLscDUdN2CD6kLAPScI8jeoMme+VKVFJaD6NlMQvcSM6rYHKV/Km1OBkVI6ieMIoZDHXnrAqLHfK&#10;xkJJBhEklkpTXAKG2HKRHQQMMblJX8kNIw380a0Yf5AaHiZjkGSUHF/2/ZAVfyd4bFVrQaA4w5t0&#10;hAPC3LNAgYS5byk2++lVskuy45IlF6AQcNjNiHQgUFaUUqNGScflUtwKTUGhLlkl9SR5WVdD5xBn&#10;rBagECf5h3MzctZUhCEmxBUzjN7H+2+NxInDe1BREsXB3+AMdLj/C2DUViYRJHrh1PHTSqsPYiS9&#10;ePIEI3UU2QOdVhKQPIYGQAJQmiNX8RxSEnzxHGl7v76Mxn0HwOXmEXgGPsTdsDQERGehE6VJnx49&#10;cO7UPkoEkR5yHJFH/F10+vV/fAPLA7YY1P85vDD0OYTxs4aKQFVdalC/X8BKwEXLnyhWwNdV3UhF&#10;FM6fsCJASRu+PujeuRNc757ndYnh8eU7/vW3/mmKmQjw8VoSUAzl3vyuKGz642sM6iV1FlJQ1hc9&#10;enUnUAxWaz6kBuP1ScthSWmxM0AAn8CvmCJlpbJybCOI7A3huIiXfWe1dUNSeSnVuFJ/c5EgIYsN&#10;D8XUYqO7Dj+qJkfa3rOyZujLh2JFqkHzMoKEMjLfJdJu8b4OB8Mkz2FQY1p6majG0BLAYjnuBYgi&#10;9ASpEuylFJl1k5LqSjauBu5mMG2J2tQuQNzTqEppS+nRCXXRryLyANnCo7fpS31obVCR8RSqZJaE&#10;gbzKbyj9rg9qspupfKDMliCRfkt2IbMnjkGf4alDEehom4MWB9LRyiEH7a1zLnb8X2oqmjukv9zS&#10;Lvli08OZaGmfgqZ2uWhvGYO0lDk8ETp5Ynu1JaDsJ1obR1aR1ZwoRlkR15I/pjNqvEYge3NvpC7u&#10;gOyZ/RC9pDN0x/oQyVqquglp8wW+t06SNPGd4BF9iheJ2o96XyjXWSUXpCdhCS6QZZyJzMexuCqs&#10;8tCpjWM/uFtCJiFAUaTsk3u8OQ/EivGFaym+eqAj0hfzBkr1pQ77wqtJIRn9efxz6jskUsiUlDYf&#10;fprRQ7LOu4JKldQw82akEaDgQBKQ2Cayw0+bGt1LdrE3MA/7gqphz0F1MaEC18OzUFKYSGcgHaZz&#10;SlWlKphSCbi/GIVK3skMBB0mPvI+5s+cjl5dZYpyEKZPmoyTh+iQlVKgJU7JyCvHobOJ44iOVxHW&#10;EKGibh0drq46hGCQgg8XzkR1ZS26yqpURvbM5ESUkanUk90oJvAn2Mj5SL0DIzfPr7Y6Fv6+t/DS&#10;8wNw7MgOfncccguTcObqbew9cAQD+7+oSqtvXrKj8wuT4G8g8NRXkA3wsUyXiOFDBmBQv/548cUh&#10;MFRnKwCpLI9BXNQtBRQS9QVAZdZDfb+SDzx3fQwmvD8CgQF+ePP1t9G3R2+88kI/nm+8ev+foPAk&#10;k+OpY4oFo6rMh9cqFOlJfujfq5uaGpX6kO69u2BI94GUT70pP7rjnSkfwSakArsJErsCJFfBIEDw&#10;l/yTykH55OJoXLUq2FPrhejQknCUKC9d3aXi9zQDy86gMqx01alqXtXDhI/fECi+IlBIgPrkYSmW&#10;PyzAUv57mfTaJNtd5SnSQoKLVAbLcYuVSf/Vk7Gy4pnH59g8Qray9FY6jBzT8d6tXKy4dgdliW/T&#10;yYXBS16QwVamSoXVp/ZmoG6ukpWI7wBkSrd6Bm3ZMEtmOuRvfL9sblwriU9Klhq+LuykKO5ldD9w&#10;hawiCx2s09DNTocOVmn/m/xo5qB7v8XBJG9po9XeIRNNHdLwipUVqlOJUOk8QbXbF780W6oru6Ey&#10;cDAyLEei4OAI6qbBam1HfVBP1Ee+haorgxG9uhVKL7XTZjjISJDIE5c8BwEjP2YeETUE50Oz6cSU&#10;HjJDQQRX1ZTCAkgDT5KqCQM4HF+Lz+9mYpEABW25C28I7TPV91KzFa5lCigkwfS1LO7xKMXvDwpw&#10;Mq5OzVOf4Y2ShNRp3jTJVQgjEIp5nINCumBt8cqDhY8MoHJsCazAtoZBtIsgsYd2gINkT2AODgpQ&#10;EFjk3KTuPyjcVzmuRNIqScgZ/FXkNlRKefVfg1wcvoZAcNx+G+S/vr0G4523xlBnA6+/8iydJFax&#10;AKHwNRz8tfx8fVW0dlx9CMqKQ1Fexogt05V0kho694pPF+D08WOq2CsyOBDbTdYRBOJQTf1fS+by&#10;d6DQ2EW9QUCNDs/PlxdF89wTEOR1FW1bNUHHbtT3PbQqSak/eOB0gqATpTloA1DUyblVxKOiLAGO&#10;1xz4S/Lo5PxOfSgC3K+jqCAJNVJByu8T0xK0BC8Chiq6qkrCnOlvo2XrpzGwD1lN9974fMlsHjPu&#10;vwPFP0xVvhKAKkvjeD07a3kKMqs+PboThHtjcI+e6N13ILYed8V+2Z2d0kM6p++kbSdobOV93U6m&#10;uDegECcTDGoTagkgkuw+H12pGjRL4DrPyH8sphrr3HOxkuAg64NknZCYdEb7liAh9rkbwcItD0sJ&#10;Hkvu5+Mr51Qcia/XGvJKwZZYIxipPIXW2+IMv8PcvxJznaQsIBOvORZhllM6wiJX0G8akv/0IemP&#10;WZ/WAtWJg1AZ3oPkswsMYS9Q9fZGZVQ7GIK7wxDdDOUEl5qonqggm6+ixBdmIdOssvCyJr03vj2x&#10;Bi3JJKRSs6N1HklBZmRz+6z/o/zgm1rZF3z8jENmZCvbAnQR2WGfhKMeq0hZyB4IEKpBBqWHQaZd&#10;wp9D0MKmyJveA7pZfZG8uBOqTr+BxK9aInYtTzTkFZ7YYNRnapJFKs40yUKgSG2Ok4+2YLVPOm8A&#10;aR6dWKYzpQBFq4gT6UHnjqNOlNmFOLKDyBp8RZBYLJJD9B/tcwUUpcpk6fg3lBzfkAJ+TUr4jXs5&#10;fvUoVFHkJNFaSm7PUMrIjk5CKWX/BdmrVEppRY8eCCzCFl/eMILDVsqLbfycDKbd/hxgHFgHgvXY&#10;H1wC66AKWIUX40hEEc5GlMPcyhbZxdEEAjKJci9AKH85Kbo4iNQQcECrKEgzlEYgwOs6Sgpy8PbI&#10;NzHyxZeRm5aCbaZ/kEbHwEBAqOVjUsx9lOQJWETzMQypse74/svZCA++paZeJYkpRU7kprh2wQFz&#10;Z7yLLWa/EnRy6Tgyjdk46/IXUGjnIhZKpyZYyBRnNYFHH4mbF2wxvL/UUwyCbBvYs3tXSpk+8HW/&#10;QlCSqV4eQ3IulRFkMv4EDwEsAmFtPEEsENUyRUq55edxHXlZMSjIIvMh0EnJtnYOIkP4mtRclEUh&#10;O9UPw5/ti5efH4LXRzzL4/C8ySikwOxxIPhv1ljQVVuZij49u2GArF2R5fgEn149ulKC9MLQl8fg&#10;RGAh9vFe7iHA7yZYaIlNPZkiGWNABQ6FN+Su6MgiDRSjIIMQZ5aiK4n8+4NKsJbM9vdH0le1ED/J&#10;4jE+fi8NkB6SXUjHNNcCfP4wn8yiEN/cK+C44RiL5LEjpHZHm22TKVZtPVIJ/y073FWpxr0fOGVg&#10;2u1SjCVIvH5Th/euxWLnQwfUJHejH7UiS2hKJi8rQwkYMW3h+W0zhM/tiNAP2yN+UTtELOsIt8Xt&#10;EPxlFyR92x7JP7dAlc8gSNdulQRNas/PtiSzeBreUcvR3jYaTWUXdAcdWkgXLIf8i80dcv67/GhL&#10;jdLSIe/i04dT0cyukECRimcOBSM/8xsyiW5qLlat61DVYs1RfmoAEj/ogeqH7wLe7yJmgiwj74nk&#10;ee1QOeVVRM3rDIQ+j0pVLNIBdRmkQGql6FMwZL6EL67ewPjrOdgaWY3LpHmCtCIN/qp+0xKaypST&#10;l8OYNG75rTyyiiJlnxMcVDdtmjCJr6Tfodw4BRR6fE/gWOVRADse6ySlwmlVRNMQNTgojkcVKlQX&#10;hJeqS6GlFry52zmAtvsVcUCVMAIVUW7IQCmDVYge1rT9lEuHCRQnqFlvxBbAxOYw8stS6IQSdcVR&#10;OZANPhzMMn2pOYlyFDIEoiZs9pvitx8/w3NDemDBrFH8XBo/FwtDGdlEWTKKcqOxd8sqfjYFXg/O&#10;oTiHoIBMRmqyDjqrSIjGSC3OSqpGi0ONXmh+I0A0gkSjyd9odEYtycjXJNIbAhEW6Mjo3g3D+g+l&#10;w/VGb1l9SX0fHnyX50yAeCzBKDUPjXJCmIb2utRSiKRJwk7T3/H+G/0UwNQTkNT7aVI0pnILcjyZ&#10;3pR1IXXZfMxFdQnZU8NU6d/P+b+Y3ovfE4Ig72s8X8oMWRfSqw96y8bQlGIdh7+IkwE5OOpbjgNh&#10;FdgVXEwrwt5g3mMvggeZ4z7eawEFtYaHpvVfFafWgOJ8QhmOJRpg5qXDarKJ1Wq/2WK1MbWYzH58&#10;58Zx58bx5i51FdpmUj/eyeKYNZCNCINl4JMpVlXRKzMfYgyQiWV8rMBP93WY4JSl1oKMcqrGjOvZ&#10;mHA7i/7hjsKEOXTwbmqDY9VfU4AiYxCyjw+H/4pOCFzYDcWzX0DOh70Q9HkHxCzogtx3u6Lww+4o&#10;O9pPgYzsI1IX35WBnuwk8ym1H+pwm3tofjgJza3S0fJQPjqoku7c/y4/RKN0sUnxbkHZ0cyuCJ0J&#10;FO8cOYeSjPfUfOzjQFEd9xwyfn0GGbMHcIyOQHVAB+TN7ozKY0NQnT0EZQdGIGEq9ZJsRpxFcIjj&#10;50RyyA9NaY3YuCUY75SIN6+VYdG1cNiSLZwmiisaphjFvwKFlGUfp4788V4OlklCk/bfgEI6F631&#10;LIL5o2wcFnbyn4BCWAUBYTsp6n8CCvuQIuyO0ONweCFli0FFoCtRBVhz8AByy1JJyWMUUNRX/ytQ&#10;1FdLlaPkGhhp69PoJHQUqXDk+2srfFBnCCBgSFlzDP+WomSIVEHWKMov6z0IGAISBnF2zWFVzYZQ&#10;8IYcyP8FKP78G8GmstQbBblhGD78OfTp2hv9u5O6dyZYdO0Ol1snG5KT/x0o1CK32giyjWTl/AKK&#10;tX8DCikI04BCZl8E7GpUsVZjLuN/B4r6mjBUlofhuWFdCRTSGlADis6deqD/kBE45psIa7KFo+E1&#10;DAK8nwSJRqDY7Utm4VNENiGA8A+gUNG/HBcoRU5w7O0PLcUGgsMason/BBRf8fly13J85arD3jBZ&#10;fdoIFBzDBIfHgULyISJtpPJ3LoFh3M0cGDnnY7RTBWZfz8AUsopXnAvh7PcTqmMl30BWnkzJn/I0&#10;WYKUGbRDLaW+IewtJC7siOpDwyhJXkHJ9mFIntYRCV92hMFjJKV+S62mQnxXll4kdSarb4OPju9H&#10;q8M5eMo6Cq1lW1Dr1Mg2Nv9NfvCPbexTP25jmxrZVlrdWeejtX0iVjvt5Bf1QW22TNE8zZMTjUT5&#10;4TUSYTM6ovb7kaj2H4miva8gbz7fF/omqpI7Im1DS0Qs6EiK9JqqTVe7mScKGrbmj20BK2djPO9S&#10;hAmO+Zh0PV/1sTwUSeeLyFeJIwEJqVY7r+a1i+ngBTgXQboWWaUiw+fUf8v4mU9ceXNI+cS+UUBR&#10;TpAowc8ECOkpIO3tfvcsVHuEWtK5JakkTXLVPiA8vsyTy7SXmg3h4DjG4+/nANpJWrqLkmNfMOkq&#10;aev+4DIlPaxDSmAfWow9keWwCyrCkTAyFel7EV+Bq9FFMLW0Q3ZBBPRFHMSGOA58OpGaNZBZCHEw&#10;OgMdtYbAIEnCGnEQg8gEcSJGZJk+pByoFgmiKjwjUF7grRyuroLH4OsCQlIh2biWQpVCNzijxhQ0&#10;x9XsL6eSCkjJpShTTiqP0SjTRcLhhD0eBkRiwMAXIcvMB8r+qbLreb8uqKQ00Qq3CDBq2lUcuuH4&#10;itkQvFTyUsvRqIVhKt/C10QeNeRcVBUmf0N1mSQ1ZQZGQELATc6bn5P3CCg9ds7/2UJRXhyG43Zb&#10;0U815xmiTHpZ9Oo1BFd843E8shQH6eSWYaWw4T3cLSBPoNgXwvvJgHCQdixKQKKc44AygXY6Wram&#10;rMSF2GoCRQWOx1erxV9S3r+ejHYdQeI3AsbPHFs/k2GI9JDkuZoB8eAYfFDK8abjccmSJSdBU0Vb&#10;8lwAowGEzvJ7bWOqscgpBdPv6DGDsmOaLFlwzsa7t6pVP5Y3nJKw4pYjqigbpGhKyrdro4ag8Epf&#10;5F9rjVoyfUNCU6R92RkZHwxC3pc9UTilD7It+lAFDIYhubliEGpFqSQ+yezrk7uqwH8iwAxtbFPU&#10;Ys/WsomXWtOVfbGjTdK/737Vhn9sa5d6sRvf3MwmW+1b2MU+GF5xK1ElbfSpbVSNebZm5TeHIWF5&#10;V5TPH4aUyZ1RPKUfij/oTgR7gePnNXh81A6Fe4YAyZ0U3VFyRSQIrTJ6OGbd8sS7jsWYKF1/nPSY&#10;dCsL6+mg0i3oPIHhvER6OvEZYRKkf6fEGXmRz0mPSl7cTe46fPlAh49dhVEUqa7Z3xDVv5beh+5F&#10;+PFRCX7lTRSTrPNvntkw95aquxqoBV0EinMcRFK/L0uJVeUdb54sIz8SKLMcRdhOpN9FoJBdy4Vp&#10;WBMUrEJoHHh2BIpDESU4SZNcihTRHAstgpTj7rzkSMezpROQEdB5ag00mblQ0V6KnoRlaINdYxqa&#10;QxvIFgzFMagqCYQ+3xN60ukouy2I3PM94o+ZM3LcQ1W6N0r1ATCUCgg1OIyaFWl0Hh7vCaaOTyAR&#10;UzUIZfwufSwKC0Kxff8BxBdXI7q4Cjfue2L4i69gyLAXMOi55zD81TE4f4W/hQBQo4+i9JGCKX6e&#10;ICHFU5r8ke8XFhRF9iEOT8Cj1fPfAnTCFvTVBLZy/rucIEI2pD7XcF5/M763cV2MMoKaVJXW8Jpp&#10;FsDvJthURKGoIAS//vwp2j3TVPWd6N99EAb2GgzZJqH3K+/hSlA2ToZXwDZMD9vQMmX7Q/UKJAT4&#10;LQN5HwMLcFIcWhhFQ/5AWifKfrMXYgwMHhrIGHvLwkEBimJsoAlQSLvEnzi+vlEJzRIFGF96VpDx&#10;ZuJITI1a+HXmT5NxTGbB77jAcScFf7LL3NcPsjDDKRuzKKOla/fE23mY5JyBsQSJ51xyMNoxCaNu&#10;pyAreRqqpa+sBOmoN+Gzoh2iV7cgO3gW5Qm9UXbwOZRO6IfcGT1RZCvd7gfCoBpBCbiI75FJSBNr&#10;6WebyEf6cnL2p+hu64rO1uloa1WIzpZJaGuT5dXJNuPdBlj41/9a8Y9drFO9WthloK19Flo4pGGA&#10;9QNkphjxi6QphubkjdM0tWk9yRakae4byDbujZRPuiNn7rNInNEFOXN6oGhaT9R4vaM2UJVCKynQ&#10;Us1pUp9CaOTPGHODqEmAGO+cAiMCxuQ7RZjKC2STUIvTUaRlvEHSNPdslOQsihVQnIrkc6mWI8uw&#10;p6P+dDcdK1yLGmSHdNYWoCANfAJQrGZEWOuWA5tw2fFcKKYUTEkyUyvtlmo8AQpBetnweBeBYocA&#10;RZDUTzDyEChEdmg5Cg4wshOH8GIFFKdl+pXHvB5ZhIvUm2cpb24GRiE+UZwqjEBBp1JrOxhFhVk8&#10;5hiNFYfy3EDnSblkgVSzb+A5xwjhC99F7EevIX3Ba4hc9Br8578Kj/lvImb7L6jJ8PwLBP4DUDz+&#10;uoGspZomy99Li6KQmhaOPQf2ISqnGKH5VbRqRGVXIkcP5JRRPFQS50uAPadOoIAAVltFliC/g7JD&#10;2EAjq2j8LkNxICpi70If4IiKGBeU53qhtkRWhkahso7soSYE1fyN1QaZaZHZj7+fnzK5Fg3XRGNj&#10;2rFr1HlL0pIARNAp0YVgxWcfoGeXLhjYbyCZz0AM6dkH/brKbmf9sPbYZZzi2DkWwagdJiDBeyZA&#10;IfklAoUwxYNBxTgRWcn7zXsmEV6NC5p6Lk2QqtW+Ltt9cmHyD6BYKUBBpipA8S3HmgYUJVjxIBcW&#10;3nkcUwIKHBccw7LRtQCFJEsFKM5HCnutUgWBCx3TMFNWShMopjYAxXhhFbdyKDtqMPFaIUY563De&#10;bwfU+g4yg/rEHqj0HwbEDKcPdkPR/oFIILtP/bALah6NI8PoSeZOuSEBOpEqgP4rTXBktkN6WEj9&#10;kjD8guReGGd3Fs3tBSBy8LRNJrocSPT6j3kKyU+0OZDk1Zog0c4yBS0PUzOdsqO2oRZKlS/jlwpI&#10;EDCkBqIymvqHAFAvS1zT2qI6exDq/MYjzaQDEj9si+wvuhPVesPAEzSQ7kjJtxRa1aR1xvp7BzHm&#10;uh7v3SrCGJc0jHMuxdt3yoik0pw0E4dj61TnH7lpl+h8p8gwZGGOdhOJ+PybbAZrE1mBn1zzscKt&#10;nGyiFD+JTlRz2yWqH+ZvvIFisuBrjWc+1pJRmPjkq5t0QQCIN/JxoND0qcYqrDmwdgcUKpDYx8Fl&#10;yQhkRVMgQc1rL0ARxnOTVX/Ccghulyk9TkQXMJqU4yoHx/dmO1Asq0ilyKhaBrjQdpny/MtJHgeK&#10;uhJ/eHxAcFi1ADXRvoAhke8lXS9LoPOQnSQ9QPymFYiZORY1gTeVAykw+AdQ/Dur13tB+j+k58dg&#10;7Q5TROfokEJAiC6uQWhRHcKL6xCWR7DIqUZSYb0yf4LHzbAseERQChliFVOg1uQ5y7nL90quRDuP&#10;shgnOC0di8g57yJw4evw4W8p3vqjAg+Dzh/6QpFflDFKOmm/+d/ZP4FCmw4mIyoLolSKwB/ff4K+&#10;XTuhb8/+6NND1nT0xpA+3fnvXhjy4luUDCU4HFaowNwhvIT3qgRHQisU0FsSKPZSQh4gAzwdXY2L&#10;vN+qzwjvm4wBGRcCFudjq1RA2OyTp5oXaUBRQqAowR/SgPlRgcpV/OCtx0+eZfiZtsotU40NCW7S&#10;eFdmNS5FF3JMldCkGpjsU8ZXdA2+c0rDwjt5mEoJPvE2GcXtAgbMPIy5U4hx/NsY5xJMdsxVGwZ9&#10;dOMiylMHqxoK6Stbk9kGFdLPJak1cj7riphvWnLM9KWfPQNDaHfUBI9AjV8bGIJHoi5GW0VaR9CQ&#10;9EFtehPUyHQpg7jJ1Y14+rDMbhbgadtCtLKJj2pjk/tv8hQX8LTMoXY8mBTVya4ArW2y8BTlx0Gv&#10;9QoIpPsv0tqghsgkjKLW/3m4LWqN+FU9UHdrNGq9nkdtCEEhdgBkVzBDQhvUh40gonVCbUYz1KZ0&#10;5AnykVopP34CZt+6CqMbhRjtVIBxBItpjhV406WQEqQAi5xz8KN7Pk7G1+BaXDkuRul48ygR4jU0&#10;lhuoJEh8IcGDAOCWja9cC/E5JYggujCLH0U/0lYSJMTWCFB4F2I1TRZ+WTGaSOMRSS6dJgCJ9NCA&#10;gselSe7icAQ1bKCOg4lUle+3CWVkotlwcNlHlMKBfz9MNnFCimiUScEMgSKhlIBRgqvCMDg4rj64&#10;g6qqOA5wfw50GfwynSfyo9EhNKdQ/ya99146Bomr5qKG2lvqIWqqY0jn/RmJZTYkAiHrlyFs4SiU&#10;+V5SDqQ+909GwX8/yWorHqGkPA1frzPH7bB0hOvqEKWrRXRBNWJocToDYvlaXEEdEgrqEZ9fi8BC&#10;Ay6FFWDriYvQFUheJEZJF5ldUdOvYjy2SA+ZZq0XUMuJAYopjWJckWZtgeOz30Th7UMwxN1HjfSu&#10;4G9Rs0KPnfOf5/6nNQCFvM7rU6f3o6QJgi4nCLu3r0ffbt3VjmzSV0Osfy9Z6NYJnXoOwY6Tt3Fa&#10;nJV2JKIQ9uFFKqFpHa6HDaWjNYHCKpSBhvdSZtJkvY5Wv6MxTW3qUiopKxkoimDqo1MtB9Z5l2Ad&#10;x5LkKqS/qrTN+43s4nvK3R/dSvC7hw47AorIYjiOhA3zuLK4TK0V4VjQjl3KQGjASvc8LHHKxRyX&#10;fEy7Rx+4W4iZdwoIFvkMnDqyiFxMds7CxJuZGHmjFGOdQ5GW/IEqmKpPbY3a+FaqPUM1JUSlGxlE&#10;cBdUh7WG7khvRE5vi/TxnRA29RkET2mFMrueqI1oS7CQys2nUMFHrct3U7gGfo6mDvFo7VCCNtbF&#10;aGWfjGZ22Reb28T+a55C8hMt+ceOVmloY5OH1ra5BIs4RCUtQ11sM54YmYPaiYhfIKtHnbojZlkb&#10;ZE3ug9I5AxE3ozcSZrdG3iddYLj5EgeIrIdvyQgoCdDmBBiyCf4gA4HCP+pXvHsrDDNuFRA5y/Ce&#10;UyFm3SxWfQTH3dFhgSzL5cUzI+U/wxt7jlFa5SgeAwoBDlnkJUUqpxOq8MvdbHz7sFJt4PPtw8eA&#10;grRQbA0jwEpGBbnR0lDVxCsXhxg1znNwqCXEjUBBuSPltPKdskDHjgNpHxnF3sASMgoyCAKFXagM&#10;PEYogoQAxXGp3VdUkjQ2juwinnST0kjm4U/HU644uSG3KIGDnpFUqizFCSoez1H8xSiq9NEocnFA&#10;wsxnUWy9jtfvEQwZXqjKoJMEXkTEx6ORPmc0Ck5tRS2B5D8BhbZ0WzMtiRmK0tIIbLW2wrWIfDpH&#10;MYLJIBJ19QSKWgJDFZILKgkUtQQNAYpqJBA4AihJLvP6X47W4SdTcxSW5qC4KJJygvKhIZkqsxjC&#10;kiSPUV7hi8p8T1Tne0FfFIi6ogjUXjyIlBlGKD2/B9VlAaisiUVVTfTfzvnPcyc4qPyHmBxfEsDq&#10;GgVCXx6Fs9fPY/eRM+jZ5wUMGzAc/Xr3p9SQbRD7oFe3Phg7+yNcpEQ9yrFzkmziEEHuSJiej+Ww&#10;pwSxbGAUDqGyElQLDqd5/2RMyThTEkECCF8/QqCx8JM1QEWqb4WMn/UEiQ1eZQ1d0aQbVoliEj+5&#10;lqpO3MdlQyoe65Jalq7Ndogp5soxdjpOj708l09ccvHBvQrM41ifcU+HmdLYhsAh2xBOI7sYc6sE&#10;E51K+MjnN4ox4VIsXIPWkUG01PwxgUFYCrCE5UuRY+hQhH/VCXnT+iB5cRfkr+0E3WY+/7QL0qZ1&#10;Ron5UDL8vjAkdyAboUpIkHqMJshNn4khB53R/LAeze0y8QwxoLlNllczq4z3GuDhr/9a2Sa/28Y6&#10;z6uFXQrRRYdWtvnotYc6M2GUOpjKS8j6djp7TWofGFLbUYZQA0U/i2r3l1Cwrz8yVhA4CBqR0wZD&#10;d3UQavgZrUCLP4YIKH0ratO74LSnKYEiE+Ov5uPNO8Ik8jHLkReCF2gsgULAYh4vzkdOKThA5FXF&#10;L3Lz4kU3ajkE2Sj4BF+TLkMnI3TYTx36K1mF7PL1nZtMW8luXxpQ/K6Ags9987DepxSbaLL4a0+A&#10;zK5U/lugkBLvw5FlOMhBdYCDyyq4vGGwCVCQzgpQRJYqkBA7Ey7sRwrHJNdh4HHKCBxFuEKWscNm&#10;D4oKIxTtV6seH8vsPw4UtWQdMm0aZ78bSfNGI3VCT8SMfhbho4YjZ3R/ZE0djKAt35OhJFHOyLqI&#10;BgcjCPz5nNYIDCpyN5iBEfz0jZO4G5FK2cVrGFkAf4JCMuWFAEMigSKFQBFX2AgUVWQYlUqSXOA1&#10;OUVp5ZJIGXbuKvYfPoACncxYiEPLjAUBsDKCrEeSpRG4tnQqwie+g8RpryNm9gh4z34D2ee2EPQ8&#10;NMfXE+T0fz/nRmsECiU5GoBCEpyVZSFwun8Wzn6BuOaTgjWbj2PIoJcxuP9Q1eV78OAXMfLtyXgQ&#10;k68awBzm/Twm1ZSUmEfDKmjlBIxCWBLsBSyOqYCjRX7ZoVymxxuBQoKELPqzCtBpQEGQEFuvunaX&#10;qQ5ov3sRKGgrKUd+otT99X4BLKNrySxL1PWSkmy1wJHfISabXZ8iezlJ+9E5CUvIIObdrcB8AsRM&#10;AsUsPs4mUMy8I/01CzHhlg6jnfPxFl+fTn/58GYKHsSepl/1VbkH1WlbtuWkn5XmNIH+7GAG7m7Q&#10;7xmK+vAu/Fsf+iwDdMZg5K4chLg57QgUz1J+aMsnqvn52rRmfByCsXt2oOmhIrSwSkKbQ3lofjDJ&#10;U3KWDfDw13+Sn+hwINGr2eEsapQCdLDKxKyj21Cd1JdMgI4ukiPhGeofLetan9gGsgFxfXorvt6B&#10;TKEVDFIfEUPQIFgk/NQDNWnyOcm4tuQA4SPBpSb+bfxwywrvORfj/VtlGEvkHE96NZ3sYiovziSC&#10;xNS7RZhN2rXUJQufU6c5SMaYF/0yo7OqkJObKxc/VqSDFgmka9U2ov0PD0vxPaWHAIUkmaRr1QZZ&#10;Pi6NaagnpVnuBt5sY69ibPYugL0sZ1ezKqVqcx/pqanWgXCQCXhINZ5dGGlrSDHsgstwKLxCsQlh&#10;EkcIEscoQSTxKiZZbGERF6WfppwTjyWLiE7w/G8TjMz27kNZBR1WVTZK3oIOUeFHZxALoIOEMEpH&#10;oEJmRkjPi9zPIHjFbBTMGonKyc8jfclbiDv4I0AgKSNIqLoKRlltWrWxLkJmVyJQWe7D7/FDrYGO&#10;ayBTMUTD1/sOLvnH4HxYHn8bzysqD/5FVUgTJkF5kUz2kCLAQYYhjylFtYjLr0AYn19jhD4RX40L&#10;sbIStxJX6Ehrd25GmS6M4CDsgoyiJITnTrZQHY5S93OIWjgaiR+OR/zGT2GIv0WQDIehTn43AYAg&#10;oZaUVxNoGqwxFyFt9GTK1MDrUyP/5vEM/K2ejhdxdONWHPhgDewXbMaltcdw+/w9fDr/cxhNXYR1&#10;NmdwJaMKR8gyzxAIT5L+C2s8ykdhBjaUkEdoktC0C2GgUUAhDFVKtbX7LmuNpKxfXj8UIUnMQpj5&#10;0/yKtOY2qrGN1txmjVcBVnIc/UzQWMXxts2LACV5DqmZ4PhR1jBWxc6o4FNLNluCJWQTH94twQcu&#10;RZh3r5Dyg8HxfjFmqL6whZh8u4B+If1iczHGuQBzHTNgE12D69EeKEt4g0AhJQZ09FTZ8V/6urRE&#10;8sahyJjTFXVR79A/ZRMhvoc+Kjvx1R17E+kzO8IQNopA00qbmKBVyzRpfDNsvrUW7Q7lop19Oprb&#10;56C5ZZLXv677uICnm1pnfNLSJiXqabtcdLcqwDO22XDwMVVMQm39J52spEZcEpdR3VF+6zkYPIeh&#10;JqovamJ6QTYqqU1sgbroEYib3wGpa3soqaIxCuopAoYwirykyZh13RPvOhXhbccCjOMFMXLOxBQC&#10;xvQ7xQQLoieRVtrdLXTJw0d3svGbezYHKSM0b6CwC7VHhyQ2Y2VRjdzcMhxXEqAS690K8AN14reS&#10;zCSL+N2jEGs88gkUxfjDm2DhXYj1fgQKUknpwrzNn3qSg0mmYFX5Lk2OpxkjAP99kn+3I1DIIrDD&#10;HDwOBIejBAX5nDAJVYMhn+e/Zed0zbQCLgGhE/H5BDfp6JyLg2eOoJxUHOWeqK+Regk6Np2hhs5Q&#10;w2gs4CHLpivpUJV0/pq6eALxQ+QFX0dV8kPqf1mQFUaHjFL5Dm2qVRKlUqvQEJWp4+U91TxODZ2v&#10;usQD4dF+OOOZwt+TT5ZTwnMXhpANX10VUovrkVFkQEZxDTJK69S/04vqkVnE8VSkR0QxcDk8D8fV&#10;tdcTKCirEipxIY1U+toNVJZGq9kMWcRWW+JP547iv8l2yqJRY0hDbW0OwSoa9aVS6EWTdSIEgmqD&#10;H89XY1LKCCAK7MrIvAg8eik80/ugsiQIsQ+dcPbtpciebYay6eYonrgeZTO3I2nmTuw3+hI3Dl3F&#10;Lb9UXOZ9uiiSQvJF/I1nZFaKjOJwONlFGFkgJaED5cch2pk4SV4Ki+R9U0BRzHtOZkEQPRdfhQP+&#10;xdjhK0vQpRGv1ozXmAAhICH2B0HkNwag3zi2Vrtq64nOkk1qW1pqY0iOLzJEwEeWCeyIrMaXZAif&#10;uRRiKUFh8d1SgkUh5XYR5nLcz+C4n0rQkL1K3+ff36FfzJBtMwPJjKKrcSkmC8kpC+lbPenowir6&#10;MmA3IfNvgdSDfRC9oDvq/EehOk4WgnXm2GmHiuiO0Bn3R9rMDgzkr9FXRXJInoO+LcE9+WnciVqN&#10;LvYJagdASTu0kj65xATBhgaUaNKkuU3uK01tcy61dshCU/sCdLXKR0vbBPjF/aBNbYqjJ5HCpD2F&#10;yqR+qDg8BAXTeyBrXBcEz2qD6J9bQX/6JdTeHIfK028jcX5X0qAhqJJl5dRSqmeFoB4RzC3oC7zH&#10;H//erUK875iL8bfzYOSUicnOkvEtUnt2yDaB00m/5t8rxgdOeVjknArTYD1pvuh+DSwkiSmLxoRd&#10;yA2RRNE5RnK7qGr85pGjteAnUKj2dtSRGlBoycz1lB0yJ27KyCCJJ7swsgJ+VgMKHo/HVxWiPKYC&#10;Av7NIbSEjIJAQXkhQCFsQsBC/i7rRxqBQhJiMmuigELoLO0m/31e2EZUDVyiq7DloANKShPJCGIZ&#10;8ckKKAtUtaQ4kNQJVEt1I51OKHipL6N1HB1Nc77qWpERpPh0vFqRH+V8FCPQaFWXEp35b7IS6YWR&#10;T2e96e+Go48icZjX5kxsDc5TTp3nb7gQUYCAPANSSwQYqpFeTLAgUKQV1/HfdQSPeiQqoKjHpQiC&#10;HUFZdkqTGoATkUWKXp8LjMejMHFmYQvhlE0RPM9oSPcpg0FyCoFkGPJbJHcRhLryKFTrpRBLZoAI&#10;lgrsyBqEZZBJyCxKLWVZZS1Bs44glxeI6PMncGHqlyiavQWlkzagfMJ6GIw2oXDMOpQZGaNqgjGy&#10;JpniyKgf4H7ZDzd9s3CO53eYAHE6vIj3SfITBAoCiACFPD/Mey5riDSgkDH1F1BIsDhC5riXwLDT&#10;v5xMolABhWwCZcxg0wgUKylh/5CSbjKLnQQV6cd6VRLjDWNSTOqAGoPGiYQqfOmaoVrkfexSQqAo&#10;oPxoAAqy6Ll81ICigECRh/fpC6PJJn54mIvLydW4nCBrk8rgk2RMNtGWIMDgK6tK6aNlMgXq2wUp&#10;87oi9/teqPR9BTX+L6PO8T0k/9odibO7IHEVQSOBPhnfln75GFDQklKX4NlDgWhmn4nW1jloeyhT&#10;Ol9dkq1EG2CiSRNJWrSwyfZqZss/2uejg3Ueutm4IzV1OZ1cJIMcVBpetFF5h7qErihzHYHkHe0R&#10;/UkH1V0nd2Y35M7ogfJZfZHyNZlE7CuaLEmX5jZNyTZkivUpHHfbAaObpZQdhYpSjXHMxEQnIqhT&#10;MUGi8E+gmEU0ncNH2Rdh0cMifER9Zh1Xq+ic7PZ1RtbwK8emcfCeVQOXDkvqtyUgn0wiT+0hKS34&#10;13vqqCul/b5GG6VzlTlv8FY+SvOS7b4FqixcCq40FiDG71HShtGGEeYkB9gRDrAj4YxIjwMFgeBP&#10;RiEDgxJI5s3PRhYqkJC9SeW9dpE6NWNy0DMVp0Iz8NueLdBXRENf1qjT6Ri1UtZMJlAoycFQVNPZ&#10;KylTZDrRQKqujAyknO+vJKBIKbdaV6KMwKD3VclFkQFJukAklcZhkdluTLf1wZwL2VhFaWZOnb5D&#10;ZnP4e44x2t5PL0WSvhapZQZkldchq5SPBAsBjIyyeqSVVSGGQHGRjEiuvUgW1YGJAHk+Xo/bUfkI&#10;jE5EWmIYmRKlAs9VKk3raggYIoPKJeEqBVcBqKryQVWdH+r04arYq4rnKbUYwiIEKBQjoRyRBV6S&#10;HNVnhcH5FxPEzFiL+qlbFSgUT9yEigkWMIzZjAojsotJm1AzfiPKJxpDN20tYqasw773voPLo0yc&#10;CsiGFNRJ2f6hiEqcDKkgQPB+hEsgEKCQsdMoDYQFaEBxgvLKhkFhl1Tn+lUQJCg9yB6kkZEAhbAK&#10;6YL2B4FivXchTLxzKXcMSn5KKwNtE2uOBZqMI2EYUlOx3pNM4gFZsnTA4rhedrcYS2kf0gQopGG0&#10;bG48g0AxhYxiqnMOlrnkwDaO4E7Qk4SyANv9OGcygmaoT2AQVsvNKfGlbUNmBxQdeAZFC/shYW4f&#10;5E/rg+p5zyJ1Rlek/UK5Ef0OfbcFgz5Bhb6osX2qAPpmUcrLeNXyJlrbZKCdbR7aHc5CG4c0r1Z2&#10;jyU0W9nmvNvCJsuzFWVHK4dctOGbX7W+iuy0d5T+UQeVLjt0/HqyA6mlgHQATpHuv+15sq+g0u9l&#10;lN19DuWuL6Eu9mUCRTNUSgWZ/CBJgCYSAZPb4WZcIL6+n0OgyMEoxxyMdyqE0a1iGN3WYTLRdBov&#10;0lxqtvmCsjRpIzbvXpnaTOXHe2lwSNDKa6W7tkTpM5GM3nHSlk6ey40ugz3/tsE9V8tQEyjWCVj4&#10;lGk9EXnDZe9RC39p116CbdJs1VcHazIG0agaTZTZEJkHl12qZXNaueHlOBpKcCBQSI5CAQUj83Ga&#10;Nq0mjESj5qosnFRdaOgp8vZvrweh2x8n0WOXP7rsj0HXnQkYYuaKFQ6OWG99EPmFdP6SADKJOFSQ&#10;DVSRYdSWEyDKtUpGaQRTTzkhHaKqpAZDnIumyrkFLPj3Gn00inVBSC9MxI2oSPRbaYe+u++ii3Uc&#10;2aEOT1vrGCnSII2IWu2LRMf9oRiy1x9v7buLfQHpSCCjSNbXILWiBmn6SmQSMPJKBCwMiCfjkE7U&#10;wpSk0vAy9b59bDpukQ57+2TCZ/NJ+P22E96nrqFC6iRUzwxxfpnliUZ1jbAbOr8wC0qPmipfldAt&#10;5++p5u+SKk0t4UrgoFXqQ1CREwLbeR8iaeo6goMJKiZuhX6sCcpo+nFmKB9vispxtAmmqOaj3mgD&#10;SsavQ80kc+RTmjyYuArnd17AVd8Uld86QSe24/0TRtEY7SXgnItltKfJWgxZ9yMAciSyArs5Jnb4&#10;SYMbCTzSzKgImxlUzAge0iZRbJ1XKTZ65MI6TMClkp+VWTiRLloSU0wASJr02pJNrribh685nj9x&#10;lb1JC1Vj6GX3yrHwfrHaakLAYjYDpTCLmS75mH8rDfvJQE/JsXn+UpNxNroQzjExMCSNYOAmOFA2&#10;1GU05fPWZAoEjqRBqLn5HApsuiNzyzMoOTYU1f4vMlD3RE3KM6ihX0pFpqQRFAlI7oY6aYiT0QXT&#10;Dp1Ce7sMNDucjhaHsmWBmGerQ48lNAUoWgpQyA5CdtloY5uBhceP0tH78ICCOASIZJEQIkN4cLWX&#10;AAFD1n3Iv+WLCR4iLeS5vEclOuXkhY1QS0nRVXnyC3CMToBdfD0+csmEkbOOrKKIbCIfk8kqppJF&#10;yP6M86nVBCjEZF+ED4i4i6TV3d1cIng+jsXW4TyjwgVG9vNqvlqa2/CmEL0lOogmtYmoxupHOqx/&#10;VIh1tLU+FQQJAQoyCoKERAe5+VsDS1UrtD2B1O1RWn2GMApx9pNkLdLURhaiSXLsdFQF6avUTxSS&#10;epczIpdxAGpl5tIJSQafzHKci8vDOQLF5oeZ6L7qJnrsiyL48uI7FOIp+1zF2iSz/IxlEoZsuomF&#10;Fkew++gJJMQEoSAnCGWF/igv9mF0lroLyhBhC9WyKlNKokNRI6BCmVJOup9b4Ie0klhci43C0jP3&#10;MGjrbXQlELSxTEFzUshmDjlSu69yTq34ve0tM2my9UIhmtqU4Gne7+b7wzDa0g1euirkVdeggCCR&#10;XVqDXD3lCBlFGJmG1LKcI0jIgL0WUQ5n/zx4WrkjcCodc/IaZE39A3GLNuLCL7+hKotgUCwsKYyg&#10;EIDKCv4WgoRIploCQqUUn8lMCQFOem9W1JFFGfh3sonqkmCUx/nh1AfLkfzBGlSNW4+Syeuhm7AJ&#10;pRPMUGpkjqLJxnyNbIJWOckMemEUZBYFRqYonGgG3biN0E80RcRUU9guNcOtRykE9RIc4rkLWzhK&#10;JnFUQIGMsVEWyMpRGTdnSe8P+OuwmyxC65Eq/Uh0BAadCjBmaqpUanFkm4cCBpsC1aNCmu02JsIF&#10;KM6IY4v0JEs5Hl+HP9xy8RnB4QuCgrRq/JDBUFjF0rslak+aeRzfMu7nkVXPdmaAJNs296VciqPU&#10;U2CmxyUZZwyO52MzUZD4AX2NPqZyiM1ULYVsPSgsQdtljD6Zzn/T7yQ/WJ8m/ijvoR8Lk1Dva0IA&#10;oXRJlAmKpvj52l5IsWV722Q0o/RoY5Pk1crhsYSmlGt2tY7xku0CW9uRchBV1t62Rq0gVgpBQRiE&#10;GA/c+CX/YkQ2WVmqVpfKiQodUifPk5Hu3FlPISdyGa5GpuMIdbI1EXbZrSxMviX7dRRhOi/OVF6k&#10;6Xdy1YWb32ACFIt5AT/khVwmbdHvZGFnoFS2aVsHikk00HpYiIbmv3lBz8UbsDO4CBsIFmIb/SpV&#10;41zRlmaMDH8BhTAL2TWsBLZ8v8pT8PNynBNxhRwAjBKSOGVUkEVCJwkOhykrjoWSLURW4iiB5AS/&#10;93y07NNQTsAiRQ9LxYz9jui1NRDdCLrt7VPR1jKeFz6NtC4DnejEHW2Sea1T0cUmC/0PpKH/prsY&#10;vMoSL3/yKz43tsD+c6fgFuyByNQwJOfFIjWflheN+NRIuId44vx9J5idOI23Vu1En1+PYsDBWLSw&#10;0RGEStHGvhIt7At4/Fw8Y52Jtlbpar/YZyyz0Y7A0dYhC83tkvmeZLS1FSDh+2wS0NvSE8EFpSgg&#10;i8gpq0MeQaKIoJFACXI2hvJMBj5/n7tHKu6v2I6smXTUMXTgSabKgavGbkPu5A24O+pj+O7YA32q&#10;L0ooR8pldoYgoDUSDgTKRCKRPVBC1Vb4wUBQLMvzQTmB8uF6C7iN/QbFk4xRTbZQNcoMFeNNoJtC&#10;aTHBhOzCHOVGW1BGRlE23gwlRhZ8nZKEoFHFv5XyvUU8pzIjE1RONUb6PHNYT1+Jm07RZAp5BHYB&#10;Bkl2inSVJs5/AYXUORzn3/f65WN3QLFqlSc9UnczuJh7cdyQlW6jZDXzpIT1lB6bmbAhi5Wp+0sC&#10;DjyuMAop3jtOEDrNQCPAsY3y5Tu3Inz+QIfPXKWnJgFCQIIsQqSHtHace49Mmmx60Z0SLL6dg5Vu&#10;+ThJyXEuXgObcxxb0rPiAsfcyfgCRMZvop9pwFAnfTAbdw4jMCg/FZPVovRHzeS1Bt+Uv0kZuCiF&#10;hGb03aaoTW+Gc4FbCBSp6GCXhpbEgab2GVHNbTM+aeKKZk3kf2QQn3SxiYt62k6nBk5Hh0RcDjNH&#10;fQbZRIOza5pGjF/yROPJkGmIqQ1JFNsQsJAT0lhGVKSlujlniMBC260ZpT9yTMGUWwQIl1ICRQFm&#10;kJ4tVLKD9IwXcbGLyA4dFtE+ci3Ecl7E7x5kYX+UgUitp2kzII2RQdZbCGBIc1TpimXGm7zOs4w6&#10;UmY6qDFppgQGc0YECz7fHiRt76hHOTAkkhwlrRZWoWZWePPVknfeeJULUccuxxHKiWOks8dJA2Ux&#10;0UkCiESpM2QTJ4KKMfgbe3SxiiOFE3bGiC3TTYfy0dwhT/UmbEtWoV6nIz9F5H7qCCM7HbsNJUJb&#10;W1nqm4Fe1kkYsDcUQ3d6YaixG7pvvIW+6x3xwoabeG7tFbRZfQudd0ajmW0Sj5+OpxkFRFq0s05G&#10;xwNJlBupBIxMgkUa2QPfQzkpjKaZvY7GcyGjkdWC7W0LCVpFkCZFTY5mYvRBAYty5FdVorSsFjnl&#10;1Ygvll3i6VRR+Yi8GwOXeXTcqRaopGNWMOIXj18Pw7RtBIrNdFbaFHNkTVmDq6MWwt18J0pCfVCU&#10;GYDiolDoyyLImMKQmxuBAl0UEpM98dDtOoy/+hq2Rp8get4mpE81QcZYMgTKjOIx66Enm6iaQmnB&#10;79ILAPB7q8gcqska5FFAQaxi/CYyDHm+kYCxFkVGa6GfsgklZD3nxv8Ct7OBuMjAcElkAe+dLN6T&#10;5d5SXHWRjijT4XZhHAfSryJAVg9rZkEmYUx2IdsPmvox+DDASHXvNl+yCTqv5CBEcqrybzILSbCf&#10;jMnDmXgdbMKq8LO0yaNMEUYhLRsFKKRj/DIChez7sZgAMed+CWZzvC9xysP3DIaHE6oZAAtxnsAs&#10;1cOysfZxkSAc09Kazyv6IgzSLFfJf8kfaqChJAVBQK0SFV9s8Nu//FdM1l2RBEiZAz9fk9qWrL8p&#10;YhOXUaoGoiXHYiu7Ao6TGI6jzEutrFNHN2lnnzqa9OKSTI204B/bMcL1sA9HTOaX/HIeVDpSpfNk&#10;pDW/oNLfwOGf1nBSQnMkn5Emq035eZ6QbLTqE32bzpvLC8obREcTBN4dbsD0GzmY7KijLiNg3NWp&#10;Brrz7hRSt5WQUZTgY2nFf7eAF7gEXz4ow9e84L+4FuBMQi2dWlb5MSJQH4rJsWUZuZaILMLeiFqs&#10;ci9hBCj4U1tKh20LgsNmP0YN6T3Bmy8mFZhWgVL7T7CQY/CmqGYjNJUdpwkFPErZcTRainJ0uBQu&#10;CSxKlgTZRSwbvX45Rwahx1MORGUytFa2KXjGKgFt7VIaNoWVaK4xt9YOKWhrQ/CQjVhsi/nvPLQg&#10;gDSzpNMfjCEbiCNoxKObQzq62yRi4P5AjDB1wbPf22Hg17SN19Fh0y20J4h0X3sVPdYeox3nazfR&#10;weQheu3yw0DLCAyyj0Mfm3h0PZiMrvsT0dkqTUmRlsIsaM0kL2VfSCaZiKcJJkZ2AQgorkB5aTVy&#10;K6pRUFSPm0Gp8L0SgjgjY+RMpQSYsBGV4zbAMHET9IzmuolbUPy+Car4etn4DSgmG8iZvhNBH+6C&#10;1cI1WPTJZ1i/Zztcw/2xcd8efPz7OixbuxkLNuzFkg2W+HHbKZhtPgWLlbux8oPfsXb6Tzgw+3dc&#10;nL8eXotMEDPPFKkzCSKTNiJ14gZkT1iHHFoxZUj+FBOUTLRAiTCOSRb8/q1kI9v4b1Nl1RM30tYj&#10;aNFm3N51HccCZQaH95GyVeoezpApnWHAOcwgcCBIh/0E+12Up9L+cC8BQ/qnbqcM2OFbiq1kE9vo&#10;9Ls8ZbqykHKgCJc5ji9RtshGU7Ku44xKPBao2bJ19/LxvUcFvnlYii/JJj6nSW9XGcvLFVBo+37M&#10;4ThfcL8Un19PokTSNh+SmqHzBB4BsxMSrDieT8UJcJTAPdYblYl9UJPZvyEgaz6oBXXNFGgov2ww&#10;ARD6Zy39szqFvkl5Iu0iDCltlCIoT30J3S0fEijy0epgMZrbxnO8Zns1sUmf3qSNTfL0tg5pXu0c&#10;MqhhdWhBGtrfPhC6zFEECh5cUEsBRZv/CSiE3gibqJPkJ1/TJ/eCU7SbQtpGoJALIVpxfXAZ5t/O&#10;U8Um/wIULgIUBY8BRSm+IlB87ZKHXd7FvIAG1S/g3wHF4egK7AmtotzQ/w0oNv8boDhAzXmCbOc/&#10;AcUxmQFRQFGIq2FFuEbAOhBaiq5rHckY6IBH0uhw6Whpk4Ielnkq59PSLhNSo9LykCQWyTDI3Fox&#10;0re1iUVP20gMt43Fm3YJeNEyHF3o+P1/PY3XjB2x2NYLpndSSV8LsCu4EAcZ7RyCdbCkbt4bXIG9&#10;/oXY51+E3fwdO4KqlO2m7aQz7A3lgKeZ+eZi+blADFxzFF13O6HP0Wj0sE1EN8t8ApCOVoBelEPN&#10;HAhQ1KhNjujw+c1I6GtrUUzASNXp4bb3EmJGr4PBaDMM4xjhR5tCx+ida8TnY01RM3kr8ikXUuZt&#10;gdcHu3GMlH+fyXk43IvnuWYwSldim4+ODke5J5vshFYqZreVv2dvAAE9SA/ToCLsoKTbQbDe5V+A&#10;Az45sPPNhs2DOOw8fB/ffb0d895bhi/f/QTWs9fixmwzBCzYiYy5W5A1bhX0Y9ejfOwGMhCyCUqg&#10;0klblVWMX4cKMpSKBdsRYLQG+3+0xTX3LFxMkt3jKlShnACFDe/lwScAxU6e9y6PLOx2T8euR2Sz&#10;Hmlw8E7Baa8EMpQUXCSIXgjgY0gmLoZlK6A4l1gNm4gq/PawgECh/wsoCBJ/AwpKEMlXzOdYX3In&#10;AwfJUE8IeHFMCzMRoNB6ahZRDuvIevI5DmXaNxKFyUbQp/WlXzIY/1+AosE/1ev0ZZkWVX1lKD3q&#10;UihdUjvhFZurlKQ6BqkSPGWdSKDI82xhlzWtSRu79GnUzp7SN68DKe/TDjoMd/BEqcxWKGBopyGP&#10;cvy/EiH/anISj/1bTkAsSZMeFanjcSvKT/3w87Kkt2FqSqbdJFu8ybtQZXunu+gIGtq8shShCNou&#10;uZuv7GNe6I8faiabwv76IBtbghkZhKbRmcUuKBqoJTVlOu8SwUjmnrf4yTb2xTDxKYE5QcKCkkQ2&#10;gNnGAbGdA2F3QImy/aSmDiG8ERw80jS3cdmxmuri8UXeSOmzrD6VzYVOhJOWutPRNtxDG0ZnAYeW&#10;lBZt7XJ4wSVaEySsKQFI/dtQGvSwjEN/m0h03/EIfdZdxBDTK1hyMhC/OSepStE9QTyHYDFqY8qh&#10;3UFkP5JH4fPNPD/ZiGgLKa8AxxY/HZ2KYEeTvp47KZ3EJFtv7iulx/IbCYKSsPUtxPaQKrUwysIz&#10;D6NtXNHJ9A56HoxE24NxaGGVS6pJOUTwammdhT57QuGlq0RNeR1CGenTp5uijM5WZST5CEkcUnKQ&#10;XejHb0b+xK0I/XQX9pMB2FnegoN7AsG5DGYSjf0rVaNi1fWaALA9QJKE8lt4Dwja0kXMgmC3ha9v&#10;4blv5fs287y38D3S9NbcpxCbpb8lQXEb7/VmXpvdBBdrgp+1awJMjrviu++34KuZ32Hf3N/gMd8U&#10;CZPXo4hySE8WUUErJaOoIeOoGGMMw3gTRJKF2H1pgZOB8crprlAKn6RskHb6B0JKVGJbmu/uFQDm&#10;ddzvEgGbG96wve5J88Pha964dtcHt+640tzg5OIORxdv3LzngxsPg3E2Ih9HwuvwO+XyFx6F+Ma9&#10;CD9IP1fXIgUWX/wJFCVYSlvoWoYFt3JUTcaReIIEA5HkymSvD5EzkjuRzYHUOIwsgX1kKZZcD0R6&#10;4ueoyhCQIKOgjymnV7LjMf/7mz/K3xr8VJKd8lx8WgV0qgC+Z5blDjQ9nE5JmoamigHHPg4USZ7t&#10;7JKod/P5hiy8f8iBB9O+/J9I9ecXN9iTXnvcFAvJaIq85CW4Hh6rpqQu0Qk1pxOKL45YhgvxBvz+&#10;MBeznTKo2fQECj0+IGh8RD330Z18Iq/swCR7Jmj2hRsB44E0qsmBVZQ0BZGpTcoGApAqwebxVfUm&#10;L7KsC3EgS9jolQ9TiWgcnKrNnWhQDsKtdFABiT2Sp6DTKbCIqCB6S21EQ2Zc5AiBQ6TO2chcUs46&#10;lbBacycWbcwDMdgqA03tCtH8CCWFJC+Jxm0OJKO9TSb/FoneFq4YYnINCw89wjqXFLXIbAcZwm5G&#10;r+10YinYEcffTBDYSsfZzL9v4UDdqpyKTsPHbf+Dyfv/+oz85kKCSxEBMh/byEZ2MGLLxkZG+z3w&#10;2jY3NCPLaXWUdigVbSh92lhl44dbvqjOqyTdX4fSaRugG70JNe9vI0iYIXfSamTONYfPInMc/HQb&#10;DjsnkzWUYzt/jwKpALI2gsHmgCqCQ/nfzq3R/n6OvA5iBIdtNPV6w+/+8z28N5sJKNvIQNQ+Kzz+&#10;jobrtDe0BAe9UmFucxPffLQOexash/tsc8RM53nz/MsmrKStIbCRCY02RsZ0CxxcthHXg1JUcDlF&#10;ibo3rAz7CBbS+nBXUDlsPPndfvmwJlDsvxWAg7cDYXszAJfuheGWWyiueXjjtkcI7niEwvlBAF8L&#10;wjWvOBzneFlDp5cWjN9IW8aHemWykfFXHMMryIg/vleqZIes9/jofhl+up+OE4kcU1HadKrkS05I&#10;awUZc5Q3Z6LycZG+YkvgWHafPno7A96xf2izGgkd/5Qe/2Ly+p9/awCJf75XfDSJxte/Pb4GTY+k&#10;ogWZb3tr6aGZ5tn1cPK0JvI/qaFoa0f0sM9DB+rkxWf3EmHIBBq/hKYxCj5//Av+i8n7a3kCssty&#10;TuJXdK5MtbmK7AjWSOWldPq0ZKAjdXS8Uvx8PxOLCBRL7hTgkzuZWEJUlo7bCijuNwAFAeILsoov&#10;3YvxtWsuNj7KU3uBqrlxXlQpmjkVTaAQXUcaeCZSXtMzEpFNeOfDzIvRi9FMGIUAxDYf0noONumL&#10;uV+AgoNSWqYd53E02fF3oDgZLsvbGe3d0tBzgwvaScOPw9R19uloRXDoRpB4bk8AXtlwCVMPPMA6&#10;90wOwHLKAn4mkDSWTrqVgLCF36ccgOC1jQxH9kDVHKhQMYgtdOyttP8foFARucEagWIrAcmCTiwO&#10;t5WgtJVsaltwNf7gdRxi4YzuPO/mVgXoYFvKAVKI4TYh8NpxFFlkDMWk8Ibxm1A+aT1K+Oi3eAt2&#10;fbMbJwiU23g9VhP09pOZiaSTRLEwByUf6Gj7aU86x60KCDXWoxlffxwo1HvkXLXnm8k4tpCV/PU+&#10;nj9BaKsnAVc+w99kFpSLvZGUaN7Z+GPXKfyyeDUuzt+AqGmmKJiwkTJpA0pGryUrMkYWAe/Ax2a4&#10;FpKHC7Loj9dfclQyTnYxgFjynuwic7N0T8bue4nYdy8O9vfCcc0nGTe8E3HRJ5oWR4vHFS+abwou&#10;BeaRDRbhN7d8/PSIksO9lCCh2edkwV8+KMDnBIql90vUbJ6s+fjKJQ32sZVk2yI1JJHOcUe/EKBQ&#10;DZboH5J4PRpTo7YGmOQklc1ZuBC8mSygOYOxxtqf5ION/vsvr/Hxz+BPoFBbAPBx/82f8dSRHDzD&#10;Md2eLLO9TZrXT7d9ZzY56Bs+s41Nolc76udmjH5tHHKx+so6TXYQLP6cTnnSF/43U58RWtMGSXGm&#10;OMcfLPmD87woauGMAIWa+pF+EwSL+GIciqvEFy45WOach4/v5GLJPR2tCMvV/DOZBIHicwKF7PX4&#10;9UPZ6EeHnx4WYqNHEY7EVOGizIUTLGTl32ledOmNKSa1FrL8dzsjqtBZM8qQbf566ntS9wbKroCC&#10;TnmQEcWKlN8hXDQhwYem2I8kTqkfZUblYEgG2q6+gmFWWWh+MAG9DobhhT3+GLL6AmbbPMDWwArs&#10;CKij1dIKlONs5qCzIChY8HstKCEkRyIb0Gylc22TRBlNpJA4TSNQCAvY8v8BFFvlMw2fa4zUO2iy&#10;XkHKkbcTLAQgBbCkPaDIlM6bb3GQFKCTdTJaUIb23xuEi1NXoWzcFtJ2M1TQudImb8TJD02w5Yw7&#10;r1U+wYASg8Bg6pkPW0b4XX55lBl5/M0EJALxZl5TU77+pHOU37mdoCjtBv8CCv5+nqM8l/NuBA55&#10;Lqs4zUVyEfC28P5toYzc4luGDTz3Dfy8mVw3MgFTshkLfu/vgdnYGpwHiyNuMP18O05NXYmcKWYw&#10;jF2L6qkmKJ5sgpypmwkW22DvmYhdoQQFfm5nUCGZJSUSx8FBb/4mL/4mnzLsZUA6EZKFq2H5uBZW&#10;jEsRBZTROo6HQlyUxGakrB6uZWDIx6+e5fjRs1r10NTa+JdghUyRunJccwx/yPEre+guvZOFfaEy&#10;xS71EvQFjt+L9IvzBAhZkCibBamqUbLmjRw3RgSI5x0rMO56Bg48OIDqzO5qecR/Y/Z/5iceSxE8&#10;DhRiEtSdPD4gMy5Ad6tMPHMwG00PpUb9cMd/Q5Pd3pEbWtsnRbWyy0Mrm2xqkkwcevCNJhkageHf&#10;AMV/ZRj8u0y71KZ2xC3vrThHNiGbEF+OKlDTjkpz0Ym1NRLUYnyUuXqb+Bp86pxDJlGOJdRyi8ku&#10;ZCrpEyKxzEV/QZPk0LcECLHvZEk50fpASDUpmjizxlYkWyzTpY1gIaxC1nVsZ1SVKKXmyANkh3IO&#10;Dto+sgiRHarlnWqiq60TEKAQVnJKirwIFDYcgG1/sEXXw4VoRwbR6aM9eP/rfdjLCLQ7pJJOk6f2&#10;AdnPAbyLska2qtMSppQYtN18Lo9CoZUph9EceZtE/gZGIWxCPvd35/q/2pM/JwvhZFNeyQXId8k5&#10;7SKImdNBf3CMQ7t9nnjaNh7NbYvx8oE4RC7aitrxZmo9ReQ8C+z9aAuOP5JEaiX2ejPKk/Jb8Bj7&#10;6VCag0sFI52ZJlsySn5BZNSTzkU7x7/sX6QHTTGKhueb1bHlvXLuYvxO3j/tNTqzvIeMUVXb8u+7&#10;vErJDiuxga9tCS7AH9aXsebzDXi0cCOS5xmr3EXlWDNKk10wnrsGex4l4hCDzVYGEkuesxTj7fCv&#10;ohwUoNPDksFDAptsLXhBWvBHazUUUtmpSdwa7PMpVfvI/OBRrhmB4nuO0a85Xr+SOqCHBQoolnAM&#10;f3qHrMed4MPgqBo9izUEIwlsMu5O8PuOxVYRxKow73o2gSId/Z2r8L5jNjZed0B5xhC1mda/98XH&#10;AeIv+xMkJE/RABSS1AwKnYDmdmnoSBxob52L5ocz8aOzf1KTPb5RSW0dUqhLMtDaNg8tHQrgG/Gx&#10;9sHHkyH/H0AhfxdmYkjvhj+u78YPLlmwS6rD2eB87QLLvLNiFZJT0C6QzCSciivDwSgDvnIioxAN&#10;d5cX1kUDii9I3aSh7jeujT0ytY1+fiAl+9WlALbhssq04ZiS/yBQaGCkNZY5FVfBQUAHJk3eJhRZ&#10;bQIjG9YKUOgfA4oyVdYt/SgkKXoirEAlmU6El+OZX45jgH0yWh4TuZaBYYv+IAsphzEH1G4O0D2M&#10;0ju98zjwRV7ITtl6mHDAmviX00k5sPkexRbIYiTiykAXZ9jB10UiSOL1caAQB5LnT7K/O95f1jiT&#10;Iw4oxxYpImbBf4spoJBILw4nr5H1WHmVofvvR9BuTxS67yvAuzsDkThjJwrHroTvh6Y4YHIZOyIq&#10;FfsyoTPLps0bGIXNea67vWU5dik2SV6CEmuL5F74+3eTdez2//fSQ8BEAwL5nQ0AKteAr/3T/gIK&#10;vl9+mxhBzpSviYmUsuDvsuA5mHvlY5NPHsyDZG1PCTYRVLbyNx58lIwV32/BkQk/IX2GGSrf2wD9&#10;ZAukjdsM658scT4gB/vJUrYHiXyS3cSqyFr02MXgIr0kpJjvAseEkreUnwIQGljIPi+VWMNx+LMC&#10;ijKCRJna/1aCmeoS76pTbPiT+6X49HYeVt/LxNG4GkifCllgJ0V+MnbleJLgPx6Rp75vZ1Q1pt7M&#10;xgTnUhg56TDCuQzv8N8fXbyEqrRn/yq2eoIP/gUMT5F5NLzGxz+BQh7l3/I3WnK8Edpb+qKprRTo&#10;ZaGtbT5+vBOAJrt9otCSEaTpkTS0sUyTbcUQE72AX9y0IYvaYA0H/csa527lRJ48G6KAglae0Ruf&#10;3jyGKVcy8TklwlFV7iyajJpfnFnoFVFZra+I40VKrFBgIU1Qv7yXT6Ao1oBCJAeBYgUvuAIK1SKd&#10;EoRA8aNHMVbzxph6y1qQUjo3GQpvrDAVySCrZiT8juNkBlK1uZuRXspzt5I6SxZekon7Q8r/AoqQ&#10;MtgQKGyDClRiVBjFRYLZrB3O6LA/HB2t0tGEWq6tdQy6fn4EVp4ZpPF51NCUNqT1pmQFpgIKHMAq&#10;cUjn2ipGp9rOx22SsOTAFlmhchAclDJbIYNfGIXKX9AZG4GiMV8h9vhzzenE2bTnjdF3B/+mAYUk&#10;+xqcjd/xp7MpoCjj3yVaFmMjdfoenv8fngUYvOoYBv96GUd8ORYWbsGDj3bAdudl2HlXEBRKYRzC&#10;CN3wfbKZs2zkvJ0yQBKNOwOysJPyajdNfqdILDHtPBvPVzM5Vw0oBKwEeHit1HnL79euS6PsUv9W&#10;72/8vByL7+V3Sp5CdvqSfWKFMZl45mK7Vy7M/PJhSqki4GtOSWIeVEFppMfewAKs2n0OJ6b/hvQp&#10;61A4fgOq3jdF0BxzWJmehb2XDjuCBSSK1PaDsuesjSxdpzRQ7FTWi5ARyxYNZ+jQ0ujoBMf02oeU&#10;7V4V+PlRIX4UkKD9JEDBYPaVm2wnIWxYZjzIhqWoKqYhr0bZLd3GGqf3BShkSfoJMu+TZLSLbybj&#10;/TslGOVYjrE3y/H2jSK8fTMXE6/6QZ/+EurTG4HiaZr4Y6MPNvimKt/WqjNr0lpCSrvFt/8ECpWP&#10;1JhFTsoE9DxwF0/ZZhEwstDKKgezT7uiyVdXHqGVTIva5aC9rPOwikROmhFRih/+Eyh4kIbnNaQn&#10;sty8PqmXmjat479rEp7hF0qFmJig11+PcoJV6c/jg6tX8O7VPEy+WYDveSGPxMlFor6Lk0ozSRJK&#10;5Jbl3kLvedHi9SrnsIfO9tmdXJUhVpsR39eml1ZQ833rTulB+4Y3QmvPL+3vOIB883EsvmEmJIp0&#10;ThnBiQCijK8fiaxUe4nKINtGzbsnUNq3VxAoihTFtA6pUF2+7QNzVDeri3FFWHczDJ13J6CdfS7a&#10;WeeQovNiWiWht8VdbLke3OCQdJZg2c+S58FBuZVmQeCwCJSZAM0EBCwkZ8FBLQ61gyafk93StwuF&#10;pwNvJ5Xe4kfg88uBGR3YlFFNRVqfApjx8zt5zrsEcOgMW31rYBaUoyKfGYFORWXqbFM+mvlXwJTR&#10;Ub5/h29Fg5M9weS9/N27/bNhzfM6GJCNfXfjYGHrgp03wrCTmn0zWYM4szjyE49B2+FTjE2M4HsZ&#10;lQWEJfch051SsLQtIJe0nr+R57Sd11mAYDOjvDnZxx4eezNfWyvToLznWwmuxvybqVwjMp1dwrae&#10;8H1im0Q+8nu3EhREDm21PYIdew7iwIW7sHqYRilIVsHAIIC9g98tVZbGwcUws78L68k/omDcetRM&#10;2I6qscYInLYOpw5chxXvz3aCi5RvW/LanWBAk3yVjCnNmSVnVahyFFJzI9O7aymB13nq8aundFgr&#10;VfaDB0GB41OBBWXHF1IweDcPByMlWMpm3CI3yE449mUatHGTK5lxs+SYXeKURp/JxhSnIkx2KsO4&#10;6xV4+1Y+XnPKw9jLAchImksHJwjQ4WtS+tHhWyjfU/6X0g618ZT+Sa3U7MZFr9YAAP/0SURBVIgC&#10;jsSWZA/inxpIPB7QxVf1mW+jg+VFtLUpUOX/LShDnnPwRZMpp9zQ1j4PTQ/nor1tBjqTdhSlT9AO&#10;2nigBpPnlTnNIO32kdxFW0Ga1lQ1wpCSUEOyBh5ykrUZQnW6ElRaoyz1Bcy67IFXb+Zh3M0qTHHM&#10;o1MXwSGRThvFi0LKJhvDnpDORASPSzEFuChVaLxwh8OKsc4jFytc8ggUhVj+sAqfPSwjq9CQWjPZ&#10;91G6WunxE2+MdB7awwhwIroSl2iyYEu0n2wipNXj0yhBbENLSSkLVcSRLPd+6m6ZHrWiY8msh/TI&#10;PEpteyJMBq8OPde6oKeVTH8W4GmHPNXevBUZWJ9doVhh5UxHkClH6lq/CjotKTilxmY/RjI6sCxp&#10;V2sHOPCl0m8rnWkHKfnWANJjDnZzvldYgTkH87rIKpgTAI7dTsWBewnY7ZqOfa7J2PcwAXtcU3HQ&#10;NRMnXJJge1f+nYAd/Nv+h4lwcE6BrUsC7O8nwuZekmb3Mwks0nylBPu9tcj9JNtJh9gSyKjMc9vs&#10;V0XA4TURkCOQGhM0tpJZGfuUEagIZOL0TziG2GZqerNHqdjjkQrLB2k4eDcXR+9S1jzgefMc9/H8&#10;9z7Mxi5XScYlY7dbKva5p8Lejb/POx0H/XTY66PHPl4fi2BeG4KJMJI9AgRP+D6x9XToXd68tvys&#10;yTk3VEb7AWF3UB7vB7t9B7D7ujd2PuT3CKCQtRnzfq/he2UWasuP+5E5ZTOKxpugeIIZiidvgMeU&#10;tTh5MZBsgsDJMSBNb85KARSDjDi2sFTJIZyOJAtO4DiiHF1LqfMrAe0X2UFMgILjUOw7NwY0jk2x&#10;zx/k4+s7eWpa+jTH44VImZETdiKMl8clW1GroqOrVD3FL+7ZmOtcqBrtjrudj4mOxRjjWII3bxVg&#10;pPSYvZqAlOT3UE/nVz4n4KAAQdpO0tJboVpKuaXMO7kDrSn/TV+mnzb6tvJzYSMNjKQs/RX03ncI&#10;7aUnBcnD0w656HLQH01etn2IFmp6Lw/tbTLQc/9dlKa9rx2g4WCNiKOeS5/MuD7QhbyAvJCJyAsf&#10;iLr4nhoDSX6GJ6v1nVCFHKQ4MuNRmPQSpl8Pw1tOWRh9sxoTbpfyR6bjd08djsi0ZgQvUkI5pYEs&#10;E6c0aJgyVZ2xCST2ZB9rPPLwxZ1sLHMtJ1BI8Yq2EbGYAIXowJ+J5toNKsYfj/JgRwe/QFSWwilt&#10;2bhGFcVOCkDFVql8hSQbpSCoESgsCRTWBArbsEoChY7RpQCtfjiODrY6tLTMVAys5eEMPGOTjlaH&#10;stDLMhVvfrMTOzlYLHx0WM9jmAtgBJE9kBmYcbDvIZOQvSG2e+eoyLmZ8kZo9FZqeMkZyApWVTfh&#10;l4dN/rk4cukh7n2xBC6fLMOdLxbj4cfL4EZz/XwJnD5dirvLP8Xtz5fh9qfL4PTJctz+7FPc+4Tv&#10;/+xD3FzxKe58uQDOX34Au5+/xT6fJGxkVDf5h4M9blv4vWZ0nB0ElF3n7+PMuSu4ePY6TtxwxwHv&#10;PEZqsgQvAhkdVmYXnnQMsZ1kJGcsdsHlq8Vw/fhDnuPHePDl5zzPxbj72ce48+knfH0JHny6HK6f&#10;LoHjF4vg+PUnuPfbL3CzssP9C/dw+H44JQXBSdiZTCMrFsNzk/UVT/hONXPE62vqbyDIpCPI6z5q&#10;Q51QG3UfiHJGReRtbDbZhpMPMrHDMwcWZGi7PHJw8FoIdo36FHqCQ82EDdCPXoMKmQ0ZswnHx/+C&#10;k/eT1baDkkuTHNc5kbIKLKT2hxKXQHE6vhoWlDrrPPPxm2cpjUDx6MlAscKtgPI4jyBQzTFeinPS&#10;fYsgpJiKMAnaeY7Vk9E1MOE4mncjgyyiSK2wFrCYeKsY7zlm4d1b5XjDqZRBNx2x8UaqSW5Nckf6&#10;HyUI/VCt3haT2ZCkISiMHIb8wPdRENSH7+2A8gyt9YNq0Etf/cu/m6Iy7XmM2L2VQJGtgKKprHS2&#10;jEKTXja+aH0oH80OESgYHQfsu4ayjLcVQv1FYRoPxJOI64AM7xUY++5rGDh8LN4Y+TYiH36LmkSy&#10;CWEXiW35XiKYymEI2DRFTvwbmHQtgdoqE2Md9ZhwqxCTnIsJHjnY4CPrJkjjJGHIG3CCNO40Tbop&#10;iclNOUnQOJ5gwBo6/9f38/HZPZmLlunRImWy8cqPpH1iP3uW0wqxkjdOKhCPxmgLabRO3pLcJG0U&#10;+aEa4JJOEtGlya4AhZQZy25gsn+HbEJsRcop2vTd/XfQ1ToBrQgOTazyyCKy0OJwGlpbJ+Np+1R0&#10;PJiEjrNWwpQAIQVce8gKtjGCHfDWYY9bFo54Z8HeIxk2D+Nh556Io75ZsCNDMZeyYGphAardSs+X&#10;UGJI8VUp3E55oHzcINS9PRhVb/RBudEglE0ahtIZw2CYOBgYPQSG0Xw+uhdKJ3dF6ewXUDSxG+rf&#10;7QiMeY5/74ay93ojYN77uOhO1uFVro77JEcTk+nGtaE8X99crF++CHYTe8J2Uj/8PuMF2DzKVLu7&#10;76LTCluSIqQnHUNsN9lc0K9rUTvtBVRMHICa0V1RMW0A6sb2hWHMs6gdPwwVk15AndGzqBr/PAxG&#10;Q1E+uR8qjHqhclw/5L/7PELnT4UbgWqPdwYBQ2QZrxXvj+QgnvSdwiTMvdLUAsA9nqn4znwf8vzu&#10;oD7YCfWhdwgazkC8KwqjfbDSzBQHPchsyMZ+G/0TMmaao3r0BlQZmaF63DqUjDFByWQL6CYbw37W&#10;b3Dmd5+JKKIDl1B+EiQEKDhuBCiOR5UTvHKxgeNyA+X0aunLSvvlUQlBQnq2luF7N5ke5RhlIPvF&#10;LQcHYqsZFA0q1yG1ObIrngRItUKUAexoVBW2BFXgg5upmOxcgPEuuRhLoBhPYBhPv3nHOROjblUy&#10;6BbhnZs6+IUt1WogUmRLDPocWb7mrwIYPZDg/x3Gvv8GBr88Du+NGoXIBytRE9NO25snrRU/w8De&#10;6N/09crUITA6YIJn7HPQhhK7mUMBGXQKmrS3D0I7Ox31dgY62WRhqPVllKS+puUhJBsqHXRkYVcq&#10;ZUZqKxRFzcGQ52Zg8JsHMPQ1M7zwxha8MGI5coI+4Ze04gm0IUo9rTSTNNMQcEmPm4r3bqTjHcdc&#10;vM0fbXSjBBPu6PC6dLW6nokN3oU4EqUlHNXWfgQIQVkBCrUMOCqfDl0Iu9hK/HwvHd+Swq1wK8NX&#10;ovto35NB/CQ3h/azl2xKXIxV3kUEllw1TSk9CNTuXTyW1mVZCrBk5SdZC1+zCiHd5YDcR4oumxDv&#10;pVmGVsHWPx0mbunoYBaK1qRgnQ8RYQ8XoIVDNlrJ2hiHTDTjBe1wIA6Dl27HbnFItzjs84jCDxa7&#10;4WBjheTABygJuQ1E36U5oy7iNooY7dyuHYblRSfseySJQep5ShBJ2Jn5VGCzVw6unHBC7pTnUTex&#10;D0rf743oOe/B67ef4HPiFFK2rIdu4rPQjx1A53seqcuNEHv4LB5s3oSwZRNRNH0Qyvm3MqPh8J73&#10;No4SkLb51uAAB/WTHE1MGseuo8zaQ6Da+NlinJ/RH2dnDMLuOS/i0KMEGIdUKIkkS633kyU96Rhi&#10;Fj7ZuHLFE+5nzsN7vwMSpr1OwBsM3YT+0E/oh6xv58L36FVEHTsOnyPn4XPAHg9//w3hSyaj0mgE&#10;qt7pi4px/eE/5XW4nHMkTac8kxJwNSP01/eo5C2vl/q3Vx6+NNmNdebb4eDogeNeyTDbaQed703U&#10;RtxDbZg76iPuoyrICTVkF1Ee9/HjZ1/h2oemBFczApQJ8scaq6XtpePNUDHZFIZR6xE7wwxnfrTV&#10;2G04AUNqdMhEFTuNIuuko28IKCQzzsdGabtINrGarFa6v/9MGSz2vZuerKIU39/PgVWENP5hgCLg&#10;XBKwocmMnEhslcDkvy2jarGYTEL6U0jvTKM7xapvi5FzHgGjAKNukmFQgrx/vRiv3WBACf5BObnk&#10;CsXXapK7k8m3JQh0Q1HEDDz/8hwMH2mK5143x8A39+OFF79Aps9X/Hs71f4BZCFqmYX4OhlIeeog&#10;TLNeizZkym1syZ6pNtocykSTtnYRjJAFaGmbjXbU3y9YHoI+lYwiSXIP/GKiTnncUOSGTEeu3zJc&#10;cfgJL7xjgv5vbsXwV7bgxVc2YuhbpHW2m5DivwSpod+iJHwEakmH6uKeIao1RWz0OLx9Mwuv8Ae+&#10;d0uH8dRXo5xy8KbqNKzHvGvZ2MBo7BAr2/HJjkqi1xrQmzdFa9yhVUkejqnC7w9yseKuzEmTzpFN&#10;fEeKJ5uv/ExG8Qtvzo/u0vC0RNXOG1Pe7GXUPtuwRFcryRaaJxJHy1iL9pSKTEvqV8mIbwnKhx3B&#10;4lBoPrquuoKOx7LRghetk5UsGaf8sCFAkF3IAqrmvIj9NrthyUZ77N7hgDvnzkMX9BCIvYv6MCcg&#10;/DZqw+/x+X3Uh7igLpigEeqoKHFqxCPsdAlVLGI3TaZrjQMryCzy4HjqJh1sBCNtH4TNfgf37vur&#10;c9xKCeBJByuZPIwRsD8Hd3cELF0Ac99s7ONAveyRjttmW5A9YTij9SB4LHwNh6iZTXzJBMgKGh3t&#10;n7aFTridkXmPbxH+WDITZ6f3pvXHwVnDcfpBOB1TT8ZEMOPf9zTMUjzJdjCqm/J7TEV6+eYj+pcV&#10;BLReKB/TG5VkDqHmm+jwFfzNkiuohplsFkyGdc3DB4Hzx6N27DAyjD4onPAi4n/fiD1+qZRM1djr&#10;pyV/1WI+yQXxXCUBa8HXVuw+SkYbRCD2gC7yIax2WeH83VBsXLcGWaFuqAy/i9pAJ9QF0ILvoobX&#10;vo7AsXH0BGRPN0HVaBOUjzJB0XhjtbCtavwmlPB5GUEkfNI6OF/zVfmtE7KjmDBRkQxxlTDm+FpF&#10;kPiDv1laGazxKFHjTqbqf/Eop+kpOch0yX4tAqtxmGNQchFSoCVNaKRlgQDFeY7tIxKwOLY/vZmM&#10;+fekG30uJt/Jx+TbRZjonI8JzjkY61SIsTdLMP5GMd6kL71AZnErYKWqVarLaM/g3gwVEW1REGaE&#10;DN9Pcf3cz3j59V/w7EgTDB+xAYNf3YEBb6zGIctfEOv7EeL856E4+H3lp7LBV016B1Sn9cCCw6vV&#10;vsPN7QrUEoTWlB9N2tgkUHZQh9jmqvr+kZYHUJHyNurjnyFSNYU+YRR2GE/FkOeJTsO/wrAXPsPQ&#10;V41p6zDiVXMMf20tbReee/E7PPviYgwa8TF+WroQuugxlCFtFFBERo7C2445eP6WnrRJh3HUWqOc&#10;cjHmdh7pVSmm84cvckyhli9Q0V9t6ccLKSbr+zUklyW3UpBFpw6rxm8P8/GpLLohUHxNkBCgEJD4&#10;9VE5flJAUYo/SP03ESi2UO9JFyINKHhcYSoECGWkfNJe7HB0FWwY2WUX8+1hsjCsHFMs76C/TTSa&#10;HBegSMcz1G0t7fPQxjoLTx/JJDXLQo8dvth75h6unz9GcLyNOg7C2vCrChDqgl1RE8hBGkIKHHaP&#10;/74DhNxFXfR9GEJvozjKB7ucPFTNwU4fcSxJapYwahfi5qlrKB4/kNR4IALPncFOiVqURdtJ7b2O&#10;XkDhpCEEioEonjAAkR9+DvPAXFj7lmFTaDXOeGYgZP441JPK+y98C0fItNaF0Ln+A1BoU5SUPRz0&#10;a5bMIUj0xbkZA2A3eyhO3AvFZh7bNChHzXjs4XV60jHEBEgseJ6qtoHn6v/rL6ic1BflE3qieGZ/&#10;+Flswo7AbBgHpfO3FGMvTZjCVrLKoL1HUTxlEKrH9GSkHwT3ZaOx2y8dmwIM2OmrzWzI9LGZ5Hh4&#10;vlsIElJV+8k6soJgR9RSasg2iwj3QKLHbRzcuwv7LNYhx8cRNcEPeB9owc6oCue/Q5xR4+eG22M+&#10;JjBtJtsxRelEExROkaXyBI1xBIyJ5jx3U9hP/QwneR5HIqtwJVKHCxyPOyiFjHnOGwhca3jNZFOg&#10;tQSKXwjk33sW4VcChdiPbgQzLzKS5DqyZGmtKMV/MvZk6l5YbjkDViGsYg344X4WPiIgzL2rw5S7&#10;BAnpm9kAFOOdczGOcuP122Tj9BfZNEvY+U3f31Cf0Az1sU1QFvMC9u+YTIY/Gy8M/RjPj/gZL760&#10;HYNet8DwNzZh6IjfMJjM4sXnf8fQ51dgwLOLsHj+dBREDFVgIy3+q1K7YcnJdWhKxtzCQYcOUq3N&#10;4NiklU0q9XYxWttJljMLL+/fT/rxIuqzZXl4B1w9OoMH/hUDiEh9X9+GgbTX3tqIyZMXYP60uZg6&#10;/UOMIEoNfHUj+r2+iye1Dc++8AccLI3ISLoq2RISPh1v3MzHy47leOdGIUbdLsPYW/kYfUu6cBdh&#10;knMhZpNdzL+RDPOQShyKMxAspL0cL6zIEDIANXXE5zJbcSy6UtVY/CB7jj6Q1Xmkd7wpYgIWv7gX&#10;qF2mVcdtT95Q3ijZmfwYgec4taY0VVUrTHnT5MZJr83jCWVqP1FrSo7d/hWqk1HvnZ7owgsl6Cp9&#10;RKWxTGv7QjVtJL1FO9jG4L3PtxKVXVAfSS0cKYBwG/XhfB7EqCUAQZlRH+kCQ/hNUt/rKA24heKg&#10;BygI8cTlKzdh4x7LqEhKH1ipzYKQ0Zj5ZuLOqasoJSPImPkiTvnEwYTnbxGkZ8Sm8526jPyJQ1E1&#10;pg+qJ/ZEzNKl2ONDeSGDNpjn71MCv9W/cKD3hc+CyXDwzqOT5xFM/j0TUHUZBIodZDWrP5qNc1N7&#10;4/S0ATg0azBOOD9SzmxOeSQ1BVKc9qRjiClJQOCTdoNSExHy+6/Q8zzKJ/QlCAxDiKkF9nvLlDR/&#10;qw9/D7/PNCAHxsFl8D1yBQVTB6FmdH+UTx0Any8/JKOQ2RdhPFKvIVOqhdhOMN9JhrTTrxKbA3nf&#10;eH18XK5BT+ZWFXyfIOBCuXEPpXFe8Ll+GKafzENJkAvB5DZqwh6ghkBhiLhFwHDFgy9+Qd5MYwKF&#10;GUommSiwKJ9I0JiwCfrx/PeEDSiYswlHVzuoEuszUbmwp3Q1IcBJo2YBidWKUQiDLcVvHkWUvgX4&#10;mWziF48yrONYPMogJHL3fJxMpQpLZsAiUGhLAsrV3qa/euRiKQFi/m0dZlJyTCNITGEgla5vRk75&#10;BIlcsopCDOPz8TfKVE3SUgJLcOQmAoUsDGuC2+cnEQyWY8hrO2jb8dxIMwx+7UdMGvM1Fkwdj7ET&#10;l+CFV3/Hs6/Rj0duw5DXd+B5Mo495lNRmdiBYNEbhoRu+PLsBrQ8lIpmtnkEihS0IbNo0pqRUuh0&#10;K2rt1nYZeNVyDypSn1WapTa5G776aBxeeFk0zio8/8pODHrJFDOmGQHZXwC6EajP/Q4fzZ7AE9zB&#10;9xlTE23E4Dcs8NXy8ahL7ac2Rg2ImIfXHLPwpnMx3r1ViHedSJ+ovUYTFcfxwkyg9prmwh/vUoTZ&#10;N9JgHl6J4/FkANEFOB8vLe9kgQyBghdY5IgkI2WtiNT8/3o/F9+5FhIkBCx4c2Qe2y2flFCAgrqb&#10;g3EddfUmsop9lBRHCDbqWER1lWWmtFF7MUTpcTRethAswX5GxGfXnkLbQ2lqoVwru0y0tUlGO5si&#10;1VOinX0a2h0oweCdrkgLdUdd6EPKCkqLMDIGAoKYIZQWchtF/s6kgm6ICbiPmzevwXz/EXxtbIs9&#10;N0JxwCuXgJSlZhKEQu/0kyk+PTYFFuLuKWdUjhqMhBnvwMq1CDsZqUzoNLIhzaMTF1A8dSgM4/tR&#10;1/dG6LK5sPHOVA5lwWi7h04YaGmFoik94b3ACMc8smAhOv8/OLi0BdzGz4oEUoxiah+cnz4AR6f2&#10;w6FLV1WOQJx0B0FIpoqfdAwxAYqdwox4rB08V78/VqLcqD+qKCn0E4YizMyMYFiN9cFSD5LH350P&#10;41CyjyAdgrZvRSWZRPn4XpQe/RC09ShBr5DvI3AHSO2JnL9OzRqZ8Fw2BEgLQ0o1AtL60/cQQBah&#10;D7pGVkHgJlAYKPHEEB8Al4Mb4HtyJ4HiLiCAIfcowgUl168iee4qGKRhLwFCb2RKyWHK52bquZg8&#10;D5q2Hnfco2HHsbLJl5LWu1T1XxXZIbaWQPF7g31HFvH9w1L8/LAQB8NqGJhkOrUUJ+KlXkICn9Rh&#10;SIsFyclVYCPv15LbGZjjIl2uygkUhQSKAgUUst/NeAbUscqK8DwD6rQbOfj8VjoOJ9cjMXYdgaIr&#10;auKa4Ndv3sHwNzdixAu78OILOzF0pDkm0jcN+QuBrHdRqvsYC+aMx4sjN2HQq5vw/EsmeOX1rfTf&#10;aaiQeov05jAkdcOKc2vRimO/pV0+OtmmaNKjpW2aBhR20lg3g9KjASikRVb8U9i1aTqRaSP6vmKC&#10;oa+vwbBXv0dFxkfaFGhiS9RkUdskzcELr/+IYa+t54mux9C318B+51jS8BaqOYZ3+Ad4ybEAb0qm&#10;1pFGoBhHoBjDf48jShqRWk3lRZokaCr7eNxIx56wKtVx6HGgUCs5G4BCilSOECxMH+XgV/d8goTs&#10;Yq7tJv2rWx5+f8QbSKBY663HGto6qRxkZLUK582S/RGUnJHpKAEKSZiW4lRcIWwDc7DqTgL67PWl&#10;zMjixcrlhSKrsCGQWkq/SelAlYh2h2ox8reTqA67hIpgN9RQC9dHPkBdOJkErZ6Rq9DHHSaffIar&#10;tzzh7BeH0x5JOBuYheOBOth5pcPiYZIqRtoZLJKAlJ7PdxAozCnBrl64iqhl0+Cy4kO1m7qUN8uU&#10;63aypEfHLxAEhiigqDB6DqFLP1ZTmFJgtY7HNmaUvXPtEmI/ng2nL5bisEcmpUO5WofwJOcWE6CQ&#10;oiEpbV+1eBbOTe+ngOLUjEE4cPQIJUCpKhIToJBiqCcdQ0yb0izkb+Bv4bn6rtKAonpSHxRMHoYo&#10;019xzC0Wlg+SYeURBoe7YbjsGIWIk+cRM+lV1Ex6HkVzRuH+l/Nxyisf24NzKR2l6U0lzCh5hH1J&#10;s1sBmG0+qTjinQh7/xQCqR57rj+C09nDyPchq4h0R23EHQKCEwzBt4BYdwKGp2J39QSK2jBHMj/J&#10;W3gjYPLXqDWi/BBgaJAg5QIYRibqtYz31qJ8hjEOzPoN9qEVate59QSLdQSxVfyNq/j4T6BYSWZh&#10;QiA7E6+xY1kMKe0SZaGiSGAZxwISVmEVWH47C/MJDAvvlWI+/UAxituSnxCgKMR4xzyMJaMYfZOy&#10;nUH12/uZOBIPyulypEb9SCbQh8z9KRyzmYnn3/kFw16xwPMjt2Pwm78gN/JDVEcRBJKlg34TlKcv&#10;pT9/RT9eh16vb8CQlyxgbTwbhsSeDOqdUE0V8OWfQJGHjgIUBIwmLWyT+GIx6UW6ipyvHNyHyowX&#10;qFfa05qhLnkcZk95Ce+M34NXXt2AZ1/6BWkRX6Mqua1WEZY2ANl+n6D/S99g0GubMWHi71gxbwoM&#10;yaPVLubSfedR+DK87piDMY7ZGHUjH29SZ717swBjCRqT7kivzFy1n8E0Xphpd2Wj1mwsd0zGbsoL&#10;KfVW+y0ooJBZEGo8sgCZDTkdpSOtK8da9xz84FFMk93Bykj5RCMKoyCNJs1drYCCVJF00YI3VrYo&#10;lOnRc2QRUpAlfTwvRVXgvFTfxeswYvUldLEvIpsQJiEFVlLankOwKEAbB0o1+3Q85ZCJMT/Zo4pR&#10;qZZ6tz7cBZDkZeg9ZXVkEfUR1MQRD5FPtpEX9hApfg+QGeSBnCBXBN+5hF82boZ9CCNkSBk1N52C&#10;ziVl1+Z0aqugVDi75cLZI52Ol69qLmQthSQLPQ9foJYejJoJg1E2pReils/BXr88OjPli5+sVC3C&#10;Xp8UPHDPxQmveDp/PkFIqj3/vfQQB5Rl3Du8dVi7/ANcmt4XFwgU5whI2yx3UNoQKIRx+JSrc33S&#10;McQEKPZQHslalZ283l6rfidIkFGM64MSoxHIm/cafJdOQsAHH8JryWQELpyOyClvIWtGD1SOH4SI&#10;2e/h3j4bnPHOoLan1AgkABIotWpNXh+RR34VPI9S/H7gOJKCvFBKmXfMzg67Dl+EjWcKvvhjCzL8&#10;76HYj4AQepcS0JlAfp8ATuYXQWkY5sL7IxLxFhmGBx6M+xRlo40JDGY8BwIFJYhsA1DGR/0kMxRM&#10;XKeWpj+abozrtxIUGJtQzq4lQEgeTHYME6BYJUb58evDfKxjADuVUqVYg7QnOM6AJ2XZlyhfpPL4&#10;WGwldkVU4eNbWVj4oBQL7herfT0WEhjm0hemO0syU1iFtpXFGPqPERn4ortFPBbHquwbw3GbGvsN&#10;AzqBWLW2G4ePZ7yPl0f9imdfMcfzr/6BTJ/PUJPeBjVSLZ3YA4XRn2L4q9/guVc2YOS4TZgz9U0g&#10;wwh1iV3oq01QldoFn51bjzYECmnO3M4uVZMeTRyS0F76JdpmKpr90j5L6NNGQIqr6lK7kY48wy94&#10;BbZ7thEIVqukyAfL5yIzehRKwvogK2QsvlhihGFvmKL/q+tha2NGAJmobWac2Y1f3hYpkeN4A62x&#10;9c5BfHXrPBbfDsK0W1GYfjOBPz6baKmj7CjHHKdizOaFmvxQjw8JJp/fSsW+MOk+JOWyksyUKSWZ&#10;tRCdR+AgKoudiK+FMcHiDzeZwy7Hd4948wgaGx6VYTVv3BqaMSOh3Ewz0uJdHHyHJVfBm6aOGSsd&#10;q2TKqwy7HyWh/55odLTKU0DxJGtG3dbMPhHLKU9kurM24qYakOBglJkOZZF3URt8j4PRVckQeV99&#10;GNlGkKNKboLPazMisOeaG6NvoXIGqdbcwoEnlaI7VWk5HZsAJ12tZEWmqY/UMBTC59AZ6CYPQfX4&#10;gRzIgxH98XxV/7DPuwzbCAiy2EuWk5vSWbdIclZJDrF/DxRSFCYNdLYE6LHqs2U4N7kXzpFNnJ7U&#10;FxbrVkLWwuykQ0gjGmnw86RjKONvkXMU20Gg8FxHWm80CCWT+0I3YSAqxg1C4ay3UTFlBMqmvgD9&#10;lKGonj4MFRNepuzoj/ilo+C+3wqHbvtjN4FClpZvJNvZ61ND2aUnaMpivnLsZrQ+eOgIinwdCQBk&#10;crz+hmh3XDt3ErtsTmP/mVs4Y7sN1TGPUBtOsBBWQXCQis16vrcikhIlxAXVfq7wmvEjDBO0DYbE&#10;9JMaTPqBCruYbILSceuRPmMrdkxZA/NHWdjE37qW12uDdwE20mRX85VuJcpkrw/7yCqOL1m5LAyY&#10;41csnoEpVrZ3KMGuyHJ8Qrmx7H4J5t8rwrz7RVhwpwRz7xRhFgPnnFvZanfzSWQZo52SMdUxE587&#10;xeNkfDzuRl6Hf+wR+MUdRk7ceNRHN0GJrOdQ/W3HwN7aFANHrsKLr27H/OnTkRYwHSXhQ5Ad9gY+&#10;+3gW2b8phr62Ceabt5KJvEwf7QhZflGTIpWcHbHs7Ga0cIhBB0tp9pxJVpGLJk/ZJ+EZaaYpba/4&#10;wot7NaDQijA6oibnKVTEjYDR29Mx4nVzPDtyHUa8uQFvvf0RfvhsEUa9Mxsj3lqLga+sI1KZ4e03&#10;3kd1wljUJkmr/35q2qUy9mnEJc1DbvRLyEh4D2nxc+EXtgpW9y3xidMDIicplksxRt/JpgTJJ6vI&#10;w2zKkk/vl2I5ZcD+8HIisDi0HhejZFpTZi8kryAVnJQglA32sVXY+KgAvz0swg/uhZQepUR1DShW&#10;EyA2ESg20eGkC7f0hdhPei8AJCW5pxOk8IXSI7IEnb+1VvsayPzxk0BCM8oP2wSs33ueg5TRiRRW&#10;RS5GqvpQsgtanRT6CFDQ6gJvqChWH8qBGuLI6OaIsoCbSIj0gYWjN7bSofbLrAcjtWyIK5Wa2+ns&#10;krxT1ZqKcss+DwQPOqDvobMNQDGI1HgwJcp87G4ACunepfpA8HPagjRhEv8dKGR/TTm2TEFu+PVn&#10;Mom+lB8DcX5qP2z69mM1PSlrUiz8GQlVruDJx1GL2hpMgOLRmlWo4TnqCWq5U3og+5uleGR3ER6H&#10;TsH9yBHcO+QAFwtzuH//CXRz32ckJ0sa3RO+SybByTGYLIbMIigDW/mdsqpWFrZJ0na7fwbsH0bh&#10;9ImjKA1wBgjEdXJ9KfsQ+wiul4/DYfOvyPS8xOtNcBBwlr/Lcz5WifSIvI/8WzcROnUlqhSjeBwo&#10;BCQ0oJDEpiyzL+Rz5wWb4fAgnZK3DGsIFOsIEutlmpRjb7WMN/ciWEVW4GhMtcpN/A0o4hicGIxk&#10;D9GfH+Zi6b0CfPSgkI/Z2pYULgX4gL4w2SUXY+6WYhID50LnDHzm5I4tbseREL8eRfHzoYt7Drmh&#10;fZEYNwuFCe3pa0+jNqEtDKktyC6exxsvjsGIV7bgBbKKIWQO772zGCuWz8Lo95fjxTc28m9meJZB&#10;/ZURU8lE3qPkkO0+n2KAb4fq1E5YctocrRxi0d5KRzaRSX8gULSRltzUIi0pPVpa5+DZvbYoTn+F&#10;SNNEtccy5LSBLngWXn51CYaN3In+I83x3EubMehVC/R8bRX6vbQJz7+1FcNe20Y7gJGvLYKOUqMo&#10;QyozyUri28Dr0fPouXIknl35HIw2D8PmS2PgFfoO8hJHID95MU7c24ev7oRhrEsGZjrn4VPHYrIL&#10;HebTPnUpI7PIIE0zUJNVNnQ7Fn0nc9Aao5B9SI8RrS2jqrDBLR8/Eyh+89Sr4pfVqhCGIMHovI7R&#10;WraAky0FZedp+zBpq15JNqHlPw54JKHtzjC0ts1SXaueDBJkFLIXxpE0bLM5SwAgpZUEGRkCCBja&#10;YCTLYLSqj3ZFNaNZMQdpWbgbcn1voyDoIfJCAuB85SZ+23cUW7yy6FSlqjuUOKIpHUI2mZE1I2or&#10;AUbQzWqtRgEdpUzNJPgePk/pQaCYMARldKyopfOxyzcPewQoCAwKKJTT02H5u5Wk4XNpH/dE56ap&#10;9xKkZNrRzMQU56ZSdlB6nJ3aG8aLJ2GPVw6/u5DnUalWVT7pGMrk2jY8F+nhsXoVaicORe3YPiii&#10;TIowMyY7qMDGYDIoqbXgOe3xJlvk+Xtan0L8lNdRO/o5OmZfhC4ywvmHKTD2I4OgjJSkpXFQhTpH&#10;c6mIDKrGbrdYXD5zGLqQW2Ru1wkW7qgK9uD98KQsdEMVAby64Z5oJrLjlmIZNTTXVcbInW5CMNuM&#10;solSO/EYo1Am8sMcFWM3EMRWI+bD7ThyzI8yltKWQLGWEmQd7Q8Pyg0PHfaEVeJYXCVOEhAuqAWO&#10;Ms1PqUyTAj+pxfiDwfBTgsJiMueFdznWXUow0V1yFGn40KkEM5yLMep+AeY5hWKvqw0iU1cgO/5N&#10;REWMxr6r72Dm7q7o/8cAdPzjbRx1fFZVS9fFN0FFdhMUxU7Eyy8tJsO3xLBXd6LvCAv0f90MPUau&#10;xuBXjDHi1W0Y8pYx+r25Gi+P/A4F4R+STTRDbSKBIqkzwaYLPjxpSukRj2espSqT8pv40KTLwWA0&#10;PSx9KKQDcx4GWZ5HacbrSnrUJlN2pDdHVfxEvDluCp57k/KDtOW55zfg9TdWYtykr/DCS6sw8hV+&#10;OVFqMNFq3PtzUBM7CrWpTVGT2BkVya0QEPgSuhlPQUvTeehssgCt1s9Ck1Wj8JrpINzzfRG6+GGI&#10;SVgNM6frmHIriTpM9l7MIu2qxJLbeizlRfvibjosY2vU3gaa9JDiFa0uQiSErL47HlsByxA91rrn&#10;4zc3HVY+kmw0KSJtPSm8dELaSEpuQr1rwX+LY8oK1fPx1bgYUYK3N55WSV2V7ZUmPv8AiEZrSTr2&#10;zOEUbD18gUziHgflfZokMmU6VCIWLcodZWQTpZHeiPB7iKsXz2PDxg34ZY0J7C+74eyjFNj7ZanG&#10;t9vC9YyU+dhFh1C9PHmOu+jgu3h+smhthywuo+NJ1l/+7n/0LIqmDkLV+KEoNRqKyOULSfnzKFOk&#10;T6UkJRl1RR7QFHAoxxZ28e+BYkugzGpoeYrtBx1wajplB1nF+Rl9sWXWa7DhMXf45yqgkD1QnnQM&#10;ZSraywpRvp8AIIyidtJQxRSKxw5HiOkGnlMppY4OB8jyDhIAVoXz3vA67POMg8fCeaia8hKdszeK&#10;Jj4H94NnKM0E+CRHwc8F5WNHYC62PczEFs90bHdLxVk+Xjp5AboAAQFJUlKORIi8cyGro+QL4f1Q&#10;zI//jiDziyTri/Li3x/hyuRPUDLRDNWTthAkNinTwEFMA4sisgn9pI0Ek3XInmOKfWuPq94jqyU3&#10;oYCiiDK3QM1InY6vUdP4WhWwJN2lZkeAohwODG7rHubgWxeyCFc95lNuzKXs+MClFIvvlGH8fR0m&#10;O5VjqWMq1t57gKDYtSiOGwDXwNcwfVMf9PztHTxlvBhNTKfjKbMP0M5kBi7fG8agLkslZAtPYQav&#10;YOL4WXjulT148WUqAPrqi6//hlGTvsSrI3/FiJdMMOTVLej+mhnGT/kK5dFj+dmntZb96WT/ab0w&#10;zWYjWh5LV+0QW9qnoblDPpoMOuCNp47lotWhJLSzzENvy6soTnsXyJAl4s0gS80N6W3g57EUUyZM&#10;xGvT1mH8mF/w84dkHWnfYvmcF/HO6B/x3uQNmDLxU9w4MwcGKQlN6sIvp+ZJbILU0AHoYToJzczm&#10;oJfJHAw0mY3OG6eg98Z5GLZhPozWDUJ0zDvIzp0Es/tnMeNeChbdjsUktwLM50Vc4pKJhS45+OpB&#10;BvbF1BAUKnE+SvpMFCtT6zeiSO1oZ0n39gdRZz/KJTUsVtsJiq3hTdzAgbueN3UjB7MJgUJ2M9/j&#10;VwLbUGlpVobe27zRnOgpG/U8Y5P1RJAQa6N2+UqG6aGrpK+Sk+BADH7IgchHMgvJUVSHu+LReVs4&#10;nj2D264hsLM/g/Ur/8CBzZtw/cIJ3HW6gm9Xr8Ee90jVHk+cbJdPJaNmKU2cjo5GNiHduGTBmCpg&#10;ov7f7F0Kf9L2UgJF9bhhKBs7FHHLPsQeKb+mfBGQUJ2y+H4xKUoSKSOVjNIY518cu8EEYMz4KIvY&#10;Dp69iVNTB+PktL64vGAQ9s8YDnuyGlnwZc5z2UlAetIxlPH85XtVExqCnNfalaiZPAwGo4HQTxiJ&#10;MLNNlBNl2KRmcsqx17eA361Tq1XXeKXi7oefoW5cP+jH9kbJ+AFwM90IC7IPixDKriBhNPn8/hz8&#10;svMobPfsxXc/rICtVzJsXENhY2+DIj+RfJSCwQSGUCdl9QQHAQpN/hEoRBrynukdbyBx9lpUGe1E&#10;5ZR/AIUwiwZ2IbUUpUamSn4UGW3Elg82816UYI0wVI6ntWQSpp6FlBo1BIZySoxynKIkFpOxeZbj&#10;8kJsNYx98vH1/Swsp+SY70qp8aAIS+7nEySK8TElx2y3dMy4UwkT5zPIzZ6PxMS3MHdnT7ReN5pB&#10;djI6bpqM/uvnovemmehiNh+9jafjbsA7qEuVHc27NpRht0BG1GqCwGy8N/4njJz0C5YufJWMYRFW&#10;LR6J99//HO9RQk0Y/RmO2Uzg+1trzF9SDelPEyiGYazlJjQ/ko52lB6t7FPIKDLQZKSdF546kovW&#10;h5PR3jIfvaxuoih9jJIdagWpLEtNkVVnMgsyBdmPZjBKzgWyXoDaSTlzGPThc5Hg8yV10mwCzAB+&#10;rjkpDD+X2kadRGrcSHQ3NkJzAkU745noYTITnfkjmxtPRtOtk9HFeB5G/DwE7hFjUBPzHvbdscck&#10;WUZ+o4wgITua5xF1c1Uj0p/uZ+AwmcW5SMkiEyhoUjh1QZbtSqWbTEPFGBixKD/cc/4OFLypjUAh&#10;u1KbMqJtJ7vYxwH4yTFv9LSNRbNDhWhun/WfgcJWekqm4vudp4AoDkQBiGA3NRiV/KDVcFAaovxR&#10;HuqDKmrhylhGsFg3vp/sI0RmRu6jKtUPxhdvY4t3sVqdKT0szVWOgg7HKLqDzi2VkFK2LIlJUzqT&#10;hQCFw0mUThsEw7ihqB4/BEnLF2GrT1YDUGiNVv4OFHRKvwK+/p+BQi28IjOxu+6OE9OGklX0xemZ&#10;fbBv+lDYeGQ+BhT/vsJTa0/HR9ouMjjvdb/BMOVZyo9BKDYagiDz31WnbrNAOZ9KnrckbUv5yM+4&#10;hMF18VyUjOuNuonD6KDDcW/7Fth451BqVFOG8fz43n2eebhyRa6zq2INuuArsN2/FUfPX4H72SMK&#10;uGvDHirAFpPcRT1lBkQikgEaKAUrvK7x9y1H/qS1qJy4gxLO5B9A0QAWBIoy2QB5grmq2NSPJnDN&#10;XANjSrG1BAoVfB7pYBVRzbEna4pKtMZJZBLKJIjFVuF4eBm+u5uFr920LTIXEigWu/K5qw6zJBd3&#10;uwCznAuw/s4F5KR+hoDokej1xyA02bQIg9cRHNZPxjNms9F00zQ0MZuMJhZz0XX9FPiEvkE/a0En&#10;70KwaI7a9KZAfDP65kgUBnyGyuj5QE4XBSLI6oXymA+R6LochoSlqM9sSZ9urTESAQqCTVn6CLxt&#10;uRUtCBQdrKSNQhraMyg2GX36IaOjjro7G+1sy9Dj4B3kNGz+o/Wg0BaMyGqzmkz+m/REZjRqBUhk&#10;KXnD3wVQZHpFugJrrbb4Ot8nEiY7ZRj6rn8bnUiVupguQPdN/JGmM9CJFOoZs6l8fTb/PQe9174O&#10;d/93UZE6Byb3L2P+vUzMd9Y6FS8hWCy+X4xPHhbjlwf5sIrSZkNk7YaUd0u7OrHz0RU4EllASVFG&#10;/V+AlbyRvwk19CzAJtLEjd40OpIxzUQSm1K0Q607eMN1DLQJRZNDxXj6cBY62mSobl9PAormdpno&#10;eCAdo1fakDlI9BJqK4uPbpPyMmKJBVMHUw/XN1gtwcIQfp/v4d+CHFEV6IhEauk998JJ+6VvRaFK&#10;XEqbPEkIqua0fFSO56nDToLJblkg5ZMH3607kDPtWVSMH0g63w/hH87BPu9U7PeS+oLiBqD430xq&#10;JKREegcl0FH3WNiTRZyc0Qcnp/aG5bT+OPogEsZC+ckCtkkB1BOOIWbC3yAl3FsJWvt53f1++RTl&#10;E55F+cS+0E0cjAiztbAikxNg2E4wMQ+S3EwlDrhnwJuOnrzgXVSO64GK0d2QSYByuuiE3QRM2ZzJ&#10;PFSPjbxfFgT43zbvQ5asEOX1rKfcqOH1Lwt/iNBrdpQWvMYhUlQlJnUtd1FNliHJ5lqCeimBxGv9&#10;RmTOIzCMF8awidJItiaUPUtpBAqppShtYBXlE9ZAN2E7AYXvHbcG2+eacPzo8IfU6njmYH+oAAIl&#10;sdT9qO5tIjmKaDINWoG9PO8fnNPxxQPpqVKMT2nLVdPoYnxIm03gmE0Q+f3efRRkL0Zw+EgMX/cK&#10;OphNQ1daGwbWjvSVbuaz8IzpbHQwncmgOw09No1DfNyLqMvooHxVFnKq/ToaArz4niGer6ugT19N&#10;b46aDPHVp7TNf5L4mvhoo/H9ZRnP4bn9x+kDqZQeiQSKfHS2CkCTTy65oZVsL2cvmjwX3S09UJAx&#10;S9VIaNqHDs8vke0F6+TLaI1URQ6s3if1FAIO6TKX21w9Nm4sIiCiSx+GQatHEiRmEBDm80fPRnvz&#10;qWhhMgutTeahGWVIZ7OZ1FwLMXT1S4hJmIacuPn44EE4Ft2pwAd3MrGIAPGRmgUpxBe8yN/fT8fx&#10;qFqit0xDSVdvbVbkSrSBACIl31KuXYWtRP01HsXUkiUEiWLNCBCb6EybOFiljdsW72x0M36AzmQK&#10;LW3yIZs0C6t4EkgIeDSzo1SzSsbzPx5CUaQH6gO1wapVZpIx0NTMRxjBgwPYIAM5whGVwdehJ0Dk&#10;BDghNOQRvt1lT6fOwfbAWjq4nto/hzJDdsiWsmXpUCX9H3Ww9MrDtRuPcJdR1OvMLQTOG4eqmcNR&#10;8/5gVE3sjLQ5ryLkyBncu+CMG9cf4sTdKFW12tj+//9iKv+h2EwBjnnEU268iDPT+tB6wX7mYDg4&#10;eRAEyHAkz0FnfdIxxDYHFeDo7Ye4d+U2Hp28rOoiYNSHkbofiqYORfLqr+F03QdXnXxwk8d0uuEK&#10;9+OOcNtgjLAZ76D03d6oGdcd+inD4P31dzjC62Phl0egyMNmydkQXIwJavsDK7GB108X7I5a/weo&#10;D/JU0851UZcIDALSzopVyNqO+vCb/Nsl3gO+FnAX6Q5Hcee95SiYYoLy8WZkZQIK5n8xCoKEmgFp&#10;YBT6cRtRMnErqsatQ950U2xfeYpsogg/uWdih1c2ziZUK/YgOQmpwJTxJ920hUlYRtWo7S+/cC/E&#10;p2TJy1Tv1zIChba3h2xSPF5Y8504xMWtQFpEXwxb1R/tTRYxkM7VfMXUCB3NZqAzg2lHEwZXWkvz&#10;Sei/4T1kpQ1BjQCBAISAgAIKCdR8FB+lb0pQr09rpakEed7QBkKCv+ar4uvy/qYoznwJA/dcUAn9&#10;TtaybCEfA+0focl6R9/aNtJUV217l4NnDkYhMW5JwwEbgUJM/i0nIYChmRxc2mqJKaBoBI+GL1W7&#10;m/N9+oyBeH7lYALFNPVjO1BqdCJ9am86ha/NR3ezBUTL2ehD62Q8G93+GIbMhGfhFbSawJCFBS75&#10;mE828dHdEnzkXERELsEX9wvw84N0WMUZqA1J+6KFXZQqgJB+m9Ix61x8BQ5HlcHYLZvoT6DwKsZ6&#10;akkBCqnTF6CQlvnfXQpEv/1xeMomh7pMNj2Rprn/Digy0NY2HU8dysEQ8/tI83cnQ2BkCxWguE16&#10;K8nNe0oH14bcgYEDNcPjKjJ8b8Pf+Sos99thtYUdDtwOhS3ZgcxWGNNBpTZgO6OwcSBZha+Or1O3&#10;09nNqGsPeyTDaa4RYsf3Q/L4oWQSHVFi1Bn6Mf1QNYqRelRP6EYPRcZbvRE/9lW4OBxTsyX/E1DQ&#10;pKenTJPaP0rFlumvqOrMU1N74hgfbS9dg4nMxgjj+Q9AYcXf4Pzj90gf/Syy3xmOqrEjUWXUk07W&#10;F9Xv90fJmIEIHf8cYkY/h/j3hyF8dB/kv9cb5e/2YCQfhKJpLyJj4Whc//l73HyUB+m/KZJH9Rol&#10;w9pFibXVPw/rKcH2BdAJTS2R5X0Fhug7qJAyesq62tAHqIl0JVC4wyAgLoVVQU6o9LmD7NOXcH/0&#10;xygcvx4VRhYoH2eC6nGbCBR/MQphEdpzjVGUjNuAcr5XP2E9gmdb4ODFGKwj09vgm4MzBIJLEqxk&#10;zRDHnoDFCbWvrh7HKZHXu8nixXwse1QK2ZhYQGKZS5ECiuUcz/J84b1kXA6wQEbc65i8aQC6EQg6&#10;UqZ3sKC/0Dc6bJyPzptmoRtZRSf+rQ1leyuzKRj4x8soTuunVngrBiEgIamCBqAQf6xV7SHoowIO&#10;DUAhu4IpPxYfb9j+sxFU8tJeRY/9Lmrby44HZQuPbEw4S6BYe93Hr41tjqGNQ6YqT5Yl1L5hn2v5&#10;BwUUdHjpTcED/QkEso2Z2sqMr8mXyQk0/q3R5GQEQPh6VWovvLNuEDqbExU3zyJQLEBXc1IpswmM&#10;5LwAxh+gs/EM9KEGa05Z0nPHQphcfhW1yS9h910HLHTJ03YzJ0VbRvT9hBdY9nBc5JGPbz2ycTS2&#10;jgiuJTeP0k5SJ6qS7ziie2QpZUgNTMgs1nkQJMgsNhAgBChMqbcFKF7eeBrdD6ah6eF8yq8Myo4c&#10;tDz05FkP0WydyDyaHM5Fr8PJMF1rgRrSWkQSINT0qIs2BcfBKTmLUq8r+HTSG9i1cTUc7I5jz4Hj&#10;2L3PFhb2F7DFI5eglcuBL0BBecFzkfqD7b75BArZMUykCGWUXwaurliBwAVTELZoCiLnTkDghzMQ&#10;umgO/JePhf9HkxG1eByi5k1D8OIFuH/0ojqG1GI8yZmfZJvJaDYH5MEssAxHfMhsFryPizMG4uz0&#10;Pjg7dQAOHD2siri2EGT/E1BIVeb5TVsR+9E0xMx+B35LxyJsyVvwXzoGQQt5nvMnI4TnGrdgPBLm&#10;T4T/klHw/dAI7h9MhvMn8+DIz7o4e+OcZzYlhx5mwfkELz4GVMKCEsU8QPpT8jx5P6U7mezitfKP&#10;dUgPdkG53w3UBrmiOsSR94NGhiGL8ip5b7Lcr8Jv6zY6+g8onk6GYLSRksIYFbKP6lgCARmF7JSu&#10;bwCHRqCQ9R/5lCfVY4xRPHUjbKf8jp2PCmBKGWvJsXVGLWAkm6XkEHDQmjlz/MXXwfRRIX6U3ike&#10;pZTMZQQKHZbfJziI9JBEJtnFkjscl7fPMZKPhu21VyjLp2OIxRK0IJtoT3/oRCbRURiF8VR0Z5Dt&#10;Yj4HrekzwsiHrnoe+pTef5Zn/+V/jQGez6VPhTLxyQYTidIgTR5/v+x+npY0joEyBC3sstHJMg/t&#10;bHKx4rpfbZONN3y/aWWVHtSRdLuDdQqa2JXi6iMCBQ+g7TX62EH5JerL//kFYo+dqHqPkh1PoSaB&#10;QJHQCYt3DCdQTENHAkRbU0oOAkMHWifjyehiMhftNkrOYjI68e/dKVGarn0HQbFjkJfyJb6/F4S5&#10;LrlYcJ+A8TBPAcZnD4jQsp+jWyGjiw42ZA8nCBZXYqtxgTdQOm6rklmpvSAFtKJO3EQ2IfuPbqD8&#10;WMfnskmuOa33L4fRzzoTT9kloSUBs71VHp4hKAh7kHb8/wSLZpRorQ6RgdHeXr4N6X73UEN5IWs8&#10;VAk3o5rSxzJNGvQAiCN4xEm2XQYwWUeEEyqifbDj3C1KoxxtsyCVo9BTu5dBdvSSmQDpzK1qLCiP&#10;DlGe2PlUwN5XD1v/KhzyK4c9gcCWwHLikQGH6KR2HuWwCSnFATr7k5z4Pxp1v1lAPkzpiHZkYBsX&#10;j8eZKYNwSgqvJvXHfuv9BC3ZL0NqNf59MlPWq0gV5XFSc2uyj92BwBH3OhzjedvwO+w9y+HgD9gF&#10;8Pf418DGuxxHKWcO8pz3hxiwJ4jgGCy1LrwWgbLNAVmFJHr5Htk3VvqQmvFxV3ARdjyKh/n1QFwM&#10;rcSRy/fhdIpSxPcWsn2uQedzHsUB15Eb7YpgH3dY/LYONz5ag8oJm9QCsCLZdX2SrBQlmxi/EZVj&#10;pTJTkxzlfCxXyUz5t2zEvA71721AxsxNWD3XTK2L2R9G5koWcYzj7FiD7JDm0BKcZIuHTd65qvDv&#10;4/vSOZ7jlPYpgWKpbPoj+QlX2YaCrMIlHbFRXyA19nn0WPs6nqXUaEGweIa+0d5kKkFiMroaT6Kf&#10;TKXkmI02G8k2LGbhGTKK1zc8j6qMHhozeBwoZFNx6ZWpfPNxn23w1b+BxGOvkxTEx0yHLOtoepgB&#10;07YQbWwyDZ9d8/Vr8v3NgCkdrJMeyea6ra3oBA45ML2+hk4ueYluGpsQOiMg8S9A8Zj9C1Bo76+N&#10;f4qMohm2nhuBrvzhLQgSz1jMRFsi5TNmkpyZjg7mREg+b0lp0o6Ua6jJFNKrMZi98y0UpbyAg677&#10;8JEkM+/m4yOXDMUqPuaF//K2bDWowycexVj5MBPHYwyqj+EF1fauiBpR6uwrcJYAIs1Q94fpYUy9&#10;v9ZTCq9KOPCk2q8UXX89hG4HM/D0oTRV297eMhctHGTl6N8BotGaUJZ0sk8iu8jC4L1BWLrKDFmB&#10;UsotU6PSpEYqMu+gLuQWqkMlwt1CVfh1IFaTI+V+D3Hn0hU6eRo2P8olWBWQXudAOnKr/o8Suel0&#10;jR2dpKmMNJZVzWVJwbcyoitZweeSW5DpT8lrqKpI/nsLj9HYol9rby8LucRKFX3XkqTasf88Lh3T&#10;mJFa9gw9QLmz5uuFuDxlAE5N6ovTU3tj+67dZCmyGEyqP/l++S5+b+PnpUZD+m3uUCDH72e0lxZ2&#10;ZkGUKzwn2cZQtd6X8+P7LPi3Lf5kTQE874bjyJ4cck6yPYHqJ8r3yWI5aagjz2Wvjn1Sks5IvcMr&#10;DV8evIzzkWSOfrlwDs/DbQ9/HLc9gB8//Rgbv/8FlvuscPGmJ04EZNKpc2E8bxUyJ20hk6DkGLua&#10;rMIEORPJLqbILuibaRaqpkJa4RWPJ1hIkpNgUTDqD1SN34B7841xxjkTm4PKcZGBScBB1iGpKXqe&#10;x1lplhtVQXAsxQ8PyXbdywgQBfjaVads+QMGOrKJj+4WYLGrHl/dzYWJmzOK417B18deJADMRE8G&#10;yQ70hT7G08i0p6sZwm6mNL7WjeDRxWQaWsiMh9lUfHBgBCrTu9LP6OSP+d/jJr74b332TxPFoKmG&#10;297zKDuy0dQ2Fa3tdfSFnKAvr/l+06SJdfq09tZJni3JKNraF9IRsvDZuR2UE9LVtwekq2/jHgBq&#10;xei/fMm/NwUsic1QQ4S7+ug9dDeZjBZm8wgSMtshQDET7Xhh2ks2lxeiC6VJN2qxjiaz0GrTNAzc&#10;+A4eRU1GSszHlBthRGGyCKccLKbmW/5AjxVC4R5S75FVfEUg2eCag5Nx1ThFCqgyz0R4oYRiAhRH&#10;EyqxN6SIAEGgYFQSoBDn6bDyJLoeJKM4lKlKVp8h5Wp+KF1di0aTJOaf1tDApoVDgSrQGrn5EdZb&#10;XkCW320YJD8hCU0p8pH1BWQWqhAr+IZqqpLhfRfnL16CtXMAdkgh0SMyiiBxIq1nhrYhj+bEfzep&#10;sKSTNJh8Vh4V6xDHbHB8MSl2knoKbR8PLRpr/Sa1yk4BC7UjF9/b6Ojb/SpgLAlDAoW0wzNZ+Rku&#10;TuyH05No0wkUu/eoxWnbAxjp+Vn5vDwqB5bXhA3RTPid8m8xWTovq2G3i6leGHIejaClAY2AnTSB&#10;EeCRBkOyx4qAg2zWo/YekfeINONn1VaMocUE1FQs2ngEtwg0DsfO4P+R9xbgVR5b93iLxEMgCS4t&#10;UOpulCpuLV4qt3arFIcqhRgkAQoFisRwh2KlpRR3t6Bx94RAIAoRWP+15j2H0pbee/t9P/+f59nP&#10;ec97Xp3Ze+21Z/bMbFg4Gyn7t6Ds3F4gRrOL6XsfLpzaiRMbluHbad9j5YkEAkk2pr/3LWJ7BaKg&#10;3VcoIzCUtxuHa+1Go7zLJFxtO9YKO9Q9SsZRSXC4xn2lz47C2TeCEfjNGvjv1TSKpVgfrcGEms9E&#10;zkj5EmQYdEjzo8rxBfVx4N5CfLy31Kxe/sEuLSWortACvEYdfWNnDt7YXoqRO9JxLmMUjsc+jXvG&#10;tEZD2kSdsZ1Me11dhhn1aBP1GH54Eyy8A14222qjqEabaeT7HCatewhVaVoq4+/ZpRGxCrsYoLDs&#10;9fuNb8Bldj5qzhZQXOB38v7Xfjze5TYXAoVDWPoBB1Jux4hsOIdmouvCeYbOmHYG00YhKsOHkdzq&#10;pn8lQjk1ambdhmMnn0fDoHbwGtcPznxhNzKLWnxhZZe5siDcKfXHdkUz3264LbgvQ5CeqOX3MrpO&#10;a0120xyTDkTglV2FeH/TRbzMQn97R6lZ5+OflE92al1HzXRFyrqvAHNjrNWgDRVkpWopwSVxJVjE&#10;ytRwXy2hF6AZow5q4FQZ6n4+F16MxWrO05wceXAPJTjMzWWcRgYhMUBhidMczU6s70wCS77pSnWe&#10;lYbGM5LR+6tQRB/dibyju1B4bA1Kjm5B4YndJmMw+9RWRB3eDp9vZ2Dq3mQaxhV6WcbcSs2OVFak&#10;xnbIIOiBjbH8XsyoyVvIeIYolvDcG0L6fkLzNqi7lEZnM0oZqLz1zde1A4VyFJT0NIHPoclign0/&#10;x4quzbG8c1PTTvHtpO9Mu8kkDVYjC1MSmKb2n8hwRIssT6JXl+hZxBqsbFBNMqPuT72ThM9mmA/v&#10;bRf7s3Bb4GOJrsdz+cxKLbcWL2LISCY47ngehs39CatW/4Rfl81BZQJjm4RdqIxlaBe9FRWnfkGV&#10;UrSjCNIn15lG5sroPYwGN2By2DxsjcrAws/mYu8745HWfSwuk0mUvMgQo7MfCjv5k1Eo9PBFWTuF&#10;JP7I6eCHqL7j4f/lbEw5XoHQM1pgKt9Mq69h4pruwCwqnMjwNvoqRpFJDNqjmdfo1PZYM8a/Rwf3&#10;NvX0NYYdb+/IQk+1sW3JxoaTe1Ca1gJvRzyC+n690MSfTDuwH0Pz7qgb0AtOdJguBAtnMgoX2osr&#10;tx1oF7UZgrQY3QY7D7c2k+NWaZyGbO1WNvifiNovKOodGfjDlww5MlBDXaPhl1AtLOlA9YiMbjeA&#10;wpkGoUWKNTDsiXm/ojzFxYQfVqvp7VZL6X/xYcRGMuKeRNOxz8CbjMFZXT58aQ8yCoFELRZE7cBX&#10;4EzQaOTfBTW+7UP07ASncd3QLLgD4mPbIz6+K5lELD7aVIyeu/LwFsHh7Z0Eip35BIrLeHsPmQVR&#10;fNhuKhPDi/kEBtHC1QSHVUT8VQxDVKFmubZ4Mouj+QgghfU7Uop7R69E/ZAE1IzIRQ0yBefwHDgz&#10;BBPLcmS5KMRQ97Ej9znNJZCEpaHGvDz+l8JwLQ63L75MqpYP7+kHEbHzDMYEzcPkqdOxdMlKLFq2&#10;Fj6Tv8ewkBUIPZyNmfSK354oY5wt70qDoBfXrNZmxTLF/2QUZslBetCbv9VWoQFeZiZtMiFlWZpR&#10;pQSGYBqgxkFYq3/xHCUmGbZRbEIreWOJksvsCxdLbgYMsRktHqTFiiYfz8eUbydiAUMPNWQu7dKQ&#10;7/M9Jh8iqPHaWp/EnwYbfERp8ASAQwQsbpuuZoLFZF7nOzNORSEG/1N6OMMZs4K6gIL3M92sPN4w&#10;JW3rfWxAIeDR85lsUQJT0PErvDbPPXwek1btwMQgf5TFHAAY7mlE6PWzP5O5bbC6p824GwqZ3JXI&#10;rQz7CB4nf0LFaY0e3Yspwb5YfSwK6zYdw/z3v0Vk/ynIe2UKQxI/5HT2N6FIQWcf5HfxR0K3sTjc&#10;fxKCxqzgvbMRQt1Zq6Q+slaFG2YFOe7TzPFhDDmGky0M3a+lI/LxIQHio92F+EjrjVLepb6+uYXb&#10;23Pw7vYLmBd3FVkJg5Gf+DTu9u0Mt+CODMG74Y6xbxIguqMOgcONoCBxoWN1os248dsjsCuZxyu0&#10;k444EduZbN3NDLz89+HFn8Uelmi6Sk2IjaSaaDd7JjwiUqnzZBQhFwxQONiBwllAEZoKl7B0ygU0&#10;mXEAFzOeIasgJUmraS56jchlkMd2k/9EzIPYwKUs9UE093kA9Rh3ufp1N0AhgLCzCSeyhxr+fUix&#10;WGhBLJAxHVFvYnfGYi9jyKoORM67EbwpAu9sukpUTiF9EzpfYgVcwDu7zpPaXcDHZBODSPVGcF/A&#10;oXwsIBW0Fij+DSQsKcIisgxN6Tb28GV89GMUmkw7hhoR5+EyNwdOZqo7a57MPwKFkfAs1JpzEe4E&#10;VddZGfAKTUODafF4MvhnzD1Happaiq/XHyNFtmL6qedoCPS0Yw/kmpBBk7B8R6DQNPMaMfrtURoA&#10;t7+lUVuNheqNoXHJ0PRtM3YZlGakDjKrcJWa0COQ50kmniw2IGFYg0IB3UdAcZNB6hr2tguJBRLy&#10;/JYHH8fzBRQCk5BZYZjfrZVhFEu7NMK06bMwhaGBZuOadILX35eB6XsTMPdALBbtP4uQ3VGUGIQc&#10;TMS3u1PgtynW9OJMPF6OyZHXEHT4At+DzIdhjQVSfC6+140wygYS3wpwDMBY41YmRlrMS2U0d9tp&#10;LORzFZ8VW/gR1wkElafUJiQQ2Ej2QKA4rexLsguGgFfMrGMM+yLXm3YizUQmsPhy1Egs2Xca6xLy&#10;sCe+CN9NWIXv/zkRq9+ZiD1vTsbpf87CwUGhGP9GAH749Qwmny3DNILh3JhsaPbttWeuQWvDLKUs&#10;IWOdG3PVzM06lGHJAGUUEyg+MeuNFljLS6i3wyy2fRGf7szFtDN52BEVjZLkpxG6+RncOba3CcHd&#10;g7ujkU8v1A7qitr+fRmO96R9cD+BoxbFyVeNmx3h5dMBLelEU7Pa4FqaF64nKxfiz/b37+QGUCjX&#10;IqU6KlPq4LGwH+kE0xhy0FmG5MNEGwYoZqV3dQ7L2Fs7PA1uUnx6U8+QaGSl9zZIYxKnFMdkeOJa&#10;oqbt//MN/0puPATPL09thKeCWsFxTCdDs2qzEGoRIOoE9jLiQWrlHfAqqgc9D+fAHvAkgnoTTR0I&#10;Ho2+fgDnMx7B4civ8aZakbeeR69dROatJWQWl/EWw45Ptl/EQFbSx7uLieBaCIje7dAlLIkpN6nd&#10;Zso7W+u0RvQtI4DMj62AJnWdcOg8mgRugHdEAVzIEhwYfqh71FFAQVBwDM9GdU1gMyffZLA6MOxw&#10;iUg3vR/VZuXB+bsY0sYfsDixFEvPlBCgGKPO2YLvjmUjILKCxsdQh0qvZfo1cEiTy1iihkjlMGip&#10;wTzL0EXnT1jdtoF8Nk20E3iQYQSBb9z+HIzdm8XwKge+uzPhtyebksq4OY3HnUfQ/lyL6gsQaNQS&#10;tV/8LiQhCNjX9LwZKBQaaF0Ra/Vxery5y7G4xz1Y0aU55nZrjDmLlmMSPXqwAO5ABibN/wHz5s9B&#10;ZtR+lMXtRxU9fMm5A4ja9TO+GDgA//x4BObuisWEPRmYeqqcIEmg5POYEIsiMBTbMUyEZXKDJQkU&#10;BYQMm7SoTzDPm8YwMWJPHA5u/wlF5zT35SYDEji5FVXHySgEDgQGsYgbcloAoqQr/S8hYERvQuXZ&#10;nbgetxe+wVPwQ3wZImILMPX0JYREluD7k0WYzu3wkxcRbgC2HMMPlmI062JlVBl+TCBLZVi7IvqK&#10;WSt0SRTLidfwP3jBMNlPyCAG2NYY1bbkI+rruwyZ39rJ8GPbBUQQdOZR/1KjJ6Mk4XF4j26BBn7d&#10;UDO4Fxr6dIOnbz94B3U2ORP1CA71aCN2qS/H6tsRDRiiPxzQGiXptXFdmZfp9W5pf/9SDLDIthm2&#10;qOMiuxaqEuvg7hnbUG1BNtwj1P6WcRNQhGc9zph8rvus1Aq3sPNwYZzuHpqCDVGjyAYcKRY4XLct&#10;SfanG/4LMYiVXA2VWbejIrEaPgy5mwb5Mhx8+6PuuF7wYqxlvsku1IDjbWvdrRfYG3UYn3lT6hE0&#10;ao/pgHnbWuNyalv4H4rFp7vK8B4pnCb9eI8AobVIP7LL3hKTYzFw10V8tuc8FY9gkXAFK6OV4l1I&#10;oLiMVdGkjGQZixlnzj+t1vRcfLYzBfXHHWRclsIQhAU0pwg152SbVdSsFHcxiALuzyXTyEa1OUnc&#10;ToPrzEzcFbAZy05RmU8XY9Hpy1jDa7/93Qp8S6qu+SHVKyFPqoY7pWrrd6DyJDRU+kg+xqqHgIas&#10;OR+C9mch6EAWvt2XiSmUmYfyEKZekT0pCNhwgvH5Znw6fT0+/m4NPvluJd6hDAj5CaMWbkbwzycw&#10;Y286ZpClTOE7fUuvr0WGgqnIGv79HVmI6UEhEI0nKxBr0ShatVsE0EC1mE0gw6LxBwuxcOk6hPVs&#10;hWVdGiPozaex+EAyGVg+Zvx6DmNGfY7ys3ugNTPU5XudhnuNRmu6hmnIiKYkHkDc/s340icQaw+m&#10;YrLWMT11EWNMeKPFhJQJKoakxkzNzpXH3wwHNQemks9UZvw99lAxvW40tq6cj2vRGhpOFnGaQGHy&#10;VdTlvMcKOc7eQkwoom2FIvbf1ijSgiO/YM7eOIJDIaYd08xgRfiG5WJGxxKoNKbGn6Fa4KHLmHeu&#10;zApdYwoYZij0KMPaaOpVnFjcJXxGpzRgbzHlMj6lfLj7EsOOYiPv7yrGh9uL8em2AoJQIVaL5Sal&#10;oTCpO3buf4ahhHo2Xqbx90SDoF7wJuNuQJ2vz/BCjZkN6ETr06lK6vEYD/9XyLK7o8e0e8gCXIxN&#10;VtlTsf9gf/9Kridqen432ujtuJbgioqM25Cd2AV1Q4/AYTZD7PALcJmdKFa91zE8vett+jiHpPd2&#10;D0mOdA+TF82GG71l8M6ZqEzVQiI1DCO4nqSL3vqmfyUGKMwLVDc9Jwu3t0ZjFoYH0VEMora+1ftB&#10;9KzNglEoor5iD7VhECQ8KGIbyrloO+4hFJ5/EIej1uK7E9n4iOj89rbLeGdLPoFBmZqXjGhG7o+J&#10;4mal8z2XCQAXWNkXWKkVBIurBIkSMooS09C5RG0XBItw0vbv6VGbjVoKz7A8eM/KRm0tp0ZUdWGs&#10;VmN2AWqHWPNm1mXcVpPMy3vWRXjNTESLwFXQPIhLz15FKOPU2QSLhTFleDdsozH6wEMXzQCiIHnj&#10;Q9mk2gQMGuhYKmDAgQsIYlw7ZV8WQjXxDNnCF8v3Y0DYTxgy+xeMXXsAk349iQXHM03r+pqkUmwg&#10;a9mTdR37sqtwKLcK+3JKjew/X47tKVex9lwhwg+m47O1B/F++DoMX7YL0/YTPA5lYRKfJ5giGj9R&#10;YdERC0g1a9Rkgth3x7TWJ2k+jXXpyp8QQqAI6dESk0LC8T2B7otVuzH6Kx8gfq9lrFrYSLkiZvYo&#10;/dYCOz/TmBkGnLPljMRtx6XD6zBx8gQs3BWPiXsL8O3Jq2QRAgiFHJpk15rmT425YloTKZoX89uj&#10;+ZhGtjRz6mTTk1FFZmCNBt3C0ILblCoa/38EFPZtDdYTE4neDj//AIL1ZYQezcWYIwL0bDMOaPyh&#10;MjKnSwxfCfxRmn5RbREUTZKrMJayMu4KmUgxPt+dZ5aKGLCHYECAMGuMSggQkvd3XMTgLTn47kyF&#10;WVtXix0fIJCWJDfDP4IfRCMyiTrUdyUcqndDXaINaRtiEN7cV0/btAtJfQKHu28PNB7bAf4/avJq&#10;MgGBRbLdzv5zqSIwaF1SNS1UpTjTxmtg66kRqDMngcxZLDqPYJFUQVYxV2TCAIX7rOTWrqHJ+zVi&#10;UjM7aZbpvktn42pqHaIOGYFGpyXUNgNJbnXTvxIDFDxHL6Nz07I7oUVAN3j5dzSg4GEDiDpKVw0k&#10;SBigEGCo/YJAQRFQ1AzuagbARCW1w4XoT7AyIQPfnyFqk1W8t/UC/kmgeHdHkZEB3P5kxwUDFB+w&#10;8gbuKcWIPRYdXx5dbuYFWEWPsJTMQvNwagn7FVHlCDl7Hr77L+Ke8cfQ4LtE3BF+jGBxFm7zNFgu&#10;CjXm5KA6GUSd0Cw0mJWE5hHxeH7ij1idVE5aqrDmImYz9pxz+gIWUr5bvQ9zV/yCkDnLMD1iCaYu&#10;Wo2Za7YggnH8dzuSMWpdJEYu2YRB4T9jxIJtmLItjtS2DL+mVmBTCr+TSrAxuRTr+Jwrowqg1aoM&#10;I4oqxK/JV7AtpQQ7U4qxy0gJtqWVEESKsZqKuCahFGsSK7CG8fTOpCLsiclB2Lqd+HLaUnw0YxW+&#10;WrYTk3clYDKBS7kJvvvzGRKdN8O3xx4tY/hSiNAf9+KL9/piwneTEX6UYLfqAOb+sg2XT+8zg66U&#10;M6JZxpVUVqn1SuztBBqtGbmNHn8nrp3aTeaxHVVRO3E1ZgsObN+AGRE/Yv7ubEwkUxoXyXCLoDCW&#10;LEMT0aptRL0iWpV8LAFsBsMO3ymzUB6r1OyfCRIECDOGxiYMMZTYptG7fwcoNAak/ORaZB3diOk7&#10;88jgGMoR0CdHxpplEcws2wf4HJGlZA6lDDMuYWlcqVn0ZzVZhcLWmWer8AUZ68gDxRi8v4xAUWKW&#10;DhxMEaN4f1eRSQocuJOOgO+3SDpHPVkQn4Xs2OHISOmO+8Y8Qh3vY8Jw0yUqVm3YBZmEhHbRwLAJ&#10;MQwK7UPg0SigA8HmZWNbVali+n8fKJBFkMmsydCDUYO6V3kNv18mwGVuKhzNnCyabDsh0jkiq7cB&#10;CX3cZ6a0cQ1NOeAangyHUHrRiCw8MXcJitIfJNoIKBrjWmKTv80oLCEtSvI25xblPI5H/dugvn8X&#10;ePkJKXsRScks/DTsvAfjs+7c3w11ySTq2wqrPgurFsOVOkTarxc/jKtZD+HX6CNYQ3SeRqP5eEsm&#10;3t2aj7d2XKbw9+7LBIt8DNrLCttXik8oww6WYOQuJTVdMll0SzVfgAlDaFSxNKgoLTtYhAhR8n1p&#10;6Dh2HFb9NARPTFsM51kpcJl2GrUIDvVnpeLBqafwROB6jNufijXxhfhRHoY0dAWVYPb+TPy4JxKT&#10;AwKQc4TUOPUwKs5RSWN20iNSEvch/8R2/Bw6DcsjIrAnMho/R6bjJwEC49/VMRfxcyKf6dwl/MTv&#10;dWZOTw00UvduMRbHazwBlZf/bUwtxtbkMmxJKcKOtFJsS7+CzWmVhjEtO5GLn87kYGNkPH7esR/L&#10;l6zA3FmzEDrlO8yZPgnrly/Cjt17sfDHjfh0fDjenbgYX/14DJN2xWLa8XyM3xmH6XtSsZJMJuzM&#10;Vczck4WvyHC+GO2HMk07d3YHrsmrK/Q4pwWBFXLwPSVmaLeyVH82A7Nwiu9N0YJIlSfX4FrcVkyf&#10;FEiwiMLUg/TaDIsmnCC7IJvQMHgtNDQukqBx+gqm/XQEOZGaoJigoBG4GinKe0KiNgkltpm2CIHB&#10;LeQvgKJSIMMQ6XrsfoyftdrksSw6vBUpSSOwNvJHjN9PADvCEENrhEZfJIsowBLqzRLqjfJzIqJK&#10;MZrhhpau/HQPWSyZ64DdhQSKQgJFoVmYasC2fAzdkY9Jp0qxPKGSDoo6FnsFG2LiGSo8gGk/v4CG&#10;/p3gMb6nySFSD6AR6nltP9qBwm4JbcCIwITfnjy2GW2oOPMBMn7lPzgaZvG32b6cvjoodA3+Vj5G&#10;j4Uz4DibQMGownEuw+7QnP3O4RmtbTDB0CM05RnG3XvdQwkUszVPXi7unrsLman9TchwLckJVZql&#10;9+/mUfAF1HWjBhOTzp3REF2+06AXouhYjSQl7VKooRDDrxe8SMHqBvVEwwm9UT+4J393Rz3+rjXm&#10;ZYLLq7g7+B6cT6uLqNOTWHkXsTjmEubGlWP4DnU5nce7pHpKcPlo50UTK4pVDGJFDtlbhCEEDGXL&#10;TTxTxphTaytcMiGDKOUaKsK82GysjrqGlSciUZDTD2UxLbF9Q3c8/YUvnhq8BC/6LMDIZccRSjBZ&#10;GH+NXv8Klp0uwKrEMqw8nY01RxhWTP0eBef2k5qTDtPbyqNeP73Lit+l5FJ20fVYxsnRG3Eldjsm&#10;+Y/GPhrkxsh8rE4sx1p6npUELoHQmoQirCMoaJGYpQlkQGpbib6C5ecuYlNqKX6hl9uQWIjtaYXY&#10;lXYZW6IysPsoGUvwd9iyLBTlSYdMmGDmwJDE8N4xNLAYGg5ZQWXUIRz8YQnmTpyC7VFJ2Bqbh01J&#10;ZfBduhlvjpuHsO1xmLY1Hh+HrCIzKUXGuWOoOHMAVSfXWe0RpgFRsoWgwPek4NQ+AxxXzm3GVfVO&#10;KPygVJ3byPIgwJzUvfch8cB2LFu9HhN3JJiGVCvsKCZYFGE0Pfp3+zIRGhrOe2g+0h0oVwKbMXRe&#10;j9/alpjGSu3/I0hIzPHa5j1v/N6Kq2bWdIUwGzB1WgjC9p9ETsoIFMa542pOfyzasxyLtBL+mUqs&#10;TMwnQBSTRYjRFWEOjV0T1YzadwGDtZwlHZLkUxN+lFBK8Y8tZBpktTPPlBinpPlSJItjLyAyejFK&#10;Mu/GCwEtCAx9UNenHW2BLJoAIFEvh6QOQaM+baQB9wko1EahbYexr+HZifcz3HAwK/FdFzNQZ8Pf&#10;baOwixh/cg2UZj6PB2YuZVidihrhWi4zBw5h2QecwjPb2GCCjGJ20t1kE3PdQlIqLKDIg+fsFByJ&#10;+YCxi4VW15M9/j5QpNqAQn20RK5r6V4Yv/ZuIqOGmrMwgl+xQg+BxbjuZgCMNwvDS/FYkFCUAMEY&#10;rlFAV8Zt/VB9bFvER3fClbg3aDypWHU6F8vOlSA04Ro+3ZWHDwkQdqBQw9LgvfzeyTCEVHDgvjJ8&#10;ur/UTKU+9cQlVtplxpyXsTCxiJ6aAEGPsSgxHgVpXyEh/kGMmNUE5Sn1cDBhKr49V4rwUwUYdaoC&#10;/lp9/GABFtFgNRhoWSwp5ZFkTJr0LcrjxCC2oExxsDyp5nA8tZ7eawMVVEPR1W2nxjTLQ14/dwDX&#10;4zbiYuzP+Np3GLadysLac0VkKIWG7gokJJo1aXnCJawkc1kVXUxGUYpN6VfJJKqwkdR4Q2QONu05&#10;glmTgpF/bAcqyWCun/wFFSc2GKC6fpIGGknvT6kSXWecX6U5Jk/QWJSPkHASiacOYuLEiTgcm4sj&#10;ZCuHMq7iQOpl7E0rwq955Vi19RQBbh/KTxMoNKbFzO/A91Nq+smfLeAw8guqIn8BjtCQyZ4g8BCI&#10;aDk/AkfVOZ53ls9E+n/+5C4MmjgDE/emIYDhjqbk12Q3Wlpy7OL1KIjeR8DVDOfb+cwCWc39oSnu&#10;fgMKs0SCwOOPIHEDGLQtRiGAkeg6LBcyh2vHfsKyxbOw50gorqR1wBfz7kNKwt24mPsW1sfEYNlZ&#10;hpV0JBo3tJROaQm3Aw9fMmt2fEE2cSug+GQ3ZRfDOLKipQlqQFd2sOZJkVPKRlLSa4hL64L7vmkL&#10;z4mv4E6yh1sBhexCY54UctgZhVi249j+GDz/HrOM4LUEsnza5H8bKFLqICu9L5qF7YDzHC0lmEOg&#10;IKMIz9nrHJrxjA0mrI9zSG5vp/DsSGf1fIRdQA3GKEsPfG2m776eQbAwCVd/r9fDEr2IMx+G10ip&#10;juizT8HNvy1jM6GmJrLphkaM07wDusOT215qwLE14tQnw6inuI3S0K8ragZ2R7/vGqMspQ0OnP0R&#10;K86ep4ctYfx3hcyiFF/vzmUlkfoRGCQfUz7dXWBkICv3E9LFEfQEQw4QLE6Wm3hf/eDzYi5g7ZlE&#10;JCZ+g0sx9dFryoNoMqY9Zu54FleS7sXC02sRfMJKKtJCOt8euoTv6AU1B+L60xcQMnESKqJ3oVIK&#10;SM9XdZzeU8pJT2h5XimsWAXFzIJFsOB25Wn17dNYSdGvxhzC7nVrsGrDdqxgOLKWXmxdQhnWJzAs&#10;MZSXgEGWsTK6AIvPaX0Ihh1nsrF7136smD0TBZGaB4P3JEDgNIGCgCDqf13GofwCPpdJKxdQ8XnM&#10;MgPGW2vE66+4yvOuJexjSPQ9jp9Nwz6GNXuzy7AtpRQ7cssRvlzzUBLcomjsmqHLeGmKwg1d3/Ze&#10;N96V25ant20LGO1Ayf0qJxlzRfxxTJ4cjuk7YzH5jBb5KcTUXUlYu2wJyiM3oEL3EANQoymvcaMM&#10;zX3s17eu9Uexz4huPSvLhSGRztfo0qrInwmou3B89TiG1T3x0+H2aOrbAT39HkJB4p1ISxuGVTFR&#10;WH02Hwuj8jAv/qrpJRq18zw+PHQBQwkIA/cz5CBb/WRvCT7ib8tJFZjG86UJV7FS4E6A0Fyu66Iv&#10;YyeZZFFGa3wdei/cqMve43rDzac/3EzbnDXGQ98aHepKoKgV2M30iHjRNjQGqjZtopb/S1h/7EUa&#10;uSsdmdYHpo2Rrf/9PArZsnpLquNKhjP2xX2EOmEJcNVcK7R959mJFU4RmXMdZp+/2wYR1sd5Vk5r&#10;15CU/V6zNLyawvDjk2VBDBfqmvn+r6ud4W8ChV7CdL+kehAkuC/xdpTltMZjo+8iUnYkQFh57M5B&#10;RNCAVwkcfUziiTVZRw+4aBRdoNJae8EzsCu8fPvByfc55CU9iIz4L7COxrOarOCH2PNmHs3F8VUI&#10;2JWP97Zn4b1dF/EB5SMDGASKPRcZPzIUOZCNDw4UYMTOKwg7XWG6S9cl5GNv4lyUpjbG+Hmt4TGq&#10;L5pM7AfnMU/izBnNFN4D3x0/hin7r2LGwXIDFFMIGt8fzsDUqZOohIp7BRTybpYyyyBNDE3juKHQ&#10;NxsODfnaaQILY/xKihKEFHsXnNyIqd/PxNqjmfRCRQSKIqyKK8HaGE3Gc4FhTykWM6befCQFId9P&#10;Ib3n9amAkEFE8ppkEZofQ/N36nksr6v/+S0QOymqLnYjoFLvAY33lFiOAIDMJ3o7dvy0DBuPnMGe&#10;1KsMa8qxM/0KZsxbbq6hiWmv3QAKXlfdoX8ECvP9B6A4I7rPcwlOlRoGzucTSF09uda03UyeMBHf&#10;bErEjKOXMfSrYIZ+u8lA1hrmpbVCVT7XxdL0Lvb73HT9P4KExJq/lOWiOtAUAIZ9MPQQaB37BXnH&#10;f8Th5fch9vSTaPjVvWgY0J6G2AcfzH6MxtMYp+OmESwuYC6d0XenCzF0fw78yRw+3FuJoTY28fHe&#10;Yry/7wrZLJnF1hxMOKEZ4RVmVGIRw7WNZ4uxhKCxmkztTFwgilPuQcvPHkdNOsl6wa+h2thXTa+f&#10;nVHUplN0l+6TQbgF9EY9hukuY7vAifbiQdBo+PXDSM96DNcyPC1woPP9L431SCUjoVxPdWC00AiT&#10;d34B5wjlUmXAOSyLYJEY6XBzQ6b94xSe28ZhZs4B99B8VCOq1IzIx32zVqIwpSWqeDF1pyhT85Y3&#10;/QsRUIgWXRfQmIYXJ5SneuOT7+8yaKm2CdGu2xmCqFu0rl8vk97tEtQTTsE9UEPTgAl1CSZOfq/g&#10;Hp9X4DDhTURseRxXEltjY2w8Vp69jNWsyCVE7CVkCMsSyvHVoRx8ujMLHzME+UBDfHdbXVeDdpZh&#10;EFnFYIYhQ/cV4+sDxZh6mrH96aO4nNAfv5x4Go2+fJEo3h+OgR3QZEIPvPTtc7hMBnM6ZhimHk7F&#10;NDOWgfFnZBmCZi7BlZiDqDpBmn92P5VZRmiBhMkStBnkDaX+neGotV5sYiMN4BdSYdJ4c+5mlMce&#10;wKyQcKw7nokfo4vwY+IVrCCTMKuxHz+PdT9tw8E1S+gR9/OaBBkyCE21V07jqKBhVJDem3k8b9yX&#10;97wBFBbLkNi7GOWpK05uoAErVBDw/IIfF4Vhz5l8bE27iq3JJZgYvpDH6Hg+axQN9l8BhXlnvctv&#10;+7WtZxKbMO003HctchMBdgtK+Q6VCbvRsU8/zFizB4sm0kGx7Kpk3AxrysSONNO5aeu5+T726+v7&#10;z3IzUJgMTbE3nnMtcieunluLleOpRwkPoPv0VnDx6QFv/45wCuwPF9/n8cPONihNfAY7oo5j5ulS&#10;DNl+HgMYGn2zpxQf7KnAkD0MZzUYkUDxwe5SDKVTmkq9WJZYTKaajXXncsh287D+ZBpZYB42n47C&#10;hbjXsXnH83D164xW37xAltzJhNzO/vbQw2rQlIOUw1TqQB2ChVK6XQO7wMO3K7pPuB8VmR6oymyA&#10;qiTaV1ptGj2N/W8yiqpUZ/OtuWSuJLdEu9AAVI/IgnOIhi1ko2ZY2gHn8JzfGjLtH+fQ3GccZmXv&#10;1cjImuHnGZ/kwmXmMcQld+ZFq/PBeAOFH3+44b+TazzPNIgKNJJdcZXMYsPB5+Hi3w41xzP20pR4&#10;414lYPRBY4YeGnLuoV4OfRNB6wT1IoD0IaJ2xb1j26KG36t4bGwzFKc+jHOxP5CCZzKGvAot0yZ6&#10;voyx5LzECiJ7EYbtyMEnpIID6QUGM34cuq+AlNFapEXrlH5KhjBmfwHOnGVsT+B5cEwj1BjfH9V8&#10;XkfdMV1wp+9LcB3/KkateAqFWa2w9WQYNMox4PBVhO1IQPJBKTINnPS7gsZjGQONQsprgOImhbaL&#10;UWyb4VCJtdyd5nc0tJrM4ipDlXKCBlKPYGboHCw6ks4Qq4DM6SJWRxKopoah5NxeXDv5oxkAhbPr&#10;jShvQaNUJX+6303PYZ9wVt7dLspkVDhRRqMXEFQyDKmKPoSJQQHYmHABm8lq5m7ai6Kze/isypPQ&#10;df89UNy4v9kvFiKGZYl6TgQYyo3QjNmV0etREHMWfgNHAPEHUXF6F9+P9zj9E0p5vtiEWeDnvwQU&#10;mvXKapdRuVfy+9jGkQw5nsH0DS/C1b8Lmgb1MQ7CibrmQAbb/LNHkJD0DLLjB2DKgXMYsrccA8ki&#10;R+wSSBSano5P6IiGECwGkcVq2P/a6EL8eCINP+45g427TmDLziPcPolVew7h0M/hKD3qjbfG1Ifr&#10;iO6494vHUf0bK1XbYhIUgoREAyVrE0A8qPO1aQuudKJ1yDKaklWE/PK81R1KxmPNQ1GHuuL6t4Hi&#10;erqrmRFLTP9y+pNoNH291S0aqikWNHzhFu0T+jjMzLzbNTx7juOcrApriX9r0pYfjg40qdxq+LBm&#10;vPrzTf9KrKn0bI2h2pfiScpUDWnxj+Fuv0dphG+goX9buNP4a1I04a6VXEJ2QRZhukeDehvA8CAt&#10;dAzuAGci/51+z2L/2bbIY1y1Jv6kScX+WY1NjCNXxRZjmZhFfAW+PUEauzPXdFUN3is2UYQBrOAh&#10;+/Lx8f5i0ysSsn8fY/M7EfTzswxzeuHO0UR1HyJ9QF/UGKOKegVNfB7F2uOdUZbRFWuObEbEqQsY&#10;OWoUytQDcJwhxzEqZLSUWhTeov1We4DluX9nPHbDMR5eSizQkKhXhOcw/JChVjIsKY89gsWLluOH&#10;Uww1TqZj0sSxKNZ8nDTOCip7JcMUrWGhsQ7G6OUxKWIYf7rf7wzLEiu12SY2j2vaEM7xnSK34vzx&#10;7fj5aAw2MQRafSoN+acOmW5Oq33h7zEK6966j8IPlYnuq2fmO2scBv+/nniCoc8eMhYeo2PPqWtV&#10;c3joWmoctl37xn3s19f3n8Vc07yXAJDX5LNW8RpZ+6Yg90RvnExqh/qjniMw9DFd8tKzBgGWl/f2&#10;74/PVzyH0qS7EXHwB6MrQw6oN60MnxMcNIRcXfEDt+eZZLElMVew7uR5rD0Yh3X7D2PznmjsIGCs&#10;3X0a323ch/xdnyLtwH14auj9cKcO3/ElwxyfbmhGfddIarVPSMSeTXtFYG/Dur0mdIa7f28CWV/c&#10;G/g0Tp59jixCjEDT28mmZFu2bZvd/SdyjWykKlMsvzodJUOdkCS4z9bUd4wmQlIrnGZnzxEm2ODh&#10;9x/FJE6zUyPdZufDcW666f14Z+UE006htobrCX8/9DDfNlFMdY0vVp7ljcdHNUfd0e1YGK/Ai6ja&#10;0EdxmgpN9MsaB2JPvKrNGM2TcltQB7QiXXMY0x5vzrwfpRmPYVPUSvwQl48l5xgbJlKh1W6h7kXS&#10;9JXxyp4rwbBtOaahSX3dH+89j4GayXsb6eLeDByM9MOFnNZoPvoBUsHucCINbBDAyhnbC7VIEb3G&#10;9keN4K4EkAeQdOpRZGX1xcJda1AYtx1XqIRXzzDGPqp5M48ZRbYa3aioAgqbEd5Q6huKLUWniEXI&#10;oKjUhpar0Y4U+zo99/XIjaTbmxB/YCd27zuFeZO+xbXofaT/8oq8rjlHs3rT+58UyOyhF1boQWpv&#10;Bj/98X43/bYZ228gwf0KgQgUAgDT8EjvrwbZgNFfYXVKEdafuYQdPywz+67rOQ0bsV1bCVfy/hJz&#10;H+sefwIKym/gSTFlpXtRWF6VkQQ9MSIDKBI9o47Rebbr2Z799+8jwJVY17RL5dl9BJnVPF9zZm5k&#10;Xe1G0dEfsHnlg0iPeRpPf30/avu2p1G2h1fAm9S9V9HEtw3c/F42De6tvn4GWZnP4mDUAHy2JxPD&#10;9lzAsP0MQwgYH22nPhEkgo8WY0nydTOGaM25PKw+kYoVx+Lx69Fs/HQ4F1O2nIPv6iUoONcMY8Pu&#10;xwO8320+7dB8VGc0or7VG9fZMAi7uGrQpITbNckkakzoQr18Bd6+XXCf/yMoTGt4w5aMff1NgLCL&#10;AYoE5U/cjkkbhsMpLAeus9Jw+5wMOM9MvnX7hP2jmMRhTtoBl/Ac3B6eBZf5qXhg9hrkJT5sGiSv&#10;aYqtW9z074iAojKtJqZuaI16fu3QkGjuqolDaaAyTpN8EqjGTAGGhbJOFE/SMJdxXYj0Yh+v4H7f&#10;B3A+8SGciPkE38eQ7p29ZDLmNKPVcsb1PygnP7YUSxLLMSuqHCN2pOPTXZfw0d58fLqvDJ/tvAqf&#10;fYeQm/IOVu5+BHX4LHfwHjWJ3nUDGAKN7Y3qAa+i0dhn4UFWU9unM7qOfwJ56c9g5699kXecCh25&#10;BVejZGAMO07w901K+juxK7VdsY1y28T+myKjlSdVNyLOKFdhPSpjdmPm6GGoIEgobVoNkL95TQLF&#10;ycMECwJDFA1L65yqG/SMumP/eD/b75vve/MxNDJlPZpeDIKB6b4lWKwMmYi1BIoNseUI+CYAFQIQ&#10;MYEbQMHj1Xag9g3JzfewX/ume8nYLYO3i3U/a79CIIGlDVz/9Iw2+dP+WwEFWQTZD87+RMDYwG2G&#10;TscWYsukDihKao2+Ux+CG+u1OnXL1bcHGtFJeVE8fDvDmTrgTY/emCHJ9xseQFlON3y79wCBQoO9&#10;ruCTfZcxiCHthEMFWJp4jXqmtTsKqXslWBV1CWvPZGHpySz47L2If6w9iX27A8h+PfDSV/dR53X9&#10;vmjqQ+ZMQPIa1+3PQOGn9ruucCTLURtdkzEdzSDJgXMeN3NG3Mqu/q5cS6LjT7wNFakO6BIxA9XC&#10;k6Eez2pzGU3M/Iv2CftHMYlDRM5eTWJTLTwPbgw9POaewdlkhh9J3riW9V9oXf2DiJlUEiwupD2N&#10;5j5t4B30CuqSTYheORFB1eJrpsijKHYTUDjyGE//bvBm4boG90XdwFd5TkcELb0LlzKfQfDW+Zh+&#10;phILzpJRsMIWxRdgUexFLI8pgGbnXhZXjtlnKvD17vOMJwvwz71XMGhvEWbuW47KzJfQZeI9cPDv&#10;SITvAI/gN+BAxdEUZB4BfRiOtEZT3/7c7o4afMbP5z6BS4mPYtO3HVFyhLSYSlkVqxZ5KapNeW/I&#10;TQp9s5L/Uelvkt/iaoYBvKbpyqQxqSu1kt5W8f2107yful3NmAd6YYUcSvDi73IeW3JM17bd137t&#10;Wz3H746Rwdr2E6wUUihEyGWotTE6n0ZwCUHhq3D1NNmTbbk+6zpiGDye4YGRm+5xM6MwLItyg8Vo&#10;WyGMYSP8X1MHqrH0tMVobjzXjWe0fd/q2e3PYsR+nO7BMtO1T+3B5RMbsSO8E8pTn8eEFffDc1Q3&#10;1ArugxqB/VGHDsiLjqEujdZx3Ktmopj64/oZr/7wuPtRkdIYCw7Mw8hdeXhfDZm78818IpqqQIMN&#10;V0UX0DlR1+iYtAhQBJ1WwK5sdN6Rh5Gb96Ms9UUs3f4Umo5pCy86Ru+g/nDWfQM0BwWdI+9n7/Ww&#10;i9ooatB5NgzsTsDqDcfRnRGd0MHqPbyFXf1d0UAyzTFzMaU9ms7ag9tmJ8Il9DKqa+a2MLVP5P65&#10;fcL+cZiddLdTePacmnOTKpzmpMI1vJBgkYCpeyegKkXdKZrE5tY3/k/FhDAKP9Lc8NjYFmhEml+P&#10;KK4pyJWeqnH3Vqz2smEVmgWrjkbM+fRigb2G+j7Pw5WVqDDF88tHkZ36KA6c+Qz9NqYg+Fg5K6sM&#10;S6PLsCSKFahkF60mplz9hGLMi6/AlzuzDKPQpLxrD4WgNOUhgk4bODIEqk2wcB/bl+FHb9TnPe8k&#10;06np1xV3MF71COyCOmPJOPy6YPIvRPb0bjiy+n2Un/6ZXnYfjVoGK68oo5CR2EQGckOhbd92kWLf&#10;/JuiBj6TbyC2QCNUOCGDE0swnpEGoDEP5lwlL0Wu5z6CVfRuFB77FRcP/4KDi2dY97r5fjf/tt/3&#10;d8f8AShkmASLwqjt+PFUKg3iPH6OykfWLt5f58vI7c9hrsPzjdiux/03A4V9v1VGtncSg+J1zDub&#10;6+n9dZyeRd+UG9ewbd/q2c0zWGLCGNsx5VFrGYptQBlDmjOrP2c8/wrW7G9HIOiExl8q27GjMdYG&#10;NEoHv35owHCjJpmEty+Nl+GtaSsg0zyf2AzrT0zBkIPn8eGOYjNcfmlSGRbHX8BqZV5S18Qmlsdd&#10;MrO/qyv+/S2FeGN7JjYcC8bFZE+0+OYp0yDvqjA6oBecqGeevHYdfgsYDKOgDZiBkRRtVyezqE0H&#10;6eZDHfR9GEUZdU2bxK3s6u+KmP21vDrYETkK3rNTUCMiHbVDLsApNLvCOSTvr9sn7B+HiPTe7hFp&#10;kU5z0uEadhHuEXHouGQZyhKUwu16y5v+HTF5FWqtJaKFb3kEDX3boS4LRMlX9YJ7mdZfz+DeBiA0&#10;qY1nUE80Y3zmSHDQIkGN/V5A7fFEY9LGml+3QcCWF3E5sw38tv+IXr9extiDxVgQVYLFpIOKG5Un&#10;YWYjiiuhByhEBCvUd+8lDN2Tjr3HJyA74THU/vo5uKkrluBQ299K8PIm8nswFLrTtzfvq2dpi8ZB&#10;/eAW2BmeXz2Bn5N64Hz048jcOY5KvhdXztJg5dXlwYwx6NvavqHUdsW+Wbntv+1imAmFxnrN1mCp&#10;ZQsrSPVTti4kWKh3xXZtc8wvqDy3HZnHNmH/2pWYPW40Mnb/fIv72Z9B23/YZ7Z5vRvH03CNoW5F&#10;Lj39+rPZWBOXjzVnCvBD2AJUndvB55Rxy2vzOPOONwGF7R43A4XZtokFFOrx0MAya7CXdR0ChRiG&#10;HSjs55jns/+2rnfr/2zgQ9E1qk7uwNVTG5C2m8Ya+RyOnGuD5qOfoe68ATOD2tjuqEsnVZdsor70&#10;j3XrQMp/15hecB1NvaS3rz+6I+LT2uFQ7FgMOpKBwP3SrUqspT4tVlo3Qw0NxFscdxUzz5bgm20Z&#10;ZkRzlx2F+GzLbuSkd8aigx3RbEx31AnugtpBXUwSYT2/ntS1tqbR3ITZCrcJGAIn06BJffQe35Ph&#10;R2+Cy9PwX6JxVzWM/dzKrv6u6DolaR4YtHIKHOYkwS30PDxCc+EekhXpHPIv2ifsH+c5SU/Xmpmx&#10;R4sB1Q7JhGtECrwj9iAvqRsq0/7exDW3Ej1gVYpaW29DyYVncc+oR+Hi2xNOfjRI5VCYPmQyCwKF&#10;s5/aKV7BHYzrao4nUAS2RS2/V02hNlCB+nTBnd88ipjEh3D29Gd4bXsc3tqciy/2XcDM6CtYlHDV&#10;xI8rYi7TIxYyBCnCgtjzrOgqjD6YgJNnRiM++SmCwYusJCkJ41TfrmaEnp6nFhXJlSzCbVxfuPDZ&#10;hO7Kv3f+phMafN0ZB6MfRPrOtig/HoryaEs51WuhlGPLMH6vxEZshmM3phu/baIeEy17pzkTFF6Y&#10;ZCh1DZ47hGE9u+DSKQ3CkiFZC93kHN+EjFOH4DN8JKb5+6Mo6gCZgL2t4Ob72Z9B23/YZ7YZ5tzU&#10;RmGXyC1r8avibzIyM+Bs6xkkHVJPgrIcFQLxXIn9nJvvYb82xQAPQyMrXKIxk61UEmiuHv+F99W7&#10;Wte5rvCF7/bn57Nt3+LZrTYNtZmoDnSuwrKdKI5cjdLjC5G0ow2i4x7BPV8/Q4bwKuoJCPw7GX1z&#10;pHOQg6gzrrdZS8M5uDOak1HW5H/edEatyD6On+mExPjB8D0ajzXRFWSrpVgTU4Hl54oZ3l7ESjKJ&#10;WTHl+HBjHt79tQh9tlxA75352HZiIi4ktkGrr+5Hq/Ft6WzIlnmPamM7oiHZqmNwO+oV2fFNoYe9&#10;rULzsGh5i5p0XA39H0cGQ+RKZTen//dZvUQLkBek3YunZ6zC7fMy4DkzHTXmXSBoJB5wDr/w1+0T&#10;9o/CD4ew7Dk15qWVu5lp69VNmoSDxz9DZY6ndSPllks0Ak3rB5g1BKwH+I8ktQYq06ujNOMuDJxx&#10;L1oaJCe910hStQ0QCBR+1KZ4E9U1oY03K0757prMQ9OXexNMHMfzfxp4wOLWjD2fRfC+BXh1cx56&#10;aK4KAkbYuQosM0PLlazEeDKqEAviC62JR/g7NpFAEd+GgNSF9+uFekFqVCU9JHu5k/TTU+EIn6V2&#10;UC/TG2OyRjVIjQyoGp+lxVctERPzLDK2d0TGvqn09r/QQ/6I0jMaIEWDUMwdqVBCimxXbOvb8qq2&#10;fXah0gskKmVQMqYTouIaRyHD2o3Vc6Zg1uQBuHpmL0pPrMf5yN0Y9NUAbNqxE2tmzQbiImlwtszH&#10;m65pGdNNv29hbJYn5jPR2DXHg8ILja34buxY/BxDmk2wUNfzhujrCJ42A4VK3NLxfE7TvUmQuaZM&#10;UBmrAEcNnmIcZBlW168MWaCgBtlNqIo9jOz9m5G6fwvKT+3ifxoToixRC3BvPKNd9PvGvt+XX6V6&#10;ihiGVWpsjQDUtHVsx/kjIYja+BKyEh/Bo182gfekD+DyTVdLfwgOGiagblE1pNeVkxI40JjrjesC&#10;ZwKHF421McOSo9FdkZEwDMuSsrE65irmUod+pm4tj9I4IS0wVYB3dlzEW9vy8c72QnTfUoBR21bT&#10;qNtj2roHGDZ3ghf12qRqGydohRdGz5UvRBGI2MFC7XOaH1NDGBoGtEO7KQ/QVprhuhKsCBa3tKm/&#10;EqUo2NMabL0k6jUpy6qGpOj30Sz8IGqG5KF6RCJqzi379+0TN38cIlJ6O8zOiKw23zZH5PQCvBfy&#10;LcrS7rZiJKVyK9NSN9dAsb85WEzxUVVyTVTyxfceexGNScG8NHpUC5uYAiWqGsMkqnJfLSKspxBW&#10;7RIEDs1Toclvbmc82ZBUroHPCzgW+wzyU/piyJaz6L+pAH235uK9Hecx4WQR5sWUYt0Zsou4C1hG&#10;T7A4ptAMvoqNn4KLqY/iTp/2qO/TDc6B3XFXwPPc7o3qvL+VKUfAEi3kbzVuGbZD1tMo4AVUD+qO&#10;1n5tEBf9LI6veQSXDk2lkW1HRfQOGuthKutGXI9U4+RfAYWU37bf/CevbHlGAxgMO9SQWXV2N8OJ&#10;EOxc+AB2reqBhM3L8cv6+QhZ8Ss2/rwVZ3dtwLW4/TQYGspJa7zJb9cUSNwEFDcb3O+OUberZejq&#10;SpSXv3pqDyaFLsTys5fIxApYfkVYfqYIG6MzMSciHBeP8RkJMBqwZdpVjv9sMQJRfxNOaCIbAoPy&#10;InSfc+p9IABF7kQhWVKg7z9x7MdQc2/NlKWGzGs0+qqzDG30zAIEW3n98bkNQOk+3K6MXk12xeue&#10;3oVyzbbF/y4eWYiTqx7A+dh2eGBca4auPahjz9KTq6dB095rnBEdDY3Riw5K44ta+NJYVbc8rokv&#10;HdG4N+gYeuN0XGskxX+GpUkXsDS6mEy1FD9El2JJ7CWGG8X4ZGsm+u7KxHt0Un13lWL45rOIj3kb&#10;6YlPo77v06a9oebY1wxTMI31BiiUK2GBghbE0pIVRgQS/K0G1SYBnVA/sBNDlza0GUdUJf79fIm/&#10;AoorWXUQvH4wXLWQVbjSIZLgOCu7wnluxhz3f9c+Yf/UmJP+tMOctD3V56fxAqlmCvt6Uw8gM/0R&#10;AoXCBj0wRTf/LwCFkUSJM65kNMGjAU/DlZVUjyBg0TDFaJIeRHkKwwGTV2G6LblfXUjc5zqqJ5wD&#10;SB9J4Z7mNQrjW+GXw1/h9c3R6L2nGG9uuYI+GzPxWWQpFp0sxFJ6gmUEiJUJl7Geocjp2JkoT2mB&#10;Rr6t0SygowGeFgFt0dCnB6pTmVzpbaxGVaXT/vZM1bmv/oQ3zPTqtSd0RevR9yM69mkcWf84ik/N&#10;R8UJejQqbPnp/fR0FijcbJSWoksEDNZv6z9SeRqGJnvRepnXT9OwGEbkH1yBnyY/hGtp9VjRT+HL&#10;wU9i0eHTmDZjLi7LsBj2VNBoqk6QyVDsBmS/338CFFa4I29Ow45UwtdWxG77GT9F52Cuej3iSk2b&#10;j5bNWxVTgg2ncrFowVxkRjJUOrkb19UVeVK9L3x2e0OnemNsjMIMkjul0IzXjtqOjXN8sCisJ7Yv&#10;fwEF+xcaIDGjRAmKN/Izfgewtn1mP8uO72h/z+unfsIV7td4m+snfkHRiXnYu+JJZCY8iBeCmsM1&#10;8HUaa2c4+7yEmgGv0hn1YohLp0PdqkPgkGhxHSX1VaMOagBWs9H90dS/A53Ys0hLfBCpsV9hReIV&#10;rCKD+CGqgKziCiafKcZbGy+TSVzEP7YU4WWGHP23XMLig5NwOfEOtP/uHt6jMxoxhK0f2Ne0Pdxg&#10;DTagsBiExnUw5KZIxxR+uzLMrc1nuntcG+Rm3k9bq25NUnMrW/qXItu0AwW/JbTXopTmaDl+ipmQ&#10;yTmkCC5zs+EyK/kY2URPGwz8+48JP+alzXYOP1/uEZGEWiHxqDbnPFYeHkxk0414U97MAIWywv5m&#10;24VZUCiZrCLL23TRhG1uz8rpY8KJOkGacJdenIAg1qDZf9xosJrpyou036R2C0z4X6Ox3Qga6i7t&#10;wVjuVUzb1BOX0p/Bt7vm4PXtCei38xLe2ZyNN3bm4vMDlxHKMGRB3GWsiLmEtVHFOBi1AteS7sMd&#10;gffjzsCOcAruC0det64PGYxfHxNmWPRQDU0WgCkccmW408j3TdJThSldyUC6oM3Yljgb9zxi1j2M&#10;4uMLUEJjqDSJSWpTkAHepOhG2e0iZbc1YPK3jq3geeU0VhnvxX1zsNy/McvtAVRl3M7yd8PalW3h&#10;N34CrkYfogfdgAolKulaZrSqaLjNuGwG9p8AhVl5XW0OfI4qevcChjeTp041U/AtjtckOmXW5Ctk&#10;FSvPlWEJWdqG2EJM+C4UqYc3o+DQBp5PJiVGcnw9Qy6yGw1SY1hRdVLp17+iQlmnLI+43Ysx65u7&#10;+E5PAjSCX8PuQsGRpTR2DY4jYPFY9bhoTdcbrEJy4x14jLqOKSqvysgdqOCxpWISZyJwYt19SIxv&#10;a8ZFeEzsjtrfvIh6Pn3gQmPV4tiG7rMezRQH1CvVaW2Cv0tgFzNSs7oGJxIs7hrXjg7kGRSmPYTT&#10;McFYQf1ZqbVhyCQmnCrFGzty0H/refTbWoR/7CjAP7dEw3f3ZlzIaIsV+6kvvF8jXs85oDfq+/Wm&#10;46GjoY6b8IP31DNYYYjCDx2vcEQAoukiuxlW/dXy51AmFpBUE0iuYbIyb2VT/140ONPu4B1x+nRv&#10;OIWdgmt4npYNhFt4TrlraPbsWrPS77LBwH/2cZ6d1atWWGxkzQW5cJ6ZjRrzC9Bz2WKUJTbgDWvy&#10;hjaUYhhRkeL0h4f6D0RAk87rpFVDHkOalqPasLJUQF2tnAkWah0fLWTcFw40XDc/ggIrU2GAvf3C&#10;NeBFuJEFNBj7Ohz91bDZDtuPtcf51O4YuvEn9N51Ae/9mol/bEpCj00V+Iix41QtXEzFXx5XjM3n&#10;TuJqygv4evk9aKYQZ+xLuI2V1tS/Hymo1ahkF93T9MIokzSgM2qQkmoeDVFVp3H94M449KnABxAd&#10;9xhS9rZG/qFZVN6faLh7jCFKoZVz8VujnwxVDW+K4xWeWKnKGpOgGaIUdxcem4Pds+5heTE+NXn5&#10;zlSW21Ga3hbff/4GSs/REGPX0ltvtF1bWY2Uk/t+MyoBggEL2++/Agqyl0rlTjBcKjm6Drs2ricQ&#10;XMSccwVYGFNOqq1eJIYgLD/lDiymwSyNuoRV3Bey/jAWLVqIvBN7ULj3Z8OozMzYfBaxhwozdd5G&#10;XD65A8k7V8H3owas9ydxXeOAMvlO+XdgY0gLFB6fT3Dkc9hCIDOblYBUz8/fdnDQu5g2FY2xObUZ&#10;JWfW4sqpX3H54AIc/ekp1sG96DK+JQ2wA5oH9qeX7gPPAOqHT38CQ7cb2Y92IzW9DNx28u2MO9SA&#10;TspfbQLPHfsW3g55FGXpj2Jv/E9YGFduFpGaEFmMD3/R0paZeHH7Zby2lcxiczr6/7INhSnv4sjJ&#10;x9Dsyyeom71MI6m6Qqv7kvn6vgJnrWtDMW0UBix6Uqd7Ube6ElD4XHxON43t4DM1GfUUUrI6wkxB&#10;SXu7JjHDw/9gS/9SdLytqSCd4UuaE6riqmHU6vGoFpaM2hEX4TZLy2NmRbqFZfWymf9//nEOS3+6&#10;VljCnmpz44g8F+AwLwH1Zh1GamIfVJGuV5lYiQ+gLhvKrR/yX4gNKMp1bqIjRoTdT3ZAEDBA0d0G&#10;FN1Qj0Dhyv3qNtX6Bvq2A4WmNL9NCSz0DI3Nuo1d8PSolsiIfxT7Yj7C+5sS0XfHRfSg7by3PRe9&#10;yC7e/zUZoVFXseCMhqdnIDexL87Ftmfs2h5Ngl+CljJs6PsG3ILIcm4BFHUIFDV8e6O6aR1nuMTK&#10;rzb2BdTidl1W8t1f3oXI5LbIOdQBeTuno/QImQEN8HqURnnexCyMwcqYBBSWmNb/6J3I378cubvG&#10;IWd/ZyCjkWFu19NdUJ7oZRqBK+lZRr79BC5HMdQgqFw7SWMkk6g6t8YITthBwQKBv2IUN/bRW2uI&#10;+ZVIzUi1DZn712P24h+xOLoKc85exLyzJWQRmjrwMhYSKFZEF2H+2UvcX4yws1cQfrIUG6OzEbZ4&#10;NRbOD0PWuSO4wDDj8pH1KDq+AaUnN6KUhrx/5fcI83+RLOI500VeoexA6pHxkhmeOLLgYZSdWoGy&#10;E2v5HAQDdcPa30FAwW0rT0IgwW+BBVmI5q0oODYP6bu7IfV0G7T7simcx7yC28cylKTxNyfzdNPc&#10;DmSd9nYAI38Aipr+vahHrxm9cqDjaOHzNg6cfhLFqW2xIeoc5iRcwfTIQry95SLe3Xwe72/LI6so&#10;RNetl/HGrynYEu+DgqQX0db3bnj4dTTzp9QnQ2hKMGhku4e98dIOFNYwBS2r+TK8yGhcbYsRe1HP&#10;ek15ACWa1No2Zd21dAeCxR/s6N+KBRTXM2qaxbzEJgrT7sI905fg9vnn4UES4BGhbMyUPbJ5m/n/&#10;5x/3+RmtHCIyZztHpJc78UKeM8/DaU42JuwMoBeg8mapgj1I3WugUjNY3fIh/0JEpbRMYUo1XE0m&#10;Q0m6DZfz2uKOoOcYE3ah0fVDHc1O7N8JTVjI1oS7KliFAFYootWeNdW/kx8ReGxXeASrS7MzXIne&#10;b37fEgWJLbHqaCA6705mHHkFr+/IQ//tWfjw13S8yVjyu6OlCIsqw7G4FShJboreM5qhpT8r048M&#10;hsCjcR+qTDtdNJVqE83OpQp247aOUU6HRrk6+3aDZ1Bf3OPzEHZGd8D5wy/h8PJ/Iv/EMtLqPSg3&#10;3Z0bLEBQw526GLldeUq5EbtRdnQNyo4twqKA+1Ecdb8Zoq+yMUlq6imyeYUKll9EwFPIiCQDMAPI&#10;FN8z/lfmphpDT/9sxe8SgQLvYRfNTqUxJKLzlZEaQCYvrbBhA8pphLmRe+AbPBkrThchPK4SYeeU&#10;l2LN2ykmoe7mxQSJ2WeKMDu6jEBRhIjIi1h8+jJWMzxZFX8ZC/aewajgmRjr/y1mTpyOVXMWYO2C&#10;ufhqGGPtzKf4HtID2zBnozvyltpXHZfICE+tfA1FJ5egXFPnnd3Hd+F7ntqCssgtLEMCyJmfTY+M&#10;pu6/sH8VYn4ZicIDnREZ0wWtvm5iejCcaPRqpNT0cQ3IQjUHpSfrUktEWI3lAn8rnDSN1jzGmY6m&#10;qS/ZIevem4bafsILKE67nwxlBubHlGHssVIM3JiB17dmod/2i3h5x1Uy1jTqViLm7Z6OwsTmGLXo&#10;cd7vZdQf/wavQT2m4WuelVrjNO+EdFj3k/OhXnFbvR2abLrm2D4MobuYAWMaWt4koDXOkhlDOpBK&#10;sGC9i03al8/4T0VsRFNEiPlX8vxrGU7YEjkQnrNj4RoWz7AjG85hueXODDvcw863spn/3/u4haX1&#10;copIi3QPzSCbyIHD3Bw8FTEfJSkdcC3XRoVSXfgSf5cO3WZm1dHDVyUricuBaOeKj+fdh3vHdWRh&#10;9UcNMoX6vh2hdQ6q0Sg1mY0aEp1Z4VpVzNGXMeW47nAjqLiP7UzD7YVqY9qZdoya49pjwYZepOit&#10;8O2+leizOQ3vbMvFW5su412CRKc9rOBN6fA7cAGrYlJxOfYFbDnyOJqOeQKO4/vBm8DTyJfgwHs6&#10;8z6upKNqQDVUkc/iSpBy4TOotVot2i58JjW01g1oD4eAV3G7fx/c+XUb/Hr4ZRQntsUvYZ1xifTY&#10;dANqPISthb/SDKLah5IjP6GEtPvkkg8Q8/Oz9Li1aVAeNCKyNVZuVTIpY7wHKjOVduuKsqRaWBve&#10;G9OnTMAVTUmnpKUz61GhGP/kHt6DDEWJX+qBEGtRGCDhtlmXk2LmoiRQQMcxPKo8vg0Xjq/H6Anf&#10;Y2XUFSwgW5hztgyzKQui1KUsuUQpxYJzJQxJLmN+FI85zXDk5AUsPJaLeYezsOBIPr5bdQqfTV6D&#10;94eH4oOB0/HuJ1Px9off4t1/dMTFY83JQGujKr2WUeDrmqGdoKFp4820bskNyZxaY/Osu1B2MgxX&#10;jjJ8I7AJ0KpOr2eIsd70tFRF8nmPLMO2iFdQGPcktp/pjBZjHoGbz6twpWFqwmY1EkpnrDYIihqf&#10;VZ8EEYm6xDW+SFS/ltnuiPoBrxFM2qOl71NY+etzKE1+BmtizuCLg/l4dVMp3thQhA/IIP6xvRi9&#10;txXio8358Nm7BlnpL+DXAz1x95jneW+GEX69eU+yXeqJB1mxRL0ZpkGcDNXRV2GGgKKHyQKuT0DR&#10;soENyYQcCTBvf38HSrJa4VpCDVQlaRg59cGM87CF/P+pEFi0ZodZA5j2WpbWCP0WT4Xj7DS4awlN&#10;kgD38KxIZ9q6zez//qcWqYhLaMae2jO1epimq8+Fa/hpRCUNofKKBhEg4olamfVY0X94wH8l9B7l&#10;pNLqExbYVOQ4UUmcEBP/POr6PIP6Pp0JDn3QkOyiNiu0JgtWjZuqdKsh6hUTDnhR6vv1M6tAazo9&#10;L3oCTx7nObYfPL5ojV+PtEZxcg8E7ViBf/zC0INg0XvLeby6qxDvbctC/615GL7vInaeW4ILmU+g&#10;3dRn0dT/JcapnUzlqUtWU/aZhlUbSKgR1bAIUVh5JX6rC7duEMMiMqBqfN7m9BIu9AouXz6OGZuf&#10;x6W4h3Fg1j0oOP4Drhz7FRWRjKtPrCZdXkimMRunV72Fg8ta0Hs8QGGZCPmTGpr1GipZ0VXJBI6U&#10;6qjKdcLF0/di349vYdDQf8B/+koc3LYTBSfUhUoWwRDkumatPsnfvIfVVWkBhsVi1AhII2MooFGn&#10;5efUW8IQ4dAOZB47jfHTZ2BDUgmWnLuCCALF7DOlRubbgGJZbAE0C/ii08WYe/IiZpCtRexJRdDC&#10;A3hnSDh6vksw+PB7fDp4NgYPm4+PBi/A+yOW4MORS/HpsBUYOHA+Pv/4eRSfvAuVSc70cHxXerjr&#10;dDbX6DEVgqjr3MwQneyNlJ2P4vjy3igmiJYcFxhuIthuZ9ntQPGJRdgc0RpFaT2w7EAnOI56GC6s&#10;FzG+GuM6oxnB3tXoDMNWO1BQ1B1qfktPqEdqxBRD1LayIesE9kXLoJfReeIDuJj6CM5ETcRXB8lC&#10;t2ajx45K9NlJRrG5GD3JTt9gODtyJwEr6U2cPPYM7vimLR1cZzKXrnQgPak/fUyuhpiwxIUORrpj&#10;mKr206m5BPZm+NoFd/IZzHD3UR0IVl2w/9xzJn2gMr6mKRPZjSao/rtAofWD1a4hERgXpnRBw5Aj&#10;cJwnW85AjTlpZBTx/7Www/5xD8toVWtm9uw6IdnlzuHncXtEPmrOScE7C6eR/noaT1AZp+SpFn8b&#10;KKAMM3oQ/S6nYlTQi1al3Ym35z2EpmOfY6XRs2vEqLy6vAMrVN1HomoSefE6BIaGNEyz0hJ/N6Rx&#10;1qNnr/NNN7gHPwev0ffjyPGHUJDTG2P3rEXvzZfQZ1s6XtuZhze3XcI/tpbiVYYlQzafQFzCO4iP&#10;bYsHxr9IMCCLITOwK5S9B0b5HJpA5EaMSzFdWtzvQq/kyGf1YPjjybBJazI40TvUJei9Pe9FnOO1&#10;D62sj4zDgUjZFYro1d9g4/R7kbbvPjIIgkSmGvjcCRCO9Bys2Gwvgqc8Lal5ek1ciW6EnHO9MJ4K&#10;PcB3Gv45Yh7eficYC38+iCWLlyDr5A4aEMHCNGgq4UntD2oDseTGGIpzv5j2iLLjvyBn70/IYqix&#10;btFczN10ED8zBl9zrohM4gKmM+SYe6oYEQxB5nOfJoldHaMh/CUI3Z2KWT/H4dUhYej19iQMGDwP&#10;Iz9bieEjlmPgiMUYNHwZPh2yBIMHLcfwwauMDObvQUN/IGCEI2JCF5SdaYjK7FpGBww42Nu7+L4m&#10;z0bJRRneQHZL7FlUF3GbRqD4yBbk712Ni8enYseKe5Ef/SS+WXY/3MbQadCL11dsz3pyC+gEZxp8&#10;LXUxMoSow3ryoGevTVFXaO2xypDUpLYU1p2nQhM1PBJcHFiHLclqT57rgvTEVxCw8zT1hqHrnnx8&#10;vO0i3tmeg647zqP71iKM2L4LqamvI+1kI9wzqhVD0c5ktLwfr+NO51UnuKeZcl8ZlhJn6qu9619j&#10;mzQFngMZTV0CxR18Xmc6nObjuuCtaY+iMPNBVCTWMuVigFNiC9P+ZE//QgQ2SKptsVEyubBfhpuu&#10;0JoR2XDU1HehieVO4WmzHWjrNrP/r32cQ9N6OoWdP1pz/nk4hebCJSIVtUJOIDupnWnQvJLVENfJ&#10;Km71kP9OrJZ8KghZhdUq64GYc3ex4p8wS6fVDtKgHVYsFUBGK4/uxv21ZJBmf29WTEd+KwmrI5Fc&#10;dI/7x2geiT6sjM548OvHsOfsPcjNehUTt67DK9sz0WNrMd7ZnIvXd53HP7cW4PVt+Zi470dcir8P&#10;E1fcBU+ftnAd3df0s5t1H+WV6CGU3q1sObtXsMCCz6nuU95XSurt18eMS3EL7AQP0svavv3hQOB6&#10;zPcu7D/9PHJj38D+tY/Sqz5HI/E0rME0VrIsNKLPJNWIYmZRMuqwnO5A9vGW+GnFq/h25rd4r68/&#10;Ph65ACOH/4whw5bhxX/4Y/oPx/GNfzhWz1+M2O3rkb5tHfJ2r0H+vp9QcHAD8veswwW+X+a2lcg/&#10;/isunNuDo7u3Y3TwdBr8cSwjazCp7rFKcxeLuIJZJ8oQcrYI008WYDaB4oc4gsjpEizYkYouH07E&#10;25+G45MhCzF05DI+x3IMHrkSQygDCRKDhyzFsOErMXjwMgwftpSyhGxiOT4bug6fDqcMmoy10zqj&#10;Ku4+6hAdDgFCDXVVSZ5kGV50QBqASMAgu7rRaJ7TFdvCnsOCwDtRcuZlnIvqgPYT7sPt9MAN/Ogs&#10;GNs7jOlF59LTrG3rHdDPGKkmQKqrumG9eRO8VUd1qRe1/fVfd9YX9zNU9CYLdfCVnnXFmHnNUcDw&#10;Z/a+RXh/xwX8gyFGr91ZeHtLLl759TK6bUnHhB1bkZv+DmKjHsLT4x4gQ+jO+74J7zHqTXkZ1QMF&#10;Csr0pI7yObRSufRFXbJiqVabm8JnhtiGjdIB8hqNRrfB8cgnUUmnoVDMjI3S+yu8N3bym/38RyKG&#10;yvK8mnU7w+AncceUubh9fiEcw7R2bhJtOvWobNxm7v/1T63wvJZOIVkRbrOzyt3DLsEphDEN6crY&#10;nTNRodgygcifWPN3D2cU3yY37/9L4cur9bsqwxFIcMGnEQ+a7kaXcR2I+qxQFrA3Kb66jDz8iM4s&#10;ZE9bP7ObCp4VogZHiSqgTqDGa7yCxvzPa8IbeHDMw0iKfQbF2V3w7da5+OQXhR3FeH53Od7aXYQ+&#10;eyrx3q5U/HwqlIXaDh9Ma8WK68rKfZmMoINpNK2mtG5Syka+mq5PMS4rllKLIGGmMaOIWag/XF7M&#10;mc+q8KhuML2aX1u4qaHzswex4XRv5MQ9j/Uh1XE14SUUn5ORaLUmlkEylUMeRN40ywWF8Y5I3d8d&#10;Iwf0xpuvjsHAoQsx8ss1NMylGDKUBkoPPZRGOXjQEnzw/gz06TsGfXt9iQ4vvIv3+36IQW8NwTcD&#10;R2MU5eP+A/DyC30wJWINVh9KROi+OIQSBEIIElOOFmLOmQIzp4JCi3ncF3qiFLO0cO/ZEkRE8b/j&#10;+QhbdQb/ePd7jPxiBYYMX4Ghn/3A7+UYRMCSDJQMXUrRt+03n1UyVIDBUOTDEUvxMd9hwD99cHjN&#10;h0DuPSxzhrF8/2txWpmb8XiGDITsIoOS6YjiM4yzY57GL4tq4EJCS2yL7ISmo58mbe/OuL6/afyW&#10;MXqxzr0IEN7+fVGPwO7O+pLUktAINXOVu9qS1Hg47i140XuLYXiO7gOHoP6GYfSeqkWmXsKeMyPw&#10;0abzeOfXLLy/5Qpepb68sbkUvbSm7bYVKEntg5NRrfHs4AepHwIFhsFjCQpkFfYEPQGDu0BCesn/&#10;FeKoMVXP6k3g0HIUmgLSNbgT3PxehKvaJqbcg4rsRgw/WQ7SCdnGTXbyl0Bh/+8P/1/PrE7Q8TC2&#10;umH/QDjMTmWokYPqETnwmJFS7hqSEOEYntbSZu7/vY+ytVxDM45qUZAac7JRLzwH3nNWIy/+EYLE&#10;7QwZ6BlNEpYldpC48YL/oVTRk1bRSC7k3Y37Sccaaiiuv1hCV4KE2h9Y8FQGjeo0bQWsDImVEGUP&#10;BwgiPl0ZOrwCJ1FPDSWe0Av3fv0IjkQ/hbyUTgjZNRdvq3Hz13y8LwXYkoX36Dle3p6AA2c/Rkbm&#10;fWg/8WHUHfsGgaEdGjCUqMX49fYgLVz0OgHAAgGJ0rrVbWtEwMVvK0Syeky86C2cx7RFTSph7fE9&#10;0Ipx7EfTmyAupQ3ijvbAoR/vQkmkBymiPAipJWN2NVZmHemMiSNfRP8e/8THwxfQc9Nb00N/Ooz0&#10;ffBiDOfvodz+ZMRCDP5CxroEI4cuxuChKzD887UY/sVafDyYRkkg+WTIMgygDP98FffNwZsfTkHP&#10;T6Zi+uYkTGPMHXLsommwXKZ1Qxh+zCdQzDpejBnHCvH9mWLMOZGHz79dg3c/nonBAxfj8+EEiBEr&#10;MJggMZjhhh0o/pUMHLYSnw1eiRFkHAOGrCXb+AHv9v0nEra/haua60SMUvSaDPM6ARLJDckmWpE9&#10;PIz9P7ZC9E7WHcFiwLyXcPvnLzPkFCtoS9quSWcICr4CCXVhdzPizHpRm4XJ7NV+HUM9UdtATeXB&#10;UFecyTxcCOoOEzuhJUPGZ8Y/iKSMF5Fyric+3nQYfXcV47UdF/EamcTrGja+K5OOZgkK0/+ByJin&#10;8KB/QzQM6sy6pdETcJpppDGvabEFAoSAwoCEQEMhCQFEo0U1zwmfUevrqpdNjfO1A17C3XQo6Xmd&#10;LWM37RG/t49/KbcECtpmKkGCoVxZUmO8NDcMTmFZcJ19nmBxgU4/K9Lhv9OI+cePYRVhWRHVZ2eX&#10;O4Sno1Z4Fm5blI5VB79ERbLVYm1A4uYH/y/ItWQtmMptepTAH15AvcD2xhuox0MZmqoANRzWoae/&#10;0cB4C/GkUVYnmLiqQZRhRANfza78Ku4e9QR2HO+AosSn8cPhr/Hh1kPoy3iz29bzVIhivL8hB6O3&#10;7EVSzNs4G9cWrfweRSMCU01Wdp2xXdCEAORMduFCAFB3aB0NEONz2EWKqAYqiQBMwKWWbjd6mkYT&#10;yC7GazASvZxPO7Qc8yB+PdEReeeewe5ld+B85EsoOncHco/ej+1L38M7Pfriw4/n4GPSegGDjE2G&#10;+elgGij3ie6L3g8auZp0fhUNcYXx3IO4X558yKAVGDbkBwynDDUGutr8HkEjHzqEbIAhw1sfh6L3&#10;JzMRujkB809qcpoiLI0uxLyoUsw4cRkhJ0sw+WAegpYcwYcDQjGC4KBrDR3C+94EAv+JfDSC4DZ8&#10;LsOQeRg0dD0+HbLOsJEuL/bA6e09GYIqDCO9ZhxeldUAJdE1UBT1AHYtdkR+dDtsO/4ynvJtQWBo&#10;bwC47thOZqyGC+vBVR6dOqHMRvuYCTUyq7dKozU9xmn+yV4m09a0RQQRVHhsY4YFjQPao3rQy3hs&#10;QjsciGyD7IRH8dWebfiIIembu3Lw+qZL6LspH69vT0bEoYmoTOmIIyc74K4xj5p5S9x4f6Vj1+O9&#10;5Mjcxr1mwgvVfZ1g/s99Vv6PnBn1lnps2r74DLX0HAw9Guu4Cc9h6ILWqEh3I6MkUKZb3cf/sfwJ&#10;JCQE3wRngkVNHIh6HV6zUuGmNTvIKFxCM1BrRsoe5xn/jUbMW32cw3J7uYWkR7qFZaL63DRKOl4K&#10;XYbLKc+jQjN0/66Rxbb9pwf/13Jd6yhSWa4n18ClzLvx4PiWqOOjng9rbggz7FzxnQ2N69A4Lflt&#10;W2GJk083NCLFE7rX9euNpn4MGQK6oIYfKabfM5i99T4UJD2A/dE+8N+zFa+RXfSk5+i/7SI+3B4L&#10;/60/oiy5Aw7FPsZneAZejDvrCSgIQPUY29ZkxavS5SU0RFnUUqJtw3L4DAITKZAbn7UxlbYhKbK7&#10;hq7zOTzH9TWzZXn7dcTroY/jbNTTSD/1GH5d9CS++agrvhj8Lb74UuyBRinDHmx5bcX/gwgIg0jv&#10;B1OG8PdQAoNkEEOBgSN0DGm+jhtB8BjxA78tMdsjV+HTz1ZiAFnAEAkNVWFM/39+j6DlR/FTTAmW&#10;nrmAedGlmHqsANNOFGHG8QL0+nAahqmRcuhyfDx0lXkGwyZsome7eftWMpCsaODIFWRAAjYdvwDD&#10;eL0hn69Ap7b04oeeIJNoiKvxtVB8+jEcXHEnUo89hLioZhg+/x40/PwphhgsO/8XUD+QdUkDU+Ox&#10;EpqUkCcx3ZwEBokAQtm8SvfXAKuaqhN6foWwXmO7oikdkHOwcmZexp1jX8C2fS/iYtojmLpvNnrv&#10;JNvccsmMBu27JRtjtx3DttO+uJTUGusPPQSvb54xIUMDH4bF4zsQePqa3AdP071KtsB7qdtcTkvj&#10;NuyMQszXtFHwnhaAWE6tEfXAc9xjyCabUU9gZZoa9l1uaSP/WmR3N9kh7U9tXiU5TfHPpRNRK+I8&#10;ai5MRe3QfDhEZJQ7mNyJ/2Yj5h8/RKGnXcIy9jhrOfS5KXCck4Q6s+KxKXI0GYUDH4oPeAPVbt7+&#10;z0X96ppPs0yNN8mOWLrrUTT5sh3pmig/wYAFrKG/+lZXl9os1NgpoPBiJUg06Yz7mJ5owdBF1PO2&#10;ca+anhN3Uj5X325woDJV//oFDFz4JOLPdUVB+luYtnc+Rm45gVe2leC1TdnoszsXM3cvxiWGB1t2&#10;P4FWE9qjmg9ZQfDrVITuVv6GwIJeSfkUtfgcAi6xCoUiEnWFyavJszhRqWqPbY9mY16CN49Tu4qo&#10;auNvX4ODb3eGIw/gx93tkRHdGYd/egX+X72KwaO+x/v03GIAnwwkCBAIZGCDCB4DGUYMogwRaAyb&#10;TwOeb9oABvN4iQzZsAbKcIUiN2QlQ5HFBCALdAYMWYIBgxZj6IiV6P3Rd1iyKwVryCoEFFMIFFOP&#10;FyHg57P44PN5ZC9L8MlQPsvQ1YbRqGfjVoDwVzJQz8b7DxqynmHHKgLFYjIcgRXDmJEb8FqPF1B4&#10;9jVk7m6CyNV1kXH2Kaw5TM/99aO47ZsucA76B2pQ1EvgMEbzObyCJqT6dQm4hjVQapM5aPZqu2g6&#10;ADFPR9a5g4yWRil9UXe7dyCBIrAdmk96FIt+boOi+MexcN9c9Pk1A29srUQ/sogh21IwZt9q5GS/&#10;h/i4Bhi9sjXcv3jaJNY1ZBjqTnZj2jkIWpoi4Q4C2R1fW+Gni4YcCDDkMHg/I/xtelroQFzlVCh1&#10;yZDrkfV+v6kLzDyW6gFSQ+7vHO9/JiYxz75N25NUZjrz2V/HHd/vhntYrpkb0yssG7Wnpx51n/k/&#10;oBHzjx8hj3N49myn8Mxyp7mMc8ITUD38Ap4MHY/yuBZ/BgrzsKKSv73IvxPzYhnWLFrXU+/EtfTa&#10;6D7hPtPD4UXPXI9UTVP6q4VYFM6ABEVT6N1gF6wY04gY0IHenR4msA9aBXREvYBOqDumA5oydKgx&#10;ujdu8+uER32bYM/ZTriY/AT2nPoMY/bsxbubctB/ywX8Y/NFTN05D3lxd2Pzwafx0AQqLUMYt+C3&#10;GWLwvgQrT1JWMQl5E437kCIo18PIjW0qB5Vaz6n5MzwD+6ER/6sf2A0uyv3neXXG92dI0gVPj2mB&#10;vTFtUZDQAQvGtUbQV6MwYEAERn6+xjACAYXAYTANVg2Zg4etwgACwKcSAYgMkvLpiCUmXJEMJDAM&#10;JCDYZRhDlyFkKAPIPD4ZshQDBjNcEfCMXIA3Bk3Fj+eKsTC2FN8du4zJBIrXfBYRHOZiBIFogEId&#10;3mfEsCW/A4o/Mgk9w82/zT6yncHDFmAE7zViyDyGHsvxEUHnY9374wl817dxfMvTyEl4HoejeqJz&#10;0INoxvDCfdzrDEFZZmSJdwYwzNDktGQG6gr1oLEr7LDmK6HRsaztvRz1aKzOPgIGMg2ChiNBRF2W&#10;WsavUdAbrP++eObb9ljy0wMoTHkJC3ZPxhvbL+DNLWkMQ5MwZOtBbKYTLE1qg6Nnn8TTvg+ZOnIe&#10;/QrZYU8ylN6oyXtr8GBdP4Wa3VCTTsqZDklMQjqocENAoW+Jesy8qTN1yCo1D4ZyN5QC8OyU+1GR&#10;8TCdo5Npq6lM9aYN/E3bYeivFO1rDN0M2BjAYTifWgevLxxBkEhBzTkX4T0rF7XCc8tdI/Ii1KRg&#10;M+//sR/38MweDguijjaanwsPopNTBBFqzhnsOMrYTT0gKeoT14PWMCnelUl/b1is1QDqbtYbqExx&#10;BxJuQ3JaW9zt9xzZQEd6535o6kvmwMqpYXoe6MEpqhRjmDZR5qQ1d4WM2GoE9TQ0lB5IfdxjNRMy&#10;w5LgN1D3y+cRvPRxpCc/jKyUXli0/zsM374fH5Jy9t56EUsOrcKlrO7YeLANHvBvg0ascEcqiFaX&#10;rkXgUSpwQ9/+aED66CYWwf0muYbPZNpMxHa434vgpglStK3l6/VbM2ZJabx81N/en+FNHzh92Rqv&#10;zWiJpPTuKE1+Ff7DnkbQuGn4dNBysovFNNK5GDKIIccgAgWZwMdkGp8YZqG2iyVGLOZxaxl8k9iB&#10;RexiCM97++PvsTXuKpZTJh+9iIlHLqPHF2H4dORCjCCgDCMjGEygGEwWoPPt19T5uqd1XwIQvweY&#10;31bvzGDTQzMPn4ycj38OieC22MVqvP/BDPiMmYyvPnoAV5J7IjP1eQyZ+xTqfPEsavsQXP16EFB7&#10;wYMgUZdGWodlJ0egtgkxTOVGuKs3yZTvzcI6Z1mLOdTyJyOlLriQWXr6d2J9aGwQ6X7gc1i05yVU&#10;Jj+PpUfm491tWXjz1yQM3HkWs/eHIjvxDaRFPYOQn59CtaHPMOzsZViBFuTRBLm1CAhmjkte24SY&#10;vK/peWPdSye0T6KeMbvzaEg2oVHStwV1ov70ol5SF/xfxNHE52g3jtT72laXqHo8lDbwB/v4V3JV&#10;DcEEBa1Jej3ewRKCR3TMm6g+dSfqzMmF89wieMxMh8f0lKOyZZtZ/4//2LtKHWZfKL99fjZcwtNQ&#10;Y/Z5dApfggupT5q2hYpcD9O9JxpkJYj8+aX+lVQplTfVCVVZBBmha3I9TFveggXbgQj+OiuqBxqw&#10;oJv4KYeeykSxcizUVmCJErHUpWomKOFvJdSIlWiMiBpHNfDGNI4yrm3C67n7v4om/g/ghwPPIifq&#10;TiTGvYc5u8Px/raT+GjTSUzZOxfFsZ1xcH9HPDq5Na/fGQ38+8PBh9tkOq4B78CJDMECCT4LReNA&#10;rLYLsQYquDyJGtzoDWtRUdVfXz9IeRkaD9CHQNGTitQbXsGv4bax/dFo9FMI/OERJMW2RU7M6/D7&#10;pDUCvvkO79ADDxwu6q4chVWM+8Px0bBFDD9kfDRgIzJYeflbyFAyCIkdJGyi0GTQZ4uwYn8GlsVc&#10;wSQDFIUYHr4TH4gJDCYbMaGNkqdW8Rq8h010vsIZE9JQhpC5WEIGMpCsh9/DBy7GZwPXkNGs5v51&#10;8PtiBr4a0AbZx3oiL6Ebvl3XBa2+egoeoxW/v87y7Y16wfLY7WweuDfrUeGFhoUr1tdIY9UdjY2/&#10;rdnP6EQMUFjMojGN1GN8d+qBBoR1h+MYJeR1xT2Tnsev+57E5eQnsXrfdHy8OwEf7DmDSQfDaVif&#10;4VLMvdh68B48FHgfavj0QNPxfKYxmu9SIS8dlhqkGTI6UwcNGNAZ1dFz2QDMjQ7A3gtnHw8kEKnB&#10;Om9MZusarFTtLnzeXgyBn0ZZjrtJM7AaHquhiswCWirwFvbxl6IMadqLlXtSC5UJrVCRXgf9lk9F&#10;rdA0uNNWPcMuouaC8/9z2YT9wxv2aBqWedRpQRQcZufDae5FNIiIwo+nRtDIa6EiqxYBgw+ul1XS&#10;0K1e6i9FKCpWwgIjQqov+VqCE0qz70LX4PvgTirpodmnaJRNBQCsBBN2UOwZlAIGbwKFpsxTP7XJ&#10;ubABhTsNsZYxSFYelcw7uB9qj+6AZuM6kTZaXarPB7bBoeMv4GJ8E3r1DzD54ByM3HkI0/cvxoXY&#10;l3DkVGM8PukRtOB1bmd86shnaTb2Ldzp1+93QGHAwQYUmnbdmf+5iI3wHk7cb0IOAoTXWDIKXkfA&#10;UTdA84K+SgXrRq/1MhzIglp9+SCWbX8JWUlP4uC2F/H5V6/h6xHT8dXAyabn4mMZ/SA1cFrhiOWt&#10;LYZxS7kFUBimMYhMZMQChKw/jeUEim8FFEeLEH7iEv4xeDY+H7kCw4cwbBkiQ199AyQsoPgNiD4h&#10;wxk2dKGRoXyeQeqeHbEIH49YRTY0B6MGz8DokT1w5NfODLFewLo9T+DhMQ8SvNuixhiGiDRC7yCx&#10;QIYPNpquBkAvjZcgdVf9qT3I2raAwiS62UQDwiRqC7pdQOGvCYZ4LV2P+vDEhOew7vBLKEp8BiuO&#10;zsIHuw9i+q5liIoegNSUJ3D41DPoN/kx1PnmRbiQ0Xgx3PEer56NrgQZAoAv78d6UZijcRxmxX3p&#10;EsGiLq9fN1CNlVavh8SVYs/xcaGe1WJ9a4iCcjqe+O5BlGU/iaoUen91Cyc6GhvQYMCqjFo32cV/&#10;JtfTPE24YZYATbwNR6Nfg2vYMdT6PpNhRya8Zl6GR2jqUfc5Of/z2IT905RI5BKaGu45O7m8tsZ/&#10;hF+GJ9HqifBZyEhth6oEUqd0TY7B8IMPfKsX+kvRkHN+m3wCtXUkEShSm5jhyLExT+Fp/yeoQJ1R&#10;zVddlH2NJ5GYGPWGojD+p5HWo2i/wg4xC0+KaKEHFbE+Dda0Qus8bjvTKOuTWtb36cTYlfu+fhbv&#10;z3gAu068iIyY+5GRMhirD07E6t1foiSpC45HP46XJj1rGqzcAvpQmfsSdMhSeE8lYEkECF5UEgGV&#10;A6+p3858Fq1EpsZMDSWuQ0ZTh8rjQSX05jU8Tct9eyp0ZzQMYghF2u1A0HD6vA2eD25llru/mNgF&#10;m2e1R8DXn5Daz2RIQnpv6z4dNIzfg+cwjCDTIOOQqC1hsBo6KerhsCdAGaAgYEhk7ENGLMP7Q8Ox&#10;7kQ+ViRoif9LCGToEXg4H6+OWoRPhy4wDZCD1d2qno+hYifLCUrqOVl5Qz4duojHrDOi9hSlcg8Y&#10;OB+fffYdRn89AOtDX0JhRgdsPfUSOge1oNE9B5fxXdAoqDPqEXRr+cvoCPyaYIZGWkuDt8gmZKhK&#10;rbc7BDVc252EwgyLRageGa5Q5Chq+2guVPVYdUPNMS/iqe+ewoETz6E8pT5WH/gUS/dNRnTiMOTG&#10;3YODx5/HpzPvQcOvWhOwNG6oN1lIH7KFPqaNw4XPIQaq0Ed6ZTI9dT8+h0JJ3U8TLyv70+rtssRR&#10;oQePV0O32zh1x/ZC0zF8NrLJgyc0Y1wNhtkMGTJsSYvKpExWGruycm+yjX8jFXLKqc2BRKVqO6As&#10;pSk+WPk9vEJS4ByWjWrz81BnVna5y+zC8FrT/yezCfvHa05Sj8ZhOUcbz87CbfML4DEjD46hSYg4&#10;PBzXYvmCGaQ/KXrZv9kgY5OqtHomvtI+k7WoafNyayHip4fRIri9oZ5aoMdMjCpRRQnZKfVZYVKY&#10;hqzAekJ9pepyv47Tmh2KLRuohTyISkn09yST8Ax6jkbbl6FNf3p/KirjyNt1zqi2aDvZGxtOvICE&#10;2CdxNeERZJ15mO9XAzlp7dB9/EPQitSazt99Yl8qsIDC8iTuvLZoqLe6VHnvhtzXiIbfgM/eUN98&#10;voZ8voZUnvq8X316TC32UovMogZBpJE8GL2P0oqdfDvQMGQoz+DlWU/hcHQ7FKf1wcxRrTHBbyo+&#10;GfAtRoxkyDH4R9L/NRgwYi0GjlB3KRkEPbxpAKUMpRgAEagMt3WPigGMXEkmMB9vDZ+BdWfyzZwT&#10;wUcuwu9gAT4/moe5xy7h/WFhZAZzzDVGfrbGXE8icBhGtiAmI0YzjGAyaDDvP2gNPh0cjlHfzELg&#10;Z6OwPuxFXM16GbHxHfFhyENwHd0W1QL/yXCsGxyDBPZ94Mx3dQ9U7E8g5f46QSxLlmEtAYZyU1iO&#10;3ixHgb8AXkBcN6iXqV973Zth5RS1bQjIW9DY6wd3Q+vxz+H0kbbUowbIPNsQl5J7I/nc89h09Fn8&#10;c/p9uP3LZxnyCeA7oIaAgADTzL8f2R+9MkMF3UusRnNVaDEojyB12fNZeH+TF0GR4xGIaYiBFSIp&#10;l0fr11qNmU4Emlq+vdHo627wWfwIAUHjpVzoUOVcJWQVKWTkYgS0nz/ax7+SUjP7GZk4z7+WXAO7&#10;z72PO6dFwmtGJqrNSSNQFMJtesbR6uH/C9iE/VMrPL6ly6ysMJfwxNLqC3JRIzQf7qE5aDo1BDmk&#10;dAofylM0uMky/Fu92K3EDhQaOWhfOV3zFJjrZDigJLcVus9sgzp+Hc0QdGW6NWDh1yMbULjhSalD&#10;EHAhRfSgkqnLSuMtzAJCrEBXehZn/870Fppx+WXj4Z1ppNV8ezDsoNKN05R8neFKpWykzNDA13Ab&#10;jdbjq45oOfgOhGzuYBKx0uPcUR5XEwU5ndD9u7tITxn3fvO6URQ75dTU/wpFvKQ8ejZ6FlFkyyNR&#10;wXg/M+xZHtNQ5M78jwru24cKrlCF3pKswp0g0WTsq2joo+UNX+O1u8Pt64fgs+ZxJCU8jtTYkfAZ&#10;1gOjPp/E0GElPhu6HgNorAMIAIOHLyEorDSgoN6KodpWqCDRPhtQjPj8B7z9xUJMWnUcq07lYVH0&#10;ZYw/WgCfAxfxGb9nHi/A/M1JGPTFAsNAPvtiLRmDxSYGKRxhyDFk+FJ8/OlChkFLMNR3OT4LIFP5&#10;YiT27wlCZcZwpETfi8D1D6DBqIfhNLojwbqdSaiTF25E720t7deJQNCRdL0btwm2NEgxCXf1bhD8&#10;XTR2hmVlz5tRuYnFmYFeLGOrPGmUFM09UdO/Pel+O3SexnJK74TiJAfkxdVFZNTzWLC3DZ74siFu&#10;++J5NPR/HrWC3zAAUJ3A7Ta+vXEgroGdUYOOwJ1lrq52rS7uznspn0dp2vY8DU1aZITPYkJNgQl1&#10;so4YLEMnvYeSxDSDWk3qZbeZT+Jy1r2oYKiuuTluAIXa9WjsFTJ6m038x5LO8IXXqkyvgZK0R9Bu&#10;VgBqz7gA5/Bs3D4/EW7hF8urzz4f7vi/ik3YP+4hqc/eMTdzkfus9HKHBQWoFZIB12WJCN65lKjm&#10;jopUZ1SyYqxGzVu82N8Q0zhqWMptKMp5Dk+Nb2fix+pUtoY+9DZkCVo70gwkY6VYOQ7cz0oT/ZPh&#10;asp9q1HJao02nsoYo+g+DZdMQKivVmolwyjVV0paN7AjvEgTq3/FGJRe8O7Rj6Hj+Nb46UA7xJ1p&#10;hpP07s8GPgSH8a+b+5luW4ri51qMjfVbLd4mwYbbRmH4rBLdT+0ZFgvRvfls+m2e1/rPnV5J+Rg1&#10;fdrSo/U27Rq1xvemZ+qG5p/djQ0nuyM3pgN+nPkSAr70wdeDw/A5GcMHw37A8GHhZBirCSBK2lqD&#10;EUPk9RdTlpjG0I+GLcBbn87GoK+X4/MVZzD+UBZ+SLiClecuk1HkY9SBAnx9+DK+PVWIdTGlZHTR&#10;6DcsAp+OJlB8uRTDR/F6X6zG0DFkGROWofeH36EH98/aH4/IjKMoyAtAVkxbbDv0PJ4a3Qq1GJs7&#10;+PeHI5mDI1mC5l9w4jubxl/VncqF5WPeWwaosjN1Zu0z9WrbtnJUbPXJctTITI39sZetDLkuWeOT&#10;Ux7HwZj2SDxZC78e745XZz2Hll/fh/qj2hC8+5AR9KdRM3Tkc5jesqDevL7qSc9AMfWlUNV+T21b&#10;v6VbZviAua9Vb+bZ/NWwzTCETKQuw1oP/y48RjO1dcRjQW2QnvoEyhNdGXK4oULZqAqzbe1zt9L/&#10;W8tNx5J9X09gyKHGzDRP/HzMF7UjklFzziU4zMtB9bnZqDM97X8tm7j54zIz5xWX8PNHm8zTlN+p&#10;0KJBzWcdw7m4fnzgakTMZr+9FF/CiC2kuKWowEyh6Vj7tvW7KpmUjEiryW527H8SzYPboSm9j9u4&#10;DnAKehlN6JmrM5ZsYHoVLGUxA7VY2WZ9RymglMyudPQMAgulYkvZBBiaY0Ke60alk/66s5JN9xq9&#10;ulhAk7FaWYq02KcNGn7xAnoEP4hxe9+2AIXnK17WIDKtZeklr0JjEDjYQeF3wuOlbAIxKZz2WQZi&#10;/W8HM72LYm1PXs+T3rfu2I70vNb8BdW/fA59Q+4n03kWmYd6wGfU6/h4ZLjJuxhCRjF80CJ8PGQt&#10;Rg4iYAxewO0F+GTwQnw+YiG+9lmC179chEn7ihDAMGPMkQswiybFFBtG8fWBEgzfewH+xxiOaAGl&#10;s0WYsr8A/huT8dmKffj+5xMI23IOcw/nI3hbLsbvLUXwiWTsTZiLgsQ+SD77AD5i3F9nDNkSqbra&#10;ZhrzPc3s5QR6Rxqc6YmSQdrqQGChslK9mXdXedjqzCoHC9BNeclw+Z9Zd8Veb/bj+Z8DjTRo28d4&#10;7dt70OqbJ+H6+YsME9VW0BG1yAo06tiTz+VFcHDTsHTbdc01eJz9fjfXiR247I7HrPNijrWeV8fU&#10;4bXdyGTcGDo6BbxKnWuPpr4MN8l0l266G0iqjsrEariaqhGz1Ok/AMQNZv1X8jsbsp2vnCWyktyk&#10;rmjx/UrcNjcNNUPzUC08CTXCcktvn5ceVmv6/6DBX3/305QhyB1z08OrzT1f7hiRj1ozs+HOBxy8&#10;ajqKUlta9MkYvF7Ekpuzx/4k9mOFrjagEJ0y3ayao4ExXCUL+XqGKyYuvxfNx3REjcC2cA54CfVY&#10;6S5BHUjZxSgspbEborZNn7e2JapgsQp6KDMJjvEAVAru1/E3FEProkp4HacAenJ/xpf0QoqfHQk+&#10;3uPeoMLxnmNeRFP/16Ap3+vx3AaBjHFpAAoxFG6YLD1d94/CZ7Bn8Ol+2qf7W8/wh20CkSPDotsC&#10;2pvp/xr5vsZ3IA0f3c3Ezc3H3I91+9uhKL4LQv3awWf4OHwyZDY+Jnt4jwDx+aeheHfoD/hk1Cq8&#10;/tlCDJi0FssOZ2FlfCVG77+MzwkAIw5ewEL+/iGqCJOOFWDUnhJ8ufcygk5cwtKYEiyKL8eX+/Ix&#10;8kAxvt5XiFWJV/BD9FVMPV6Cjw6XYvKeE9h3LgAXkxri1yPP4BGfhwmcHeEw4XXSeFF5AgNZkXog&#10;NNmQNSeDyt/KfRGbMqyC5WZfKsGUDcUyUv7mPv3WfiP6rfq17beLjncjQDUww9DV5dwP7hO6oRmv&#10;X31cF1RnGSp5rx51pwENWdv2e5m6EbPU83FbdWTyIbhtrxNTXzzHYhmW3ljP+zKvrwmXNVGvwimG&#10;KkEvorFfewyd+ziQfSfDg4aozKqFKvVuZKsr9PdtedJ5S+//LAZE/gAUSq66pnA4qz4CN/vBMzQG&#10;1cPOo1boRbiEZJY7z0pf5B6S+azNbP/3fNxD0nqoy8UtPAcNZmag2rwsOITEYmvkhwQKTQrKl7ED&#10;hbp+THrq7wvm5pe2Ck2ibRYCzzfzKRIxy00viFp1icbZD6PPt8+hJivAW6M8/fqjwbgX0czkSViU&#10;0PJMlndRnHgje5OVbCYzYcV6B8sbETB4zM0ewzARKrW8julRYdxciwrWQA2XPn1Qg5Xv5dPfhEDO&#10;ZDfNA/9h4mJPniPRfAee6tkwCv8bZTbeh9t2McqpZ7F5Mvv9ddxv22pR70ZwUHsGmYTp5v0njbAr&#10;AUyKSUr/XT84fNYaI+c+hNSEe/HD7Ofx5Wf/xD8+m453Pg/FyDGL8MGkHfj6h3iM31+EiScLMTum&#10;wMyqPYZAIeYw8tBlLIipwOroIkzl/1/vLsXXewvJEi5Biz8vjivHFwSKzw6WEljyMCeuBGvjCjH+&#10;RDoCDuzA2YRvkH7maQSufQZOn3eyFmgK6IBWfn1RT0s1mrLpxfCjuxkT0TjgNesd7aDAOhALtIzw&#10;t7ow5aOy07bt9w256beO+U16ohXDnNpj+RxB7eA4vi/u1JgdH82ITdAXSIil+fQgWPA5Vb83rk9H&#10;wvrQdX57Hus/w3SMbmifFTZZ2/ZnVY9IW9ON/6CWdKBzcWAI1Hny47iSewd1V5MKy+A1RQOdHkN0&#10;zRdxsw2YNot/BxQ3wMICCsTfjuNk8nd8vwluZBG3aVyHFvcJzTzqEpr5is1c//d9ms1La+ESmhVe&#10;Pzy93D0iG7dHXIbjnEw8ELIOuSkv4noyC0Otuery1EtqAaG/GEJ7XemnpgG0Jo/R4DC15DqhnBTt&#10;GmO660lqFeb/Ao+EmsjLeh5txrdECyXjsGJqkpo39tM0ZN0tCitjowKqoqWI8vCWqDKtBk71jDj5&#10;Wu0SdmUQu3CloTvrGqbdQwykGzRcubb/qzxeg4o0CrEr2QTjWiqDE+9rT7CSqH/fPtmO8Za257Ar&#10;tF0pzX4pnH6b/639llJaIhAxLf4BfdGEHsqNz6KsQ8+xXVGPQOlEg6sfxLCIjKraZy+j58QHcS7m&#10;aeSe74e1R9ZhbXwZ1sVfRQRDiqEHz+PTfZfxzeFiLKOha/FmvyOXMYSMYtj+QkScKcMPsZfx/bkS&#10;fLG/AsN5bPDxQrOc/6KoEny2+xJG7i/GmL25WJxwBSsINNMO/ITzMe8iNuoOvD7rMT57RzQmnffk&#10;M7qTmiuZrBY9eANNMRjQieWukZyk7j6K3fnuKgOWserIMjqLUbjbwjZ7mdlFZaQ2ALuHN0zDVmb2&#10;Y/TbYUx7VGPIqN6Hpr7tUGMsAcLXyo1QCKK2ITc1Jo/rY35LX1T35lv6oOfht31aAYGHvQ4lVmYm&#10;76fr8BjrGagjfEcDkhrjQwb4YnBbxCa3Mw2W1zKdTI+G0eF0d2j6fE19KF03Dfh0hP/aRih2oLA5&#10;UE1+VJp8L16ZO4UgoQbMdNSYcxE1w3PKq8/OC/cITWthM9f/vR+xinrTs446zy9GtdmlcI9IhPuc&#10;fIzeE4HS9Oa4nuvEcMHNMvIMFkbK7ye6ubkQFK6Ua9YsjSSNd0TxzodxZf9dqIxxR2UqwcIwEy10&#10;zAJnQcUmvoh2E55F9TEvscL6Uun6UNQ99gqUZi3qL0+v3gaFG9agHGvSGaNkrGgzAQ2/1fBorQ9p&#10;KZxZm5JGriw/wyrMNmNpHmeteN6TIKFwQ17pNwUyysN7mYWMqHQOPgxteKxhFrb/1Y2m8Qhayk79&#10;/krv1reZao9ijud/2tbxztxW8o41WY8MSd8ywk4MdTQtvFraGYZR8esH9EPDb1pha8zjKMrohXWn&#10;Z2N+Yi7WnqrEAILBJwfKMGKXNZz8h/hiTD5ajIF7izBk3yVMjiyEFt9dcK6CYUcBhuy+jAlHS7Ak&#10;/iIWxRZjxM4yDN5bBp9DFzA3uQwHoragKOkdnDlyL57+5gHG4Spra/yF6VJkuXj4dEcNPz6/eXYa&#10;P8vEYlmi/gRAvpuXL0Mo1RvfV/VlgF6GaSsPlYG93ULtTfZt1aHqzy7W8ao/MsqALqwDq3FZTEZO&#10;QgvrWGzlt2taA7SUYv9bHoa93uvpP91HYCTgMKBAHaJ+WcyUzIPHexAM1YNVm07DheGpI9me68Qu&#10;eNj3Gew+0QXIovFLz6nXcoTlAoMcR5Qne+BKgjM0k73mD1VmpplQmaBhsYqbAIPgUEkRo5bzrYqn&#10;LSUphKmFRUfGwmPWftQgSDhFpKDa3Dy4hSb872vAvNXHMTS3xW2zL4Y6h5wtvW1xEZxCstFkSh7j&#10;o+3Yc+4NvvQ9qEqoYQFFOmmWLbHqj1IlACANU1uEstMq4zxwarAbzrzugKtHG6IqkYUsWsbQpEoo&#10;zOtdSWmGH068gEfGaVLSjnDz68mYkGHGBNJKUt0G9ML1yTi8qSD2BkszMS4r2S7WUOA/A4XGFJj0&#10;4EA1TqqR0to23Z5UQDNaldtKEJKS33xNKahoq+7lQmWzWMFvQCGFVlhixilwW42gMi7lXug/3cON&#10;/1mt7lRoW0u6ns0rmM+mAXLjdY1upM301mNJ7wPeMPeqr4zGMe3w8GcP4NSp51EW3x77ojdiRXQx&#10;xh0qxIe7KvHR7gJMOF1MACjG3NNF+HjnBQwmUAQfuWCAYr4BiksYtPMi92k5xksIjb2GoQxFviTI&#10;+B/Ix+b4vSiP64nIcy+g1Vd3o6YZn9GT95dxqtehDxqS6dQnMMvrW70SerffQj3TlqMyVFmThdQP&#10;7gNvsg01Mv8GFDrvtwZONU7by1FAYd82omMpKj+tEWPvhbKvM6owwwIKXdMCHDWo6l72ulBdq54l&#10;ysewjuUxfC/z3AQJZWsKzEwIq/95DTmmBjxeC1g5jH0Jd07ojNBNDxEUmliN8dJz2QBDj8pkF1Sc&#10;eAxpExlGb2tB429IcUBFhguPI2CIPRuguElkE/y2j6eqIKhUprZARup7eGTqSriEJqLmgkI4zkpB&#10;jZDzpdVnnw81tvl/0scpPLeN45zzi6rPSSp3npsPpzllZBUpeDFiDvKTW/PFHEyvhZbEM5PT3FwA&#10;dlEhpjmyMOoaQLiWTuZx4DFkv9UA+cMaovwo9yc7oYLHVGSoYfM2XBVgZHhg6k8PoAnjTOUrKBNS&#10;iqU5CKWUZho0KoAU065Iqnx5CCmkkw+ZBg1S2Zv20EFhgxOVXXMZuHBb6dcuMnqJlENKTNFxdvAx&#10;DaI2kbc07SI8RtTapJfz+ibUoMgr1aRiap6EGvytUMKBz6n8Dov+WmzENLTqfIntuby4XynOyiPx&#10;JI120TEUjYeoQ9DQ4CkXDTQb1xV3jLsHx0/fg8LEPtiRuBtLTl7CP/ZdwCf7ijH4wCUsi67EinNX&#10;CAjnzT6fgxexPKoYC2MqMHLPJQzedQkBx89jJQFldlQF3ttdgsF7chB25gRyo/oi9Vx9POX/sEmT&#10;dgrkMyqPge+m5zFZlQzhBBb2HAM9v71RWUbuxHdQOTipPPi/I+tJYYcA07AB7tP7i2mZMtE+W7lb&#10;9cnrsM7FCCT2+pVhi1maZSlVt7yGAEBjQVQHBrQl5hqsG17Tgd+qixrc78htR17bSXWp60r4n9Ej&#10;27OInWiQmPIsNGNVfUoD1qHWmWka/DL8F9+Hssw6dH407AQtv0Bd1Xo41PPKJC/kLrsTMT2dEPuK&#10;G4qX34fyM7WATIGA2uHcjD383ka4nzpfla5wxd0wkMLkevhg6Xi4L0glm8iDY4R6OuLLnUNzFjmF&#10;p7Sxmef/WR+H2TmvOIWeO1p9Xj5uY4zkNTMVt4cmIHBrAK5mPIDKTL6k1nQwyVRWCPE7YQxXQYC4&#10;Smom5DRrLca7oXT63Sjucgfyg1qSbtXCtUQXXEv1tOIzUbQUV1RleGLkvAdRb0xHOI9uT8XqBlc/&#10;q1KtGbRpTKx8bWsgmb4lSgPWPJyiycr6M42dVAjRXzcqj6HJFCf+dqYncRYgyEhtymqJtm2/pUQU&#10;u4J7yTPyXOPRbOdYORsEHCk5r+2qb3orFz2X/uO5Vtq5jlWIw2+eb4TXkge2s50Geh7lVtAAlPYt&#10;liKmU53vr1meNRN1k3FP4FRUIyrVx9gScxRv7E/FgD2FBIdsMopKLIm5imE7c/HRvhKCQz6WRpdg&#10;UXQZBhEkBu89j1EMR9bElmDBmQq8uzOHx5xDXsxbSDzTAs8FPGwod30CVgN+GxZHmt+I395+DAX9&#10;eqHh+D58doGbJVaWI8uIojDKHk658H1U5qonu2GrTupyXz2xDJaTykOrtZmRwaYerOvYReVrvlk+&#10;KkMjKiuyCWXw6noGcHUPlrd9W2WmbFrViZyC6t2EStynZ7WPK7r5PdTT5k0WpLrXzFnq7TLM0q8t&#10;3g95FMj2JpO+jY6tkQEHtb9dy6qO8hxuJ1LOPIi0cfWR80YTZLRriCKfO3A10hPlcpZazoKgoPMU&#10;jhs2okb+JNoIw3ettFaV7oafD/VHzZA43DY7DR7haXCecx5O01OPuoTm/O9vwPyrj2NoXAuH8JxQ&#10;p1mJpY6z8+Aedh41QnNQb8ZOHDjzlnmxqtRGfFkHGzjQyPnyZt4KhRRKW02kZGpVrBqoinJH6Y8P&#10;IL23F7I6eiOje0MUrroT1+Kak8rVMz0oasuoTFXqKiW3PobPuRd1vmkLh9Ed6XHsXVxkD6TkplFS&#10;RiuD1G8alwzPAAUr3qQH05ton5RLK0bJi0iR3HisHUCs40VRqZS2fRILZCwxyVa8t/53VvcaxcS4&#10;3CePKzEeimI8Ib/ltXS8uYbup99mn65v3U9igMJ2TF3/l+Diq5mfqKgMs2ScXgQHM0SboYimqK89&#10;pj26BdyH7KTHkBbvh3EnovDBLjKGrfGYeU7DyvMwem8u2UIRBmzPI1CUYjHBY+COixiwOx++R4ux&#10;LqYYs46WYPiuaOw8MwF50Y+i69THyKrUjtILd47ujmY+8upd+EwMA8d2Zkim35pVikzPvIPKRuVF&#10;sb2bBd5qN7IM1jAl2zGqE3sZ6LfK3TArU36qQ6uMrcxW7tOxOkfX4v/2YefmXqxLu1jXsF3fHGvd&#10;0zRiapvP4K76ooh12OtC17Hew3o+LSZkQkL9NmEK68OvA94PewgVOXehguxXOn2N+m7aHAQWGcq8&#10;dKSOU++TyBqSH0Thmua40L8+Cts3QepHzriy7T5cS9BaLmTVsguGIFb7htouLFZRkeqOxIRX0Pz7&#10;H+AcfhE1aWfemgczLLvEKSzn/7yQ448fp5kJbbymJyxwCs8sqRmeCLeQVFSffQHt5v9AJe1tYwJi&#10;FBQVnAqQFEprV1Qx7qrK5DbjtCv7vHDxuxZIaeuByx0aIWUAQeKLOxDdyYXgIWahtRQV91ltFTAV&#10;wmNYQa9OfZQerZ3xJpqv0p30VwN6TCXLuLhfad1SAP2uQ4Uwk50QKIyycZ9pBKVSSczCQtynQUAS&#10;KZ81toSGq/02sRTIZhC8plEsiq6l9gd5NLVFGK+qc2jESj2XqDFTSwPYlVvHGwVlGKWRima/7s1j&#10;dB3zfAb8CByMxdV9a+5j9kvRnzWZgTUDtHLay6g/oS8GzX0ApQktsCU+DJ/uzMDgrUUIOFKIVTFV&#10;CDxyCW/vLMBHBIrFsVexJJbhyI4LeJ9gEXy4mIyiCP5HLyPk0EKUpbTD2FUPorlPZyvkYFmokdKF&#10;wKRYXSBch+AhpmNSmfXe3G/Ajv/pPbRerJ7VNBTzGnp3NSKqcVPH6B2surHqwDJUnsdzdY7qRNu1&#10;fbreKHe9v13020rptkQNrHYAsgOGKU+Ws/Zp29Qp72/E9izmebht1Z/92tbxYjZeDKs0YlTTF3h+&#10;8zzaT3saly+2MZNEQ4Mj+W3lDjFUTnZE2bFmKN/eHCV7PXDlYC2Ub3ZC+aGmKFl9NzJ610N5u1ZI&#10;6FYHpaua8VxHWzqAWIVsht9kItfIvAvSXsHriybAbUY8nGhfWsyn2rwL5a4RKQudZmb+nxly/PHj&#10;PDv3GeeQmIU1Z+eZ2bC0wpj7rPP4/KeJKKVXq8qoaV7cdAuxEPXiasUtT2fcFeOGq7vuQ/I/6yK3&#10;TT0U9WqKeH9XXGMsjOiWyBleD+de80DF8RYmWUVdTur9qNK5id6Gpl3NboX+05qxcrvQm/cy1LXh&#10;t68a1Fc7wY2WagnBQZUu2mjmMyCVVLigb1FYUV15Ovt5ascQvdX/up5FdW3X5LZdDBPRNs/V9++2&#10;DV22jMSsG2ITtbSL3loNZ70MG9J1zES+3Gd6WritEMR4UoKRBkJZYg2Ksota5WsTIMRW6gV0QeNx&#10;XeD0VVss3vcEStK7YMr+rRiyJQuf7r2AVQmVmHb6Kj7Zlo13tl3ArPgKLI0twzCCxls7cjDxUCGW&#10;JJQi5MR+XEzqhy1Hn4Gnz0umR6A2mYMSqBoFdyZYvMV3V2hgidqJ1KZghM9kDw/sonfVMG0N4DO9&#10;DQxZ9K2GTavMeA2WiRUmChBtx+tdbWWm3ybcM8f/QVjO9gZl+z6zreMpJozRftaLwhAly9lFg/bs&#10;ZarxNWIZAgvjHHQu9zsw1KutpQEYZnmN64iXJ7ZEXs6zdFxWQ6TJF2L4bIQGX36qMU6844rs9k2R&#10;+kx9RD1XD7HP1UXcs244+pI7WXNDFHe9A5fbNkb6QE9cj3oA5UoX4PWupNbBNTKRawxlSjNqY/aR&#10;IDiHxKPO7Ex4hufAkTbmEprGkCP1/9yQ41afp2ZGv+I2K/lozdnpqBtSgJpzE+E0Lw6rjn2Oinh1&#10;dbrhCgvSolI1TbepuoUqD9+Fs31dcPX5Vkh+twEurb+TSFoH5epW0upZ5+5GXtiDKIq4G+UnPAky&#10;rijPIFiYGX5UqFqUiAV6/j68MeVe1PfvbJKkmk5g5VKp7GIpixSdFU/PXv+GEsiT03tRCW8otVEM&#10;q83AxKsyaoKEaa2/SX6npDeJ6d1gKOClcIDXamATo5Q2hdeoUn3L+1mzdtFL8X87UNiV1JzD/+va&#10;2IjAxgAO73OzWF116q3RvUn/+U7q/Wnl8zSSE1/A2aSB+HhrHAbsSMH8hCsIjy7HgC1peGdnEaaf&#10;K8eSuGIM25qHN/YUIuhIDpbFXEZ87EfITL4Pbca0YLkwDCBYmuekiCVV9+tvgSS3BRTathurGd1J&#10;0beXWBIBQKJ3st6d5UPmZ5iC3k2goHfjtupHK8HZgcGUIc8xoML/7GHLjfqyiQEfm9jZgdlm+Unq&#10;m3tYvzVHiWGMLCcj3LbYDnVBjE7bqgseb+lDDzPVniMdkWNAO7wy5T6U5jzH0Jl6SFasRvnr2Qy1&#10;k70JGnUJGq7IWOaJxP5eKH6hJa51uBvpfbwR9UldJA50xdkPGyPhg7o4/44Xot+ti8oDD9MeyCri&#10;GFonM0RJ13q995icooOR78Ll+61wnl1gkqvqzcmDQ1haiVN4Vuj/MTkT/+nnodC4Fk5z00OdZyWV&#10;eM3JR63wZNSYWwCvWXtx9lw/VGrpvHTN6OOEisSGDDvUZuGEK7vq4szHtZH+KUHg0AOoIFOojK9x&#10;g35dOXonsoffgbx2jZEzqDZKj7BACRamkcc0+NjiumTGhen3ol/o4ybHwHsMY3cqmQEKU9lULJtI&#10;EaWwRvH0mwpsKCaV0ZrPwlIMfasdQ//VoyEohLkhPM54Uv4vMYpr+62JYOtR4SQNeH/NuSigMIqo&#10;a1GMsega3DZdojxfICOg0FDm34BCRiLPaxnKzUChZ7BLnXGaAayreWbNvqRRj26+nfi7L16ddjeu&#10;JHsiYt8ivE2gmBlViQWx5Ri6Mx1vbruMcUdLsJChxogd+fjH5nyGHrnYHb8JpfGtMHJhR3hPtLpq&#10;rbk3evPefA8+v0I888x6dj6ztq3uRMugZfSS+gQu5Y8YMe/D8mOdaEoAeXGBoSYxtgOFmSBG7ygD&#10;l2HbzjH1xf9MOwM9vtoa7IAu0byaKm+VtR0U9Ntch+dJzP4/AYWAis/K6+p3XZajutfFPM2kzroH&#10;372JD5mU/3PoOvkhXDz/FMGBjDbDGyWHXVC2615cPtrIOD/TU5HkzfC4DopW1UHqPxshn6wi64MG&#10;uHb4RepscyC/BZBD1kC5nnMnbYL6q8mbUpsxxHahI1VqQD0kpLyAJ74Px21hF3D7nBTTJeoRln21&#10;8fT4/3tCjj9+3GemtHk4JGqhw7zzV53CtRxhERzC89F1/iLEpXZh6EE2IUaRxYJMViorQ4ykBrhy&#10;oD4qEuoRJLg/tSYqUxqz4NxQetALiW974krbBrjYtzkyejRBxvAGuHr4TlTFuqKCYFPFuLAqifFc&#10;qiYEIQrntMQbM+6E56gOhgkYGkvFkAGpUUzZjfq2Jwkp/hT1FXiYhkV5FNv/XlRGiWl3MMfaPA0V&#10;R8fZG8YEEvYh0EboJRVfm7YFfVPZTByu/YqVtY/X0LeOl6H91tUqj6zrC8Bs99N1+G0GoPHbLgbg&#10;bGLmTFC3MEMONTBqBi0ZrBK3Gvu+gN3HnkR2Qm8M23EIPnsuYVFMGT7fl4LXthRj1P4iLI0vxBe7&#10;CtB3+3kCRSzyUt/EyZN3o4HP8zRWvZtCKQGDjI5GqxidhmmBnMCih9WIrG/b8ypnworvBZDWPpX5&#10;756d21aZcD/P0zuaaQK4v44vjZX1Yto0+J/9PJWdchcsNmjVmREdS2Cwl5XEGoOjfQIGGr053lbn&#10;uha/zbX1m89hylb1yv/0zmJP0qG6AsBvXkCf6Q+hIP1J0xahEPhqZBOcG1kf5z5qiF1f1sKVE7UI&#10;EEqoEosm06V+Xzv7DFKGe+Ayw4wMMouyHx5FZZQjyjNdcCWT4JDgTFCoYTFs9RQm1zcOtSj1IXyw&#10;ZhZumxMH57AE1Jp3HvUZ0ruHph5xCU36vyvk+OPHfXb8Kx6hyUe8516AK0MQDR5zCc/EoPVTkEeP&#10;f11tFbZ5MivVyquGSRZYVXoNVCUKjRnvxTVCMRE64Q2GIE83QUH/uijZ+gBKfroLCf09kP15c1Se&#10;fBDXWajXlT+fVovX0QQgvE5iNVTktcHgmfegZbDidSo2vaAaCGXojQO7wYVxtjXBiKUEmjXbhAlU&#10;DMXDWonKeCazbbUXGNYgoULZRcpWx4c0n+fZjUGieS/c1F7A62tODHWDKgFJHsoYBb+NwUjRKaYn&#10;QCDBb9MbIm9JxTdshvsMw9Gx/E8KLeAxHtnc0xJ1DVvrW2hAkzX1mpYW8PLtgBqkzPd9eQ9KUu7B&#10;umO+GLotHYvJIMYdz8Gr265iCFnEwrh8fLO3EL13FmDpgRAUpLZAt+AG9OIWK3Lm9a2cEs1E1ZfP&#10;1s7kHAgU9NxiQa58N5P4RHHhs2oWbHUH23NT1P1olZP1/io/00PB/8xwe12fv3Wu2m3EEkx3KY81&#10;3p77BR433tvss0TXVW6Gq67B/ZqqX6JuT13LGs6v/d34PN3NOJM6vl3JjhhG2kBKXapq9NS2iy+3&#10;qTfq4fHgPe8c3x2vTb8bpQxxNe2cPL5W90pfWxO56+sBxx5Dxem2uLy8Lq7saI6rx91QFkPGTN1G&#10;pjMdWQNkBHrjUtcWSOhcC5njXAggDEnUJqH1V9VTQkd5XWyCNlGW3AYReyaiZsQR2lEyaodehuuc&#10;i2g0M6HEIzQnxIMM3mZy/3d+ngw908J11sWQR2edLakWXoIaERqokg23sHMI2T2ZTKExWcVtRNtq&#10;DDFuR7kKXT0YpFmVKU6mm+jq1qY4+boTLr/YAlffeAz5Axvhyv4GZB2OuPhjc5zv1hj5fg64msTj&#10;k0jdlLlmupXUBVUNV+NY0LkPYtiCh9HS70Xc/nUX01ot6tuExiQjVoOV+uZNTr9RuN4WVeV/ChUa&#10;UkGUFt6IymKM1AiVi8fotxrb9Nu0kKuRU8pKpZNRazEg5QhoajuBhlmOn8ZvGAvF9ILwOOMRbxae&#10;Y6g0zxMjMSDB4w1Q8JraZ75tYq6h/yjKn1CDqee4Pvzuy+fhM9EgvP37wZmhWCP/tvh537NIy3wT&#10;n23YjrlRlzA1qgi9fi3Ae5vysSChEAEHi/DptkRkRL2FfZEPodbo9mQUH9CA+xMElGPAdyFTcQ/o&#10;x30EQD6ngMK0URAoDGjwWSRmbRUyI4kM156ObnUn8524X5mZpmx1jvm2wNLkqPBbZaHjdIyYiSXW&#10;+b+VI4/hfVUGzgQZk+7O/Sp3LS+oezoFdjWg5jpeORNKjSeYBYmpUC90LZ6ja9dVHanBmOcIIFQP&#10;1Ud1xJ1jX8Sn85/C1bx7gXQXw1yvpXvT89cEkqmv0uUYT2T5OCG5fQOkvOiBrH+4oizsDpRvuhtX&#10;99yJq6edqJvNUbyqGS590BKZw+jYTtclUNBpkllXZih8JttOrsfQww37Tr6HapMPw3l2Prwjck1P&#10;h0NIQkmD6UnzPUNzn7GZ2//dH7KKZ+4LjZ7vFpZRUm3OBdSZlWJWVHYJOY7tp4ebacorTAKJA8rV&#10;KEkRoyhjSFJx+AFkdWmGi90aIPtTxoAnXkZMv1q4/EljlDBE0TyBl0Y2Q1GnRijd8QiqUojsZkZi&#10;XcOJledua3lWb4gnJv9wL1poBXQCQyN/zbLUH570Fg3pIRvRkBwCOqM6abQDxcTBQV3QgJTazMEZ&#10;oEFNvfhNkJFC0lC13YCK5CEPLgW3iRM9kTVYiYqobZ4vA3Kht3LjeRJrjIkaLi2PqWNEcc11KZ4K&#10;f8QCtG2jzlqnwk7P5U1NhqkUWYrPZ5EImJx4bRmjQgB7irqz/gtsw/d8FdWo9E9//SgupT6Blce/&#10;w8STuZgXcx39t6bg1a15mB9XhQnHL2HsgbmoSHoAnYPuRZ3xWn2LcT3Bx4RrBArDfvTcvI/EvAf3&#10;qY3CiWCi9zdZqrZvMSUNkrMGWvFc+3sTAOxlJ5AUK7BCNFt58Ldov8pK76eyVPnpt8IpMxaGx9vL&#10;0jwH9xlGo/Ixz6aUcG4HKhzTIkFiEl24X5PVqL66mDksqgvwAjuQPT6LRr6d+V4akt6Jx3VF8wnd&#10;MG5BQ1y5/LhZTkK5DaYHT2Ah55R+O0rUSH/0TmR0c0NexxbI/wfB4LUGuNCtITLa10ZSF08UjWuK&#10;8p/uRcmuRgSVp4Co+xiC1yHoMDRJ1vgNtbVRbzOcEHmyL+4K3QgXOljnUA32ykSNGQklDacnzHf/&#10;fwUk7J8a4Rda3zU1doFLaM5Vh+mZpFDpcCQ6Np/1K06ee59A4YgK02tRzeRXaPXlq+k1UXG0CVI+&#10;qYOUke64HslYLaM68ifdgeK2zRD3Pgt2IeO9fl5Ib9sChasIFIk85wxpW6Yj4zpHa30Ds95BdbIW&#10;onhqTWzY/DjafdsBrkH0sMEdqYCaOYrGT+VQw5WHJhvhtxeBQ6K1QDTxa71xEsXPDGGoiPZYtqFo&#10;K8+XItqV3W7A8qzGmCgmVKHYPaY1roTGTYW2Rh/qPF5HRkPR9TSqVWMb3OiR7bNk6X+T0cjz7HN0&#10;3iyi1c5kFPpWj4OuqbYELYPoPr4d6hPUtG6mZvDacOA5FGS9ijH7j2NJ3HW8uyUDr23IxZy4ckw5&#10;lYWzyW/i+Mkn0HhcPzTzed6K+8msFCKYJRFomAoB6pmy0vtbxm+VAZ+H4KAxNiakU3noPz2P3ssm&#10;VleyDPq38/SumqVMYYcR7rePFbnxnqb87PLbfrtY5W6Vubk+xdyX9ahr6VnNeA+VC4+5TbNQBXVm&#10;/coZUA+CXkDNgLfg4Kdu2k5o/n07zNhGo85taMKB65rPNYOhhMkLIrNQmKDxGASQ6zT4pGH1kN3B&#10;C5U/d0Tl8adwya8xil9qhPIeBIiXW1JnG+H0YG8yac2deTsqcuqZ6yonSAlWlSkNkZjYGS+EzMbt&#10;i3NQa2YOPGZl4vY52VcdQmMX1AjPaW0zr/+3PrVDUl9uOTX+SJ3wXDiHp8J9Tjzqk0I9NGsZos62&#10;ZdhQE9fiiKQMFWTYVYka20FKFkvmENuMDMOLhemAy6GtUNipIUo/vBf5fRujoN+dSH7XHdeO3Ycr&#10;hxnvjfVG6daWqEpwYiWqQkkJCUDXCUZaPwGs4OOnnkPb4BdQ15felkrvQJBwISWVYmmyXKXymhmr&#10;aJR16XnUiKleDC9ty0io+FY8TCORdzVAQaERSaSI1nB3Kqg8G4+zi2ixlNeAA8+1K7oxEO7XnJ3u&#10;43uaYe5man/ucw4iG2G45MxncAmmofPZnOWleQ2JjELKbq7D8yygoHEKKPgM2i+Duz3gTXj5Kozq&#10;RLDrgI6THqWCP4hZmyZgUXIpPtyZi+4/XcS3Z0ux48wGAm4T9J/xGBoxLGjh18HMLdrY53ULKHhN&#10;AYU8v+i5t+bJ0PtzW2KMXc+oZyOFN+EDn0fPKsDQb4GEcj3sQKryV2iiWcs17sOJ7+xAcHZVKKP/&#10;DYBa33aQEIu4mUnYxcxpyf1GeC1zD4qd4ehcsxq9yor14EDGWCegA9+JADX2NdRgmOYxrrNpz3pi&#10;4rPYeOJR6hN1KEV6yW+tk0vmq1ygqjQvhh80eCUQcl+5GiF/fgwXOnoj7ZMGqDzxEPLGtEBGnzq4&#10;srIVLs9xQMoXZL+RL5k2DsNGCA5VypVI4vUzayIr7in0nBMOlzm5cIhgqDEnm2F7HJxCMo64hGe8&#10;bDOr//c+raaeaeEyKyekxdS4ErcQrYN4HtXm5uC2eWnoPG8xsuKfZoERLJKJ0BplqjEdiR5WA49a&#10;lYnYFWQK532boZQMokzUbUMr5P7QlNStCcpPN0TS2AYofbEZ4ge74jrjRBW+6VlhZVRxu0KjUzWh&#10;TmYNFCQ/iz7fPYw7/DrRqHtQOd8maPSj0uu3xSCU7q3l/zQDkrd/H9Ofb2cUMhTTlWfzppbCig7b&#10;jJ+/BRRqVVf8bHpA1Hagb4rosCZq1ZBxu0eUlzNjGRgzazCbRdel6Dpf/6unhkbG59U91KhohGGJ&#10;HWwEEFqUxrANHmM3JHnOaoGa0k/djK+gyZiucPmKjCzjRSRGv43lsdn48kQZum66hMDIXOQlfI2M&#10;pGdw55jHTbijHAjvILIuP02aY/U8CCwFGupGFFia9+e2RMBkMQwKfysfwVsjS/lMpi1F70SRIZt2&#10;ARq/HUAs4NA761yBwG9AYFLhbYChMrADkwEH27tKTEo8n1H3s+5j++Y+K9RQWMbz/DobwNJ6Kuq6&#10;1Yxhzjy2+jdd0cq/I14NuRcxCW1M+KokKjPUQN/SKwFCliMqo91x5RT1NVrhrguKMmn4SXcjq48n&#10;Lr3SFLlfNUL8W/VRsqgpz6uLivM8NtcV5WQgFVnST7Wv1bSFHPWQn/AEhq4LIOtOMosLe4TmwWFe&#10;LmqFpZfUDM0Icfy/LV/i734UU7mG5c5zmJZa4hF+AfVDUuE0L5+hSDwGrJ+DNComkt1o1N42esd4&#10;zyRTiRFolisXpAz2xOUO96D810akfu6M4xhmRD6Ai183xoUOjXDhzfq4srYZqmJrsNKUOuvKGFKx&#10;pIRAkcxwJJGhiLqjsh/Hlwvuw0PjnyO97Ucl7IYGVDAtfiv6KcWqT28uBmHGTzCeNd11BAApuxZ9&#10;aUjDVnebpchSWCojFdnkEkj5eT21yOtbDaLKwTADxPSfGbpsKb2UXcZjZQYKhNRGQWOkAVrdeTyP&#10;3zf69/lMlse2PKR1fwGFZbDqDlWWqcnnMPeiEfL96vqTOfFdtRp4S992+GzxkyjNfBY/HvsVU+Ku&#10;ovuGPEzcvwNFqV0xfu0zjNNfoIH3I5vqSwDrjIY8V0Bn5uPgswhM7UlnuveNcrC9n0TjT+pzn3Iu&#10;1CirsMUALc8x6fPapthT6dXjYHIq9L8NlFQXKlOFZGof0X0UkpksVInCPO6zy417COBYbiZsYpl5&#10;q0E6iOxhnKb0Zwg2rhOvLYbWxQxmqyvH4dMBLQJewAfhj+FK/tMEBoUD6rakDqUor0djjOTAaOw7&#10;WyJ/5n1I+sQdpVOa42o0HVR8Terr7cifXAcVLzRA7stNUbS8BYGlPpmHErIIDLzGNa2KJ9CJYxid&#10;Sp2nbhYl3YmAbePhNu04ai7Kh9vsbHjOy4BDaGYJ2cQ859CM/7faJf7q4z4rp3WrqXHzas/LKnGO&#10;KIFzaDqcwlUQcRjySxiK0lqwwAQODD8U7yWT3gksyAiuxzZE1FduSCIgXD/xOCuuOsrP1UPu13fj&#10;yguNcKlPE+T/1IznNDb59tdSXYn4rowbNRqPVC/VARVJPEcjTtPcUMEwB9n3YsmWO/HStKfh5Pck&#10;PREV8GvLuKrRsNRirslsvWgw6kaTJ6otoyOAqNVfhm6EiilvLlEIIQOWkSjT0gxppohem9GjOo5G&#10;Ic+r824YFxVZ+Qc6zh5WqFFOvQMyMA3yMozEgI/lUW941RvXoYHwnmYUJ+N8e3KT0pG96SFrEyjc&#10;x/Wl9EHj8S+jwVetcSGrJQ4dH4eF0QXouC4VCw9MQmnKY3Ad3hyNWAaepOK1A16FI+/fMFgrXon1&#10;2LqKeW2Tb6Dn5W89u3l+ltmNhkp+671N6MFt87w8T12RJtuU0pDXs4CDxsz7iPUIJJRYpQQz9XpY&#10;17bqRttiHqbc+K1yvMGeWNbe/p2NWBmfvSgCHZYhGaPX2A7mGs6BfeA2ngDOurp9TGeyoPbw8HkB&#10;z0zqjPANjwNZjUy25TU6KIWxht0aZuqMoiwPlDGMSOrVAOlv3ovKNx9EQYe7UbHhPjo5F1zPcUHV&#10;oRa43LExMnoxLDn1NCqzXXFVeUN0WNdTxHjJJgg+V7MVdjihPLkNQrZ9CYcZMagx/zwcw9IZcmTB&#10;cVZ6iWt41rwa4Rn/b7ZL/NXHOfxC6wYhCfNcwzNL3EPyUSOchTGvGNVDozDr5DxcIqpqgg5j7Cm1&#10;idy3Axqem0MGcegenBzshMrEBozvGiNrWkvkdWqIqjcb4eoPzQkePFfdrAlkIykNcGXvYyj/6RmU&#10;Hm2JsgP1UB7ljDJVOr1EBT1CVWZ1lGV4ICqtG7p/1xLNRPlHUwmpSLV8X6SHoXLRI3nRUBpReT35&#10;vyeBQutueARb7OGvgMKTQKHGP9Otx30StX3cEiik9Ly+KLJp9LuxbesSpMhra+yKlVPx10ChngKN&#10;ndBEKuq9MT043K/GWlFxzQfaKPh1AgiN3fcV/HroYWQk9sXqmAS8tTEKJ6KGI/L0Q2g0oQuBpQvj&#10;d96H91WXowDiZqDQM2mCF8mfgYJlx/NMdzHf27w731sr04uNWTkLNhbF6yl5yqR781sLJQksbgCF&#10;ANpc+w9AofehmP9Y3napz/BCooWWxBK1/qiAQtPfOQaQPZIZaYGmRr490MDnNdQY3R13cLvtd8/i&#10;eHo7MzhRjNQ0sms6RoUacmBJ3I6+E6W/dsOpLq5I/oT6eeBZYNWzyH2lIUrDHsTVLa1QtrcVHVQj&#10;JPyzLgq6NUHRupZGl5HNsJpgA+m2si/Fdsk+ynPuxS8nx6H2lIO4PaII7rOz4DCb4fns3BKH8Iz/&#10;/4GE/eMcntOaTGJezXkFJXXCC3D7giLUDL9I9DyJSXu/w+XkFqRjt6OS4YfmqjAT3xDFr6vLM4px&#10;npKx4h9C3CteuNS+LkqWNzT92ZrQ5lommUM6Q4tNjyGxlwtyujVFysfNcOY10r2DTxIkFH7wuOja&#10;KDtCxhFPj5FSDSWZzeC74AncP/kFuAV2QRN6Uy0s60wFcvZ7nd6OnonKK1prEnz4rZmQFPeLdht6&#10;bJTX8m4eVFjRZmuAkc1gBSAEHgMUFBmXMXYqtGmjoAhQjLem2BmIJdx3k5HYgeJmkeHU0RqZNK66&#10;6trVN0WL4ipnQMeYFGVlOjLEahj0Kt6a+QyKUppg0+lNGPvrRuSmdsCYJfeiQXA/uNEbO5tEsS68&#10;J8GGgKl31AA15S2IzosJSHRtq+FQYYHaKASg1rsLqJSCbTV+6pn4bjxewGEHUisXxQIHgZzYhT0s&#10;sfIjbMfdJPaysX53N6JytMIOicBCs4B1MfuceH9NSOzJ0LKRFojy62OWPmgxvguGLLqfYVh90x5x&#10;XYCQ1gCVGXRYDBXEKCqpN+VHWuLy980Q/1JdpI5pwv10RmfpdKY8gQvdmyP7jcZIedEL6a9QFw83&#10;R9m6Vkj7kNsH7ycwMPTIFDu2Bopp8JiuX5lQH78eH4Xq3++A09xCuNBxus5Og0tEVolTeNq8GrOS&#10;//8JEvaPO8Gi1vfZ86qHZ5S4RlyGa1gCakYk47YZiQjfM96ABVJYYcqFUEOPLXvzGqmdUmavJTRE&#10;ej9P5HZkhZ5kfKiceMZ5FVkuKN55BxJe8WCMWBc5AxgnDmmKjE+8ceWXuxiOeJNO0ltEN8G5UXVw&#10;9ehT9BhuBjDKczyw9diD6Pzd42g8ti2qMy6/nTG2oybSpRIr3rYGGdlyGuipXHzUWCivL+W3FN7O&#10;LtTwZ7UtWMdLFErYAcIYF7eNN7adr/YPezKSxqcIFAww8LfdEA2LsJ2vc28WT9JtifHYvLdSorXU&#10;niO9uBuNpl5gVz5HV9SlZ3ce2wt3BryIvIx7EB0zHntOzkdB+iN42PcBnk+jI2V3ZyzvRvCx1nXl&#10;s/CdvAg8ZtwMj1EYZA+F9C4SZVUaNkExjaEycp6nfBCBi/YJcMy781wToihcE4hxv46351DYjzdl&#10;x/8EUFaiGYGW9zE9J/xtLydd18vUj5Yc1IhbHavy7M0yfJOgz+cIthpcm457CR2nPISfDtCQMz3I&#10;IsgQqEPX0urQ6dSmrnkSOGpamb8ZtZA1rxmSetTFlZeaonTbMyg/1RQXJzbB+f4NcP4bhr9L70Hu&#10;q3VR1eV+XFjUBBWxdRl23Geuo5TsSrEIhdNqwCRrvpLVChuPDYfX978w3MiBw/x8eM/KQ53Q+JI6&#10;YQnznMP/fw4S9k+NeTmtnUNi5znNZhgyLw9uM1NRY/ZF1Pj+AJYcCEKRwILoLvqnCXavMQyp1HR4&#10;jO8q0x1QMKse4rsSAOY+imsnm6Iq3h3FW59CWs8GuNTJE1nvNwAin0L58YdxZfM9qNz5OIr334HK&#10;00r1dkb8yMZIDq+NqgR3lKZpcBol0Q2Xzz+PbxbcgSendaBhaKzIyww9FPNaqb5aN9QYQKCmfbO6&#10;I2XkUnJ93wooxEJMBibPk0HbgcLE2fwtoJDXq0+D1nVkKGrU1L1F3w148H8tLKRjzbnm/N+AwwIK&#10;CyBk1PaBVFaGobqAGX5oCjdeU6GAZvjWMOmdp9vh0v/X3ntA2VVcWcMtdXydc26FVs6IZIIklBNB&#10;SIAxGBwYHDD2YI+Z8RgUQICQsFDq9F4HIZDAGDAmGEQ0GSyBckvqHF7snPup8/73rteNvdb3/7Nm&#10;/TPzjWfctVat+8INde+ts88+p06dqrgJjfYf4Pj5BZi0WYBCITXtXk8TRFP2NUFNArzGx6p0X9yO&#10;aG/DovjdAIXucbhNek6+/fTZx8YkuBJq3zCxAqYo9OY+h4GC5zNAYZ4f28qtzqOEOHJ6aqsRKAMg&#10;3NfXNrV3uOoY7UegSNiyniakQOM6ZPD+FdiWtO2bmLd9Ke4vmo5G91IqIgv6qpUXJYImL4Xb4TM1&#10;lFJf8TcmrwQBBKcuRc2WBPateJxeGYTGe5RLIgFt+5X3kgqrLBXNP0tB3TqCyeGpPIb9VKN2MmFM&#10;MKG/L8NVpYX9LQWvnrgf8Xs+QrjVjdD8agQe8CAsu6ErehQk/s9i2V31jZCskqIoW0VXRG4dYrP5&#10;wAodZBbHyCweZAeeT1S3mHBZjVMrFl6IPKBEOFVpKPt1GCpupQmydSbaC6ageHUYWq5Og+Ne/l92&#10;FbremI2a7yShYlks3EticXJlKBp2ZOLCB+PQ8/4kVBSQWiobsomKC2NHSeQ1iPyeZHxx4grc+vgM&#10;zKB9H77pVmov0WXa6hQyzafQsJ4ZaZBQEUDk3Tfald/NQsims0qghhkFPxs/gYSUW59w+6potc9E&#10;Ufi4nG/XmshPdXjDZnQebrWEv2oo26JqhOzrc0nLU9h0vCqPkf9AWlmzLKW1Qyk8vqArmg9qI4Hi&#10;lwdm8nnOQ787HXtfnk2TS4FGAhHeD5mH4kviHiVgGIDU+XVPEmaN5tD0YNW1vwYKXneEUZiEQAQI&#10;AZwP7HxaX/ur7Yo7MVs+VzOsyToSoq57FsMaYRZ/Xc298Zyak2Oe2fD3JL0Xvq/ErSv4m86znoDD&#10;ynuI2LSaZsYabNh9OQ5/Mhd9TZNpwlKACQIDBAoldlZek8GqMCqNUONHGLDTZKXADzhiMHRegJGB&#10;kp9EoGNBBvoXTUbD3gnsl/HoOx+PFlsGzl4fh+oHEtF/bjIGlTflnL8ve1sFzQ1HBEHCj+x3El4+&#10;chfSct7GmP1uBBU2IdaqIdAaMonSooi/d3Pj/6tY9tkvD9tTUxSa6+kMyq+DpbAaIdZW+O09jX1/&#10;2o6Wqnl8iURjvkxNItMoxpCDoEFbD2dice7ReHi+PR725UlovS4Vnh/HYuDsJFx4Zx5OLYmAa0k8&#10;mu+Zhpr74uH6xyQ4v5eOc6ti4X1vNnq1HEApO0ZVLM0WsgstKTA8Xg4nQckzH9v3p2H5risQppyc&#10;ou/bbqCQ0u7fsoHCcwsFY81wuDcFg504hrRXow0mS5U0LzuwaLA0nATGJySkzRRE4zglcIiJGO3P&#10;jq+qYC51fuOreExrZd5IAdM5pHV1vC8OI4yfdT4jqDyXqLWySwvAjDnA30w4Oa8rTW8CjvifiXbk&#10;f2PIipY/Mh39dRPQ60rEbdvnEQzWQKHivshL3YME09cuzcD1Ja9VFbvxVRMmPQx6IyHaAoqvh3F5&#10;LoGZGZ3gsxnZT8OcJpZE7dG+w88klPuECgy5jwBXofQCSt27DywIIgQFw5wIAiZZj9q3dT1CaBpp&#10;HZGEh1ci5rENSNrE8z+4GIuyFmPjMxPQ13I132+4EV6lODBanqaB+thg+Rj0nAnGhU8mofczpWaM&#10;oVni8ymY6GFuUZoB5w9S0bMoHWXfCcfAm/PR+UgCSjfEo+oxmi+lccYROkBWIpN5oErZtZVoyZ8m&#10;dQr+cHwb4ne8jCBbM4LzPQin6R1a1NgZnVdTFFlgv3xYLEbL/1sRWCRklRaNLWzvjMutQXiuA5a8&#10;NkTsO4uH/rQH9rPjidzRpHKh1P4WvmCtARKInmoNX40jYMxB1b4QdP42jS802STrPX9bMFF/Fqrv&#10;jiKyX4wLWtatbib6jl2CqrszcXp1IPrfXIiWl+bA+1ECOwU7CjsNeA2TqUidQ97uhli0NF2J7+6K&#10;x7hdqxHGzpi+eSXGbSFwbKEAbdIw2xrSepoh1NYaUUjbuI42vjSwNPqNJi7C+B9GBNsIBkGFGt9o&#10;XgqM8T9IsI0w6j8xlmEThdVni4uiy2knqq8q4Rw+J6uJKh3eit4bByiFSrEGPlNHADIMFPwcvG0Z&#10;UjZdicbqxej0rMS0f76Y7VlphFbtkYPVtyCP77y+WBI5diWwBESeRwA3cj+qvmFK3/DoSJId7WPi&#10;IoyQk1U8ynsbBo2R3BU+cGGbNbrC/0zAFs9hpoMPn0dOWvldNFwcQhCI1spjmzZgLJ+xnxzIWxci&#10;+cFlCOJ+Yx+5CTGP34C5v1mIu5+cgTLPdeitp+mp9zpSBRBkEQPsL8qaPVjpj543M1G6Lg719wWj&#10;t4QmrViGgqPIagfMGjPsEydnw3lXHDoXjEfDilTU3p6Epv0RZBET2Weo0JQrpYoMRH41Ryj6Ssag&#10;qzoDRR9tR9Tez+Enx2W2BwGFdozNqemMzKsdBYl/bwko8FyemFVeGJTf1BlY5ERQVhX88t0IyfkK&#10;W9/OQU3pYvQ7aEsqHLsqimBBQSer0IsUesOpyEv+Vke2cS4W9oXJ8K6YhsHPp7BDEGBMbAZrRRD6&#10;PrwEtWuT0PizK1G9LhHl/xpPSkizQ2HfJkDLF5I7ZA8ieMSRZWiacAaOnFyAW/ZOwfQdS4zmjd66&#10;AX4UJD9SdGXsTt18M1I3yYG4goxDMyxXU3i02hiFm6BiNDEFQjWS+48AhaagBz5yLYIfW4ex/Kwa&#10;/CgFSYLKOiKEGvUIJTBJ06pK0P4aKMyK2qyy90XzJdyRFDJpb62lqWFZE8Up4eZ/irgcu3ElPvri&#10;CpSU+jR3PEEwcOsa+PO6AdxHuTf9+LsWhTb5L1lN1CkFViaVTAVFiI7clwBpBCiUgGZkqFOCrq18&#10;Nb7JYr79BAYjkZ0+5qF5MLo/brmPzBH5JkwOU1aT+9IA1hK2dQUBbTUCHl6BgEeXsn18zr9agiA+&#10;g3GPXYcVO6fi1VNX8t1RmVDA5VgcKJdyoRCb0QeyRju3mlRYFY/+igj0vknhvzkTbWvHo60ok+AR&#10;RlZBICGjUJSwAq8G1Pf+PBV134lHK9lsx8vz2a/4m1IdOHkujXCI8ZJR9NnHoLF8AvI/exx+uZ8g&#10;XOuDKr2+zQ7/wobOIFt1ofr+sBiMln9PicwjWGSXF0bnODpDCRLBrKF59RiT58GPXitE1YlFgF3x&#10;9RRkDaE6winUfDlEcTmgTF5OdYKzqShZGwLH8kQMlZNlECSU7n/IBLzwpdM0aVg5jiARivqdKbjw&#10;xiT0vDsPvV+Oo9YIRl81OwcZjAK1DLhQM/Q7qCXEODyT8frH87F292xM23YNYh5YTg3Njs4OLxMi&#10;/OFvIvDRW2nHL2dVaLBCwaVVN/D7ep/NPly/TtEnIaNWjeRnCYuETfM1JEwjwieB8tF53+eR70Yw&#10;h6uh5xRwRTlKcyvdvei69hupZkYl9zPn2bjczCv5YXYyHvvtLGM6pWzWfjrGVyXUYiAmRT7/13R6&#10;sSMNbSbSJJIvwczv4HV97MB3D2INMhFksggkfM/At/WBis/8MACnY7mNJFuJ4jmj2O6RqmcqX49x&#10;cirUmscIONQmkxtDLI7gkbRpFYL5Oe6xZVi4ex5+/+4MvqtJgIvvTmHS1WSWxtdF5qC0+FWK1g1F&#10;7wl+LpdfIgIX5Jcga2iyTkT7sjT2n0hcOJzJ904TVWYKAWKwJgIDLimTKPR+lI5B9hlFXg7ICaqR&#10;DROO7XPAg/vYS6fg4fd+g7FPHoVfQZ0Z4YgtalRgVWeM1UmQGGUS/7+KhQ8uObu4MLigjcyiDoG2&#10;akTmuBFY2Irrn/0dzhbfBa+bAm2n0IralScQPAgcZlIZv9Om7K+JRPWD4WhZPQXdb8ymsIezJvAY&#10;0sPqGHQ9fSnaBBT/QFvVcwm63piGqhURqHswGf2l1Ai0XzWMOqixdKU1q6LWUeah4cQ4cFgw1LIQ&#10;L70zHRuotaY/voJajrbx5vWY+OCtND3upPbzaV9FCCrFu7Rrimi7tCEBQdpYzkA5Qn05JanN+Z8E&#10;Qh5/jVqYFbUpRMZmp2CEUEAsZDJ/DQ6GTWjLGkO2YfwirDqnL4hJAkjtzHNpfyWyGQmBVlbsqG3X&#10;IWPTTFy+dQ5BQIJIYWM7TDtZdU7fKIQmnfmup/OY5Q3ZVlXNXbFsWv214Bt/ha7F4/R/yCZFuhIA&#10;TR4IsRq1XX4FsQYfSOqzIkDlDNWaJyZrFp+PzDUN+aoNsbxOzEYyCx4fTDYXuG0tmZee03rM4rlX&#10;7pyDfa9MQmcDWYQrkkBPRaLoXE3dlo+LbGDITsXCfjBUFozmz5PRtCUFna+MY99JQpeWjKhMQc/h&#10;JfCsSEbz4omovTkevZ/PMe9/sIJmr/pdrcX0vwHlbdXvBAnfEhQyN+RPSySDzYTj/Arc+3IO/Gzl&#10;sNg8CC5sRFBBPaLyXJ3cFgbkjYLEf6gIZZOzigtT953tDMj3IDq/DsEFLvhn23FVjhUfnL8XvRUx&#10;BhyUsFcobmxOITrRXOnxho7ORM0Pk3Hqm9IK09D3BV/4kRj0vDIDrlUT0LowHa1Zk9F3Zi5OXBeJ&#10;nqtnoHkJz/nVDBPLL/ah6e0D1DwDPOeIzTky4cywC0cw+psvx8E35uLWrKsxY+cy0uZliCHt1XwL&#10;kzSFGjiGmi6ZAij/hbSsvPrG8ak5JBRaaU2Tdk1xEPw8MkoSQgptJo8RTIwGJQ0P5vEjsyNlYug8&#10;I0OoiQ+vM5GNKdTmAgvDKnQst2E8l4TTaG+eS4Ks1G6aNBb068VIf3g527OSzIHnIyCMnFfDsSOf&#10;w9lGHWcAh981xKqqUZUwgoHS9mv/kfYF8lwhNMuCyKwsbIcCv3yJZP7CVGReqU0ysUw+Df2mc/NZ&#10;iP3EEVjEyjS6Es1nGCXWsPkmTKCZN/7BZZj/2DewetdFyH31YlzwzCcgUJOXUsNLYMU65awkGxyo&#10;SaSAEzxkasi0LM/AF4+Gw0VAsN8Si95P5+PCkSR0P3Uxjq8LRt19aWi4JRPN16TB9esYoDjZKBmZ&#10;vINkJ2buR42uEcVrxfK7fhfLpRKpjEbx0Tuw7tksjMmqQERRA+Jy6xHJGpJn7wzKdZBJNI2CxH9G&#10;seQ10Qw5VxiZ6+gMPFCDwHwXwnIVydmIdNthvHHqV2iuiMOFSnYEUktfVB1fHm1J+RgGXOOBL2ag&#10;7gepqLw+DA13hKHz9mjULYyHd81MlP6Cwn92Eeo3RaNtwUR0rpmIC1elYOijy9jheC4yk64TFlJT&#10;CzWGchEMAwUByawFKbNEnUUT1OqSgJZL8PpHl+LGJy/Cgr3Ueg9dQy2+HJHbbqKQKtJxA4WIlZpP&#10;YdCK1EzVUJ4cePwsn4WpEkwKlMyEUBNxSCGltjWefQqfNK9GJHxVoyo+k0MRmEmPbkAaQSKZgqkc&#10;GorL0G8SRBPJOGwaGPahzFJiPWYCGpkHq5yFyoE54m9Q/WuzRZrcxxgEMNeZ777h22uNOZIwbCoY&#10;00T7sS3KghXB+4x+dC0BSqAlABCr8IGOyd3BfaNNQNgKpPL/xIduQuxWTUjTcO4qhPB4ZcIKe2QD&#10;AshwIh9ciEVPXIPbds7D796bgoGW6WSGGjKX4pD5QOWhxaG0qr5iIQgavU69y0Bc+CwU3iOR6PiY&#10;gFL2DVR9Oxmdi5NRf88kVP0kCZ47E1C9mWancwa6yU7qb0xA17Ip6HpOGbLVB6LJMCfzvPJ1KNJS&#10;odn8vSoYWju0ry4Tn526AZc99RL89ncihAqOLBn+TzUjcF8VzQ33KJP4zy4BBZXGDLHYqjrl/Imw&#10;klnkkVkU8aFnfYGiI4+i6uxUvjQyAPkoqhRRp8xDtEn5Uk0tnY2WvYHo/nEmuu+YC/fd41Czkfbq&#10;6Rj0vjIHTUtT4bo1FR3/NAve5RMw9MfL0UsbdOB8Ik791AL3VtLIs5k+Z5bAyLCXMewgMmPifABC&#10;00QZwaFEwY3XoKR2A767Jw3LfnMlppPax29ehQBq6UBqyWAKXNjDNxq6LLagFPix1JhmjgQFySSn&#10;JQiYKdASKBOavJaaV4lXxAoUVr3W1DAeI0eoclhoq1XdFcKtYDA5WzWcKsE3rIBCaaI7dV7a9Pot&#10;dpMPJBTNGEVar88xm25kW0Z8GarDGp7VOEkJNoZBUPuPrNblAxUBjHwmfwGXKIKiQEr3ptBuM5zK&#10;84RvWU1Goklq/E3HPaJsUxtoTtxIE0WAouHNVQQLghmfWdSmdfB/YAMm77wJS3dfitv3jsOnJ+aj&#10;v2UO4Kb5qJEIAxAEdWl2M5pBZVERTw2fhMHiCPS8Px21v0rAGZqYpxbH4aM74vh7GoY+mYW6byah&#10;Y9EkNK5MxNDLlwEN49Dn9EdflQL70tF191SUPkrmUEGFRJNjqEIKiddQX3AompPvneyipSwJbxTv&#10;QPK+j5BAM2OsrQGBeR7E21oRnefuDLO5C+WHG+7eo+U/swTkVV4eZHUWhueWt4cUOHujrfWwZNXC&#10;ktuAsH3V+OlzOTh76nIMuSPNPP9eCrCS1phl4qtCcEELxKozVbBjnVMSEnYuB82Q47PgXJ+A+pVx&#10;6PrdBPRkXYzWa0kvD8yipuFv1tmoWz4O576VRPNkAjtIOLpqQ9BvH47Yk9PKxesoAk+h5eXhJqBG&#10;Wg1OsozGWNjtk5D3+jjc+puL8I0nqfV/vRLjSfMTHlli1oUI2nozqfhNFKD1Rvik9U0oMrdaGdw3&#10;85TCJ0Gkdh6ZxRrE/1UDTV1rqhK9RGxWrAUFn2ASS6CQptcCwiMRnWbCGs9ltD61teasJD+mkGwB&#10;ii/fhvJtijGEGzPjejMTViDjqwq+0j78TwDB/1UNKPAYsQNl7hoBCgGEJreZWAutSfrQOhPMFSZW&#10;wK0vDkOmB9vL9scQJGK3ruA9Lubxq5BMgE3mvrN2rMXq3XPx+ItTYa9ZALjIILSGBgFb07cH+U4E&#10;FGZWppmrMcz8qiMxWBKP9vxJKL8+BhXfm4BzP41B2Q/TUPtrmidnZvB9+qP5t1PhXpmA1lVJ8L4+&#10;jwohGUNlMTwvFU5NPDo+i+f1ZlBZaHiU5ydIaIJXnxgGAQLViag8Nxc7PtyJ5D2fIszaQFO5EZG2&#10;OrNod5jN1RnGPmwZZRL/tcWSV3q5f57riYic0nfCrZ7O8II28DsCaPPF57ixOL8AXxR/C53OdBML&#10;IQrYT9vRRMWJFvKlmunqwx1IWqd2UzoaFmWi5Oeh6KvMwIVnZsKzOgU9u/n589lwrY9H/bWp6H1/&#10;BjXPeHR9MR3d72ei5900eD+iTXuG52dHHNBMVHs6zRHNOpQJFOC7jov0tVzrrbI9ngR8fnoR7smf&#10;h0v2XY45O5YgbfNq0n3NcdDMTmlbmSCi8qLxPoHWVHPZ/cb5R8GTTS/6PuIz8AmhBI6V+4sVmOHI&#10;R5RGX+HW19IMkV9EAVSK99BIhKZiy+5XAhydg8fyN11PCyNr5MWYFgQPMQR91laCb6a+S/h5brPk&#10;AcHGVO5jwrC5n/ZV/IYvDmQN70nAQrOGAJRExqMJdooJEUiYVdz4v1iVzimzJIgsJ3XztbjosVW4&#10;Yvca3GqbidePzoNXU7/dZG5idRRQgQFoWph4FwG03msVTQ4BBT+b75Xh6Hw+CRVr4lD/QBpQejHP&#10;EUsWSCZRSyDQcKedJkTpNHg2ReLC4umoujkBnR+wHxEMvHp33PY5Zb7ws50KgKbGyLq58lVdqElA&#10;8YkVuKloH8bklSHgQANCyCLCrB0ItTp6o6w17QKwJJCAAAAs7klEQVSJUSbxf6lYDjSlhefYrwnL&#10;Li0Ms9Z2Rua7EWjzwGKrRRBZxtTdr+DpYzlw14xnB+JL1Hi5GapSZ+JnDY1W6jPp6bkAFFOz1NxB&#10;YT9Nk8RBM+LNuQSKiej7xTzY74lC94qJcG5Nx4Xz8eh8moByczgqVpIlXJuBszfEwPMAmcZLk9F3&#10;Ums4yFseRDZDcNB1WM2QrfITELQ0nm6mGLuVun0eXn13Cu4pnIoFuy/HjO0UbmrO6M0rEb2JAiMG&#10;sJnCKVuewhOzhSYEmYN8GxqGNcOFNBXk8DQTzqiZR2ZnJpCqq2oatTJJJ1LwNbSoIVg5O3WMvo/M&#10;iwiiCSLnoULONdKgxLwRYhDcmqhQCrva4QMinzkiAJBzMWbLKiPwqgr3jiPYyNxR3IMJv2YNl4OU&#10;gBLHtisIzHdt3cMqw3bMPBj5RmiWxW5cjSnbV2BllhLHzMKzb1+EZvvlQD3fnZtCXytNTjanGcB8&#10;ngq1h2F2BAplRnOE8Hc+ewKJ5lhoUuFA8SScuiUU7msyyCyUYp/mIwV9kGxksILA8JUFXe9Eo+fL&#10;yRg6GwPXDyJgX52OsifJSskUjfni9AGPD4zk2OY1qkPYxwLRXpKGPxRvxBVZz2CM1YExha0a0UBk&#10;voP90tlJk/kdmhtPjDKJ/4YSabNfFmJ1FyRnlXeGECzELEJsjfAr7EDA7jP4l3eewskT00gLKbQu&#10;djJ2nMGaTL50LZQ8Bj3VcnRp+nAaOj+LoZmQYEyWwQ8vgmtVGjrWzUDPkmQ03JkClMxF1/NT4Vme&#10;gea16Sj/eTicRRNRuz0JdT+Mg2tFDBq3J2OgTNGgwxTYDJOxsqPKb6HlE+XfwHDnMva0nf+549DZ&#10;eBHe+ng27s5Nw+J98zHvyeVI1eQtCo2GIsdQiKXB08QsHlmDEApo9Jb11Lw3wX+YBURuklNTgkqh&#10;oxCbLFoUagm+RhRCCRyB0tTcJ5rnUCbyaJ2HQh3BY41mFxDwf9+8DAHDagIAWY0+E7QUlq5qgEvX&#10;5bljKeDyf6hq3RLfHItliBXgCZiGq3wpfgSkAB6rFcbk89BQb+xDK5BM8+uSvatMLoi7c6bixfem&#10;ob15CQYbyR5cGtKksCpPJd+PMS2UW5VsUMmNeocFWSH93jNJaPs4kywvnCAxBl4n/3PEoq84ESVr&#10;49G4Yjz/SzfC3lsdwz5AllAaiNJfWFC2PA7t+8fTBCHAfBqIs48R+Mvncl9eh/sNmaUCdV1+Zu2l&#10;0tFwe/W5KXjsvRxEZx1HqK0TYwpa4F/YR5CoQ1xOZWdcTlVBuM1+jSWvKW24646W/9tFYGGxOgrC&#10;8hrbo3KdvSGadWqtQ0h2HQHDhan7ivD+6V+iq4a2bBm1vcNiIjh9Y9w0S2qTjHmA6jgMOqmlNKx6&#10;ZBEq16aRfhIIbopFy6spZnLPmZvC0Lt4Ntq3TCUYRKC/hefxsLOcvxyV/zwezhWpaMxRdq0ZvnPK&#10;TpbG0/UUmCM2U0ktJHajOSSixNXjaBaRzRiWQYFwxqHfPR+nyhfh10XJuD17Oq598hrM3LkK4x9Z&#10;bpIBWx6k1ieApJGWJ5DCS5ATKaxJj+jzegoeTYAtBBkKpImPoDDKnJEvQBGN0WQYcZpmTppvtL/W&#10;z9wox6KYgqZhrzNVn8UEwrcop+RqBGxejsAtyxCkkPWNSxC9kSxh0wqMJcgEEkhUNTtVjskYpcKn&#10;iRG19WZ+9oGZ5oSEb2QbHlyJcY8sxfTty7A860rcsmcu7n9qJj4/czW8DZcAfKZiDkY4VQnwfQ5/&#10;mhwCXj4/AYVSD9QkG+CQD6q/jkJ/bDIatqTji8WB6HpyFnq/ikSvR3EO3Pd8DN9fOPqunoD2rHQK&#10;ucUsDTFAQO8/G4e6fyAzXJOE7jcyDAscqlRMzjgMuuLN0LgZ/jSKxtcuAVdPZSKOnP8HrHjqAPz2&#10;nEFwbheZhBP+RbUIfNrR61dU2x6dV10QaXNfNtxdR8t/ZxFYROQ6d0TkFr9tKWjoDCqoQkhBgwlo&#10;seTVInXXJ9j3cSGqimdTwJN8L1oTymQOSOOTXZi1HaktpGEGTs9Byc+i4VgTi+pHqNGUv/PEBNq3&#10;6XCviSQ1vQyD7igMlMag44g/+ivIECrmoe6ODBT/mEyiTENmGg0h5aXmkmdcjq4hghSUL1HDqfpf&#10;7ELX1jX1uVZrsA577qU5HfytLgnt9Rfj5FfT8Zun4rHsiYm4KvsazNlzLabuWE1NvJRUfbEJ1w7d&#10;SAE3LGMDgjdp+JGgQSFNovYeCbyK1agCBVZO01jWGO0jB6piJmTWCFTkY2AVg/EFfV3P62hexzrf&#10;eVgjeI1oM0NTTELH+ELGo5Tkh6AQxvOF0ySJeWAxxm9dQlNiGWbtvhbL9i7BN58cj60HkvDFyTno&#10;9szCUFM60EjtrREKPi+xvH57OJ8X3w2Zgwmg05KTDsW0RPIZBaOXgCs2pkS2SkorFtf54iy4l2Tg&#10;wqqZaFk2AY0/HIeO9zU8rgmE0+DJiUDTiiSUrk5C/wsT0PNZMLo/mYTuvDmouyETlT9PxFBZKkFJ&#10;fUMpCHwApShMmR3mfdFkHXDGwn1mAvYf3YrEvHeokBoQn9OEmJw6hOVWIii/ujPgaefbgfm1O/z2&#10;20dB4m+p0PZLC7e6F0XmFBdE5J5vCyqo7Q0lWMRmN2ECKaDfvrNY+3QhPjr7r2hnZxiqEDBEkU6y&#10;w1VRaKktJKA9rL0yG45PQ8mTFOhzF+GCNNipDJSsG4+WaynMJRnoU3zFlwtw9HtR6Hp2JrxfkIG8&#10;OxnlhbKdk3kun+07IPu4JAZdL4ah550ZuPDFFAyWKt27qDQ7MJmEpjUre5eJ6KOgDLDjK3hH9q+0&#10;mE+zBhM04ilQqWRFKagtuQzPf3AF7qH5s25nCtbtno0lu67EN3YtxVzWpIeXIXnLEoQ/sNQsThy2&#10;aTW0EJAvF8a1ZihTaeoVfCUWEP4wGcQjGxBB0AgjeISLWZARaOq8zANFaUZsls+Ex2/yRV/GEgji&#10;H1qJBDGEzSswiSbHnO0rcPnuVViavRwrnpyDDbsn4b4D03Dg/Xk4X3YJOpU9yjAGAqI9FP0uCSXv&#10;T8+YQtnv9AG2+c6qGBVN8db6GUMlFFweo1W+u99KROfLMWQKNBXkh7IHovuZy9C1eiK6Ns5D7b2p&#10;aFgyAedvioL3j5kEADKEyvGo+FUsTcdMOJZGoPTbqTh9SyJqNiTA+Ys4oHg6zxWKdr0Psj4F2Jlg&#10;u2pWsT2+0+6y6fjo3L249bc7ySJOItLqRHiBHWH5LexrHoRkVXWG5VQUhFjtiywH7KOmxt9qicxp&#10;vCwiv25HfFbD2+H76zrG5DciIK8VgYVujLXVInnXh3jiAxuKzy1HrzONmiaWHUEd0qfZByvGkPoH&#10;+swFUVOZIoqwKw1D9QNKVpKOjgMX0b4NRs+pCLh/GYvGG1PQ8N1ktLw4mcxiGo9lxyZTUYKdAUcc&#10;Bo4k4tx1oXAsSEbZ95LQ+W4s/wum2ZPGDkkNpWQolQSVKi0EQ+3IzgkF7VQQqGguDdE06fg8Ey1v&#10;TUfvEXZ4dmADbGwvXDEEEGrB+tlwO6/Gn09fghc/nItNL03BvfszcGvWRFz35Gys3HUZtfkiLNx3&#10;DS5/chEufZIafsdyTCcrmbr9Wkx+bA0yH1uLiY9yu+1aTOJ3/TZp+xrM2LEKl+1cg0t3LsFVNIOu&#10;2bUYV+67Gkv2Xobr987EbVlTca8tE4+8MBu/+9N0HDl1Cdy130Bf3TS2jQLoDiM7YlspgGYGJqth&#10;WqyolOORn+Vj0H3LLCNo9rkElnx+ZHN9lXxONYp4HEuTwQ/9XyXh3LVRKF1Fs+BIqvEVDLj8CBRT&#10;0L04A13Zs4DSy1DxwzQMrJwOxyoyP+ts9Bwl8zs3D015iaj8x3BU35uI6k2J6HhzEk2MaBM85wMF&#10;Mgjj/NYcDX3mf1XTUVl8MbI//zWmZ71m/GCBtgZEZ7cjMK8BgUVVveH5zra47PqCgFFT439GuYJI&#10;HlLoXjQtr7YgqKC6LSCnrjc2vx1BZBd+BbUYYy3BkqLn8erxn6CucvZw6Dc7q6GWkRRUanr5FgQe&#10;Tn6uGm+85PgqEbU/jkTpogi0PzUBnZ/Q1v18Orp2XoSWpTNRfHsUBkuo4UhP5aMwocP2eHQ9PRmt&#10;q1MxsHAu6pemoeP5Cex4BARer/vLCPS8mUYKPB69pNdGOCrJaGiC9Jy2oOutSFx4LwXelxfh03vD&#10;UfoI21OcTqotr7vYi0/wjKkysvWog5N92BOBhklAEwW2YTp66mbCUzMD5eem4tTxWfjko1l4790Z&#10;+OObs1HwxnTkmzoD1tenw/b6NH6ehlffnIa335+Kjz6ehmNfTUP5+ZlwVc9Gt3sO+hpm87wEx/oU&#10;AkIsTQdet943DGyqYWma2auU9Hy+Wq9FIw16tlr3QuBBRqfvAzQ1BjRSpECmMrKNsokEyAh0/MmC&#10;5me4z1kttUcAFviWzoX7u0kYWDoZFwrHExRmESgC0PJcFDqXTkX7Q9PQcTgODdtmoXVNMrzrxsFx&#10;VRI8/5qKzk/ZDrfCr/l8HHo+Mbz28JCnfBCKjbGLCbJ9ZDYaQWkvjccHx+/GDYcOYGzOafjlNyMm&#10;l+BAxhpirVcG+Y6o3Iq3g3MdO2QGD3fD0fI/pQjZLfsbdoQX1b0dmtfaEVrUhoCnWxBuqzKLD4Xv&#10;+gL3v/8svjx+K9qq2WlEcWtTTdISyKMtv4KmmLOTiwEMlFAQzibC/atoeL6XjuNrolBySxRqVyQa&#10;mttalEntZzFzCqRB+yrV+RNw/u5EdK1kR9+8CA3LU9D+fCYZCa9xIgnnfxwF16I41NyQjLqCidDq&#10;Zn2KKLWTMr+djqq701F3XzJO3s7zfrIAX2yJQP/xCTw+kmBDwZLmIyuRP8TnZGNbCSBmZEWVmtoI&#10;LTWx+V9AIgGl1oaT4Kdp0NTGxnmorap+U9VvJrEx69fn4Gdq3a/P9/VWvh6yI57f5PIYFjRD3TWM&#10;yXaaOBbu10/WppEKY/tr8RwytsHKKPR9RaH8IAHdr2egef8U9H96FY5eHwz3YoLs2zT5lBlKa2EQ&#10;RFofSoB36UQ47qIpc47vjKZJ61Mp6CYg169JQcmGeNT/MAltTyTiwlPj4f52MtpunYbinRruVDvY&#10;RjPXQ/4jgpOczMMmj+5Jw6oXqmm6nFmNRz7IQeYesgirmyZGOyLFUPM8sOx39vrnnWuLtNYWBNDs&#10;lfk73PVGy/+0ckVeadoca9WiKXuqCybvcbQF2Zp7/fe3IDrHgYDCFvhldyPtiZdReGQPO8V0dhYK&#10;H7W9CQE3HT+BGl7j9RqCEx2Wh52d88hVqHwwCtU/i0bLPTFw3B2H/rPj0eeWo9JHmwfLxqKvZBoq&#10;V0ehbh3Ng0NXomN1HDp/n4yBc9HofXw86q5JR/sNmei/Zhaa/yWeWjQWF9iB+yj4fccIKC8vI6NY&#10;hpO/iEX968ns3KmGsveX/kWAe+QctVOjayRFfg4JqTQ3q8n/Odz5jd9EsSMCiWHBlw/ExByIPem7&#10;ftd5eZ9mTU0J/YiZw/8G+Z9m0g46eIxAZ7gOKR5BTMyp/4K4H4VP2ccIugPlbJPMJQefnUYgeJ6B&#10;ct5fSSJaP/WH9/U09D43B00PZKL41iRU3JKGs98hcHy8DI6fUNCXTyFrmwTvl5PQ/cdodB6chZaf&#10;0tRbnEZQSMLgqYvQ4RoDL02KgYXj4bxtMtpepIlWls5rxmDQE4G+L2kCfXEp72W+uQ/D+PiuBwnk&#10;qqgSgOgeqRycMag5lYSDxzZjTtYL8MtxY8xTZBDsN3H5bYjNqkNwbnfHmOzit4Pz3NsDRlnE/54y&#10;cY/9svF77NuDbM63IvJbOqLIKALztXy8G+F5jdQW53Fxvg1vHt8IZ8nVpLk+u7qXjKK/Js4Ikpxq&#10;A9TSAwrWsrMT0iyBoi4dpN7V88yIifIQ9IuNUFgHK8LR/dwEsolxZCETKQxTTELWrhcz0fHsfLKL&#10;RNTdNRFN35qC+iW+JfGVR6OnjHb78amo35SKyiuTcJbMZeDTOWxTjBnzV+DWED97T1Jbl5A9VCkj&#10;OdtiNCSrofc0g2oifYCgKqBQ+xSsJEbB+9F3Aypm5Sq21zAAn+Y3/+tc3FfZnwzT4DlEzTX5zfhw&#10;TPXtb6ZaCzDIosy8lxqFOiv+IBbeshQ+C1F6JXzRqA8Bo3ISHNkpKP5mNCpvjkXH2gT0XTMZPfdO&#10;Q/8f5xBIaMKVR6Hj6QnoXpaBSjKxc3fGoXhDDMq+n46W+wiwt2egb+l0tO0fD68nAe05SWhenoxm&#10;20XmnvoJ1N6TMej4PNQ3k5Pt80VqBnLLahIS+e5DYKecFPbyufjw9D24uWgXQvf8GX4HuskeXEjK&#10;q0MUzdaowrreuLzGttg9joKQURbxv7NMedKelpxtXxSdY8+Pz3G1jdlf2xvBDuCf34KonHr4FzaT&#10;YZzGt547iM/O3AX32XHsrNLUWqmaWpt0uU8OSAmMhER0m+xDlLufQqVAHaOVxUDkpyidiNM3hcBB&#10;06L71RnwFk5Ay4oUdO2+BGVLo+D8DlnGmwvQRMCoWU/AKaPdzWv0loaiMzcDzmVJ6L55GtqXTEJ9&#10;DttQo9XNIqmlqdWPTkLFxng05U6D9w8ULJpEovf9ZBe9ZdSUp9mGimC2nYJJLW8EnkwALrIkY44o&#10;ipTCUyFg4f3ofzESgqFv7gR/l2liwIBbDe2SkZj8GwJMFwGDYNJnWIcmxZEBlClsmgKqZyDho6nW&#10;+940tNlmoOdzsi05bqnFhwjCQ2VTcPSXoXD8cwJ6XqKw/2Y6Bq4neP6K92EmcPmAB6cno/ZmPpuF&#10;F8N+N5/dszQzTpP5VU9G67OJaFs8GaXXE9SLL0PrviTUfysZXQdnsv2RGChNQ/WvM3D2Ll7z3Dya&#10;PHwOJpYljs85gZ/JItjWAbKxxvNp+OzkbfjJi/uQsOcYxuS1m3kaSvRsyXcgOKet1z+/qS3KVvFW&#10;VFHTKIv4eygaGQnLbdhusTneCsm3t4VZHewEDQgpqEOotQZhOdQg2edw53MH8MfSu1BXdQ1t6hnU&#10;3BQO+QXYufrlG5BzrZqdrZYa36mpzKL6Ps3bS2HqPZJCGp2A4m9xn7OxaLVNgHfRBDSsSET99cnw&#10;vnERXI+NQ/fSCfBs0ZyCDIJFCDqfvQhlK5PhvnM88Lu56KTWrL6DDKFyMvqp2eV8874wDZ6lqWQl&#10;E1G5Jhz9R2eS6cjciUHDb1PQsS8D3b8lc/lQwEZ6LY3JalK4UVO3f5GOLtahsxFmdKVPwFARigvH&#10;Y9FbTGGk8JtoVoJG3/kodB9JNPMevO9PhfddsqRPJuHCWQv6lHi4MgFdr85El3Uqun8/ie0IR5+E&#10;siQWtQ9Fw7OG7SmaxvaLsRBMyHiUFwJVkwEP75kspe/9mehYMx3F69nW0/xNZp6Gh8szUPWLSPQQ&#10;ENp3TSG48TnwPrQw1OAJTfCK5rOMw+AnV8H1WhjbmMbzp/Nd8Phzk3HyhyHwPEgAPs9z0OTqryFo&#10;CIAIRIO1FrRWjccnZ+7B/a/sQvTeDzE21w2/gk4zohFka0RYfjPCc+o7omxlbxE0todnNyyyUOEM&#10;d6XR8r+9WAprUzXWHWazb4/Icb8VlNfU4f9UKwIKahCZS9AgcPgRNEJ3v4l/ej0HHxy/HS554kmr&#10;paVNMA41vGIhjEffaMAggoSPtnvJQPrOpqGpKAEOq7zo/mh4agraF2SidSWFdJdWmLoMZRvC0Xpd&#10;GnBSU9qj0HU4DvaV8Wi7bg76Xp1GrTgH5SujULc0HgPFswhI7OCuCNi3TCBVH4eh2y5BD+n24B9p&#10;tvCaA7TjK+9MgmdVMuxLE3H8pxTYcxlspwQjyMQc9H4ei89uC0HpXTSNXuU9OQgOVTRJysehZGMA&#10;qh8MRN9JxZpEEzgy0Gadg5LvB+GrG0NRuS4B51YmofzmcDRnT4T3aKKZL3NmvQVdVyeibBmp/guX&#10;0HSIIWCEoeOZy9G9OgNN/6xlHgm01QRXmiBaCMc4Pfns+sRmKNS169LRvHQiel7jfWtCH0Golwyp&#10;h2108l5O3RiPoWM0TeQnMcFWmSjdGgFPTjR6T8r/QuajYVW+m36BOM2zAWU988gXMXw91n57GBor&#10;J+KTkzfjsXf2Ysr23yPIWo4AmwuWvGoEW11UGG4pjl7/AldbgLU+PySbZkZhY+pw9xktf2/FkkXA&#10;yG9YGGKtzQ+z1bWF2hp6gw600xa1I7yokR3IAT8bwWPfUdz18nP448kHUH1mIUEhyVB9Y2oQLEa8&#10;5mbOgfH0y1SIxZBHcQTU3Oz0ze+noPY+Ctm/aMh1OnpenwvXyky4KNhD7gxc+HA8gSMObdeko+3m&#10;eHifn4mew1fhzNpINC9LQOdbU4021WJI1XfHoWUZbf+nb0T76jR4rQodj0f7nkS0XpuBzlsz4b1m&#10;Ipp3KFeoL8BLVLuHZsiFj2eYPKH9C6ah+vYIXCC49Ep4yzJx/sZEAlUS8OUU9J9MQ9VPLHAuSULD&#10;D5Lg3kUW9GIaPNZkeH6cCjvb5LwvHjg1Ds5fJKNn4Xh4r6eZtDyOptN8eIuT0f/5VWhZE4/Sb8by&#10;/Ck+AdZIA8HBBLrJnyLzpyoc9p/FonlJOlq2EdhoNhnhFgifn4LidRZUricovU9Wo7aaiX48hzOB&#10;z5rnsSfz/qL5XvgOBDz8zfgk3BrRkAlF5kSzp4Fs6cPjN+HXr+/EhOy3MabACWXCHlvUgLH7WxFY&#10;4EFwfn2vJau6LTCn4S1Lnnu7xeq+dLi7jJa/96LOQKDYHmurfissq7YtsMjTG5Jfh8h8sow8JztU&#10;G/xy6xGQ/TFuem4HPqx6CBWnL8GFCnZQdnLlZJTXXMFbyoExRMAwATzUcppTMOQk7ZVfoGaCmXLu&#10;ZSd27Q9E7c+T0Z5HWv9pJsrvpEmyZCJafzwBZT+Phed74+C+ORGNK9LQuZwmy3ZS6mqem+ZJ0/Wx&#10;cF1LoPhiBdzL0+B+MAH9R+ajcm00HHfGo/vei9CxiuDz8hzjPzCzaDXqQUHq+3i+SS3fd91sNC1M&#10;hvPHETQ3omhiUPBvTkDrYjKco3PR/XIGWr+RhpJbqJErZrPt6Uabo5HCfmoC6shaWhZPQO9rU9Hz&#10;3EXoWj4ebT8Yh67bJqFxSSaan5iGvg9mwrEsCuWr48wxQwRQI+ACWAlyJc2yskDfwk7PTETj0hSU&#10;Kx6ldDLBVKYCn2Mpj98ZjvaiJAye1CgF99WEMDlbqwWA+i6zSn4Tnn94Ho+Zqcv/+msnouLUpXi3&#10;+Gf45R+ykfjkuxi7uwZj8h0IyK9EeMEFRGV3IDC/pTcsr6YtPKfyreBc+/aA3NqFoyxitPwfRZ0i&#10;JN+1MNjmNoARnOtqC7E19wYrO9FTDYgmJY3X0FieA2P3HsNVtj+g4Gg2vjh2MZpLfU5Ps3QA7fp+&#10;pcWrIYUvJ8MgzRZwmA4tDakgI3ncy2lbV01Af0kcSvdGoZbMovKnCja6lFqQwnqG5sgHmfA8lIaO&#10;ZelovF1OuPEYLM5A+/J01HyTGrviKjQvT4LrR9SWv56AphUJaD84H86bktF4fQr6Pp1FoPAJjhyU&#10;ouy971yM9hUpaPtuCux3paJlxTR07htHm/9i1K6PQNOqeAyemoOWB8ehedV4dD1EMPCQBVGweym4&#10;pu21cXDfnYLuhRlwPU4geecKdBLQHD9KpmlzOaq+F4e6Bamo/9E02NfGoWEVBfzjybx3JXzhM5AP&#10;Qcyiis+CLKNPoHFkJopvjcW575DRnEjzAYWGgrm/YWXGr8FjCVYDtTEY0nwdEwchZucDBZl/Cn+H&#10;MwqdVRk4fXwmXvxqI24oLCKDOEF2WA+anRiTU4kQmxuW/GbEZbt64wgQcTnVb42hKeoDiNpRgBgt&#10;/3b5GjDy3I+H2Bxv+VudraH5zl4t+RZg60ZIXj1icuTsajJzSGbsO4QH33sSH5z9JhxnL0ZfDak+&#10;BcsMR6pjy95mh/bFJpA2V4dR4AkqFIIBZ6gZSUEpgeX4JPSfzjTMpM84LQUqFJLzC1C9IQaOa2OM&#10;APe/Mw+tK2m3/5BUvHwuBTsOXWtS4CI7qPs+tfFXa+C6Lg3OdQSi46nDgiSB4rVdYejj8Y2rx8N1&#10;fyiFcx66bs+Emxq/5/kVcK2PojlEoS7+Blq3JGNw7TQ0PDCFrEjUne1i2zS0OFSbCfuP4tFMM6Vh&#10;TwqGTl+KxrWJqLwpAn1lEzFYNgGunxJolhCwaE60r52AzoPJvohHtkcJbk2eDj4D+SkUnj1YORHu&#10;A7HoevtiDJSNTNgjyGlyHI8RcJhnSqDSMSYMXOnuxEZYleB4yJGEmvPz8efiG5D9ySZclvUc/LMq&#10;yQiVzNaNMJsdY/PrCfxtCM6p6g2y2Vtj86gU8psfD8hvWShTdLgbjJbR8u8rliwCRq4PMJL21By2&#10;5Fa2spN5A3OdvQEFZBaFyn/RRIbRhjGkrpG738dNzz+HA189hlMnrkPrWQX8iGn4G7rt06Q+2u2b&#10;Zu7T8iYRsP53UNs7ok2nH+RvPYrHkMYsSUHtE/Eovz/BTCrreWYWXN9KR/PjKfCSeVR8Oxr9C2ia&#10;LB4H76uT0fveLDSsnoDaGyMxSHNCi+Mq0lTX6yGb6X0jE03LSPP/iQJdFYO2Q/FoJNjY1/OcK5JQ&#10;vSYR/afmoePFTLTLFFgfgwsfTkBfKVmF1sWoTMWFD6ag6YY01F+XioG35pIdpZi1X53LaWJ8OdXE&#10;m+AcGc79SfBcn4rmNZmo/A0ZkcntIP8BNb+Ylu5fbEJtlLPRo1ElMgIJPvcZrFHchT4HEFS5L5+b&#10;gsbM8Ku5L/mEwtBaMQ4nzqzG6yc2454Xn0Ha3vcwNtcJC0HdkluHkMJGhJJBhBQ08n3V9wblulsj&#10;CssOB+c7CRCuhX6jJsZo+Y8WAUYAAcM/z/m4Jcf9rCXPczjA6mkdW1TXG1jkQaRWfMqpR5hVjrEO&#10;+OXbMWvvi3j4tWwcPvYrnDk7H23V4ykYcRQAxSNQszsoHGIbtKsV9GTsdnV+Vl8Qk2xwn8mgbE7Q&#10;jFQ7KTlNHO+RFFS9YEHHn3i+mgxUPxGDlu+TFdwfg/7icRT8+ahfMw4t94VTgMlCnD4Hn89P4Yee&#10;V2YbP0TLz+cSOPh7dTCqN8ehaXks+hYl4+w6mR4zyAzGwfPTNLStSYCDZk/P09PgfTkR3udoIt0c&#10;jrZrU+H+lxSaB2xXeTLK70mAm+bHwGvTyYbijWNx6GwGKrNCULstGq6XYwmUyb77U3So7pnt0WiF&#10;5nuYCFD+Lken2myYhjEpWAUcXzMHgkxdBNprklB25mJ8dvQOPPzOE5iS9yr8c8sRuk9Z2uu59dC0&#10;cBMgyP6s1b2RtnpvcEFLa1Cu63AgwT8gf9QHMVr+C4oAw89aO0k2bKDV/XhEVtnh8Ozy1lCrwxuY&#10;5+oNyWfHJGiEF7YgMEfj8Q745Z7F3OyXsOPDHLxbfC9OF6+Ap3SOmVWqDm+EY5hlaHl9zTxVohQN&#10;WSqKUYFexi7X/3KKSoPWSAhj0a/ApQoKUTlNl+OXk+5Phpc2v/OlSJz7l3j0Pk8TiJpdIKGwbY18&#10;9FJre9+djIYfxKP18Um8Fo+vjOc5xqP6ZwlouSkDxd/leUuiaWYQrEqmoeSRCDj/IR2N30qF87p0&#10;tNw2GyU/jkXjXmr+81PhJagNVCShsSARzo0x6H5PkaHS+gE0q4IB92QKvRyZZBua2i9TiO3WBC/d&#10;14DyjYqBGBYhgJAjUqaS77mYymelYLPGCgLZ2avx/qnvY+9nT+CavIOI2vFnBOXaCQZkeTmNfAdO&#10;BBfZySLc8LdV9wbst7dG5dYeDs5zPmuxOh8PEUDoXY6W0fJfXYxZYvwYdY+H7it5dmyh57C/rbI1&#10;IreuJ5H0Nja3ARZbI/wLSXup0fxzXQjacwxzdu3HA+/sx++LN+LPxy5B7dkkdNfGUEAUMk6Bl39D&#10;mbyNVqWmdSlSUhScICG2wa0cfMZ5Jwel5pZQwDQaoUlWRghrqeGdFxEYaPYYDczzyIRRreDnsjQM&#10;nZiHwWPjMSAQqhqHfieZx5kZ6PhtCtzPyXfA61bGYlCzORvGs13TMXQqBkPHxxn/BWpnEgDiTOCT&#10;/AR9EmSttVnlA4J+MgQlNjbnl4nB+rUvQceMDC3L9HBG8X55/2IYGq0gGBoW4QxHT20iXGeTcfL0&#10;JfjDsXuw9bMczM89gNg9R2HZRzCmaUGzAaF5DiTnVSM6uxkhOU09AfmN3oD8mlZLIU1Gq53gwHdF&#10;kB8FiNHy31LU8YKt9ZNCyDIiqK3i9zkPj3naQbOk3hua5+kJVVo+mwcxNhfGFrSTZTTDT1pvbwUS&#10;dr2GG3+XDeuJLfj03LdRcvJS1JPue6sTKDQRFEbNqaDJ4Ug0AUhmyG8EMIZpuZljIe1MAdQ+g5WR&#10;/BxGgBkeZWEV0Ji5J5qkJZpv90efGbng/zzeAJM92ndOhzJNRVGoNXpAVsBrmLgEOV7JdHqUsIfH&#10;SOjlgOwjAMiMGirj9VhNnIc5LwGgSnNjFC7Odosp8DcBls9H4dvHmFumjaz2cFyoyERT2RyUnpmD&#10;L0tvxaFjG3HHi3uQmPMS/LJK4Wdt5TPswNinPAgsrISlyI2gfBfNCyWPcfUEFjS1hhQ6D1tszkOG&#10;PdBkHDUvRsvfVMnI6k4NKHItsOS4H0/a5z4Uv8d1ONTa3BqR5/GG2Rp7QgrbEJpPSpzrgKXAw85d&#10;Z5Ke+O+2I2nnV7g67zXc+8YB7D+yCx+euAtnj86HmzZ+dxWBolYZoah1JWhGqCRccuRRYKn1BRQX&#10;aEYMVqbyMwXUCCurtLeCj6TNudXamAMSUAqnyQOpuAzFfQgU5MuoUqwHt9ynl2DTr5miAgUxEbKF&#10;ATkVTYyI5m0QkAgUA8ahGM1jIskwfA5HXc+YH5UKLhsGAlWBghyaAsK6NN5bAjzFSTh3ago+PvMd&#10;PHvicfzizTxcXfQsMvZ8iJBdJQjNbUJYbhfiyRZirE5YaOKFW9sQkdtB5tDhDcpv88ZmO1pTckoP&#10;R+TUPB6eXbvAsIdRgBgtf8slY4d8GfWTAmz17LDubbHW2kOxuVWHw3McrYHWOm+g1d0TUtSEwCKT&#10;9ATybfjnus1s1kACyVhrBUKyPkFm1h/x3RdfQO772/HGsTvwxcklOFtM8Dg/Bd2VGehRQmAzWYtC&#10;51AkIwFB65doyJFa3tRhARVbkBPVF6w08ruEmAxEvoIKmh6atGVmfsqsIYhURHJ/zc0ga5DpwGOU&#10;+VpAZEYfxDrkTyGD6au1oN/lO86AmKqGNV3RGHCFksHEEhTiUV+SipLTF+PIsevx/ukfIefTrbjz&#10;5RxMK3oRofs+RlBeLYJyPAjOcpJ58bkU+Gb5hhY2IJjMzD+/tifQVusNttlpVlQejs+qPWQpcB8K&#10;LqzbFmIjSI8Ob46W/4lFHTdyGDT8CRqhuRWHQnKqyDQIGuzwgbY6b4jN3RNe4ESETZVCYWvG2Hwy&#10;DWsjbfAW+O1zwW/HSUQ/+Qa+YT2IH7xUiN0fWPHcsUfw9slb8dmZDThxcinKzsxG/flJaK8giNC2&#10;77fHY0greZsZoRRijaR8LcT6zq00vIDh68/DdQRM9J8Ah0DhAxcBgUZkhr/bg1jliIxGL5lPR/U4&#10;1Jeno6pkItt0Kf58ej3+dOrb+N3xzcj6cAf+8ZUDuMr6W6Q98ToCnvgzzQk3/Hi/fvktJhlyMD9b&#10;rKxKjFxYJ3OC4FHTE5zfQnBwt5KNHY7PdRwKy3dvCzdAXD9JdRQgRsv/mqLOHLy37GvQCMp1H7Lk&#10;Vh2KzKt5M3y/p3VsXpPXP6/ea7E6CBwuRJJtUBgQqMlKOQoQ6oBfEYGDTMSP/4dnlSFgzxGE7fkY&#10;U7LewLKCl/Cj37+AbR/9Hvu/2okXv9qC1766Bx98uRZHP78UJ7+cieKTk3Du5ERUnh6PqhNpqD2R&#10;Aidrw/kUgkwy6s8lo7E01XxXdZ5KgP1UCmpPp6L6ZAaPmYDyE5k4cWI6/nxiPt4+egXeOP4tvHLy&#10;fhz6agce+fQg7n3ledx46HeYvfd1pGf/CTFZRzAmt4Kg4ICfyQPSjuCCDpphzbw/B5QbJNza5Btm&#10;tnrIGNxe/0K3N6iw1ZuYU98azOcTlFt9KJDgEJLtMmaF3ygwjJa/h6IQ4eDc2szgorbMERMlhmxD&#10;VcARm+dsjcqt94blNHnDCup7gg7YTehxpLUKEQV2E+wlSh6W54aFZktQngtjsymIOU3wy27jtpZM&#10;5Az8dn+FwO3vImzHm0h+4hXM33sIV+4twgprPlYXZWHDU0/itmd34mfP78Q//m4X/umlPfj5i7tw&#10;3wu78HPWO5/ZiluLtmFdwU6sycnB4r1PY+Ge55DwmxcQvv0w/LZ9ijG7TvFa1QQCMqCcToJBM/yz&#10;q2Fh26LyBABtCCj0kCXUgUJOULAjTLMzyRbGFlWRLZBVWRu9obmNrWF5rjejctyHkvc1HArNdR7i&#10;fjQp+Hz4nEZZw2gZLWIbRXUEjrrMcNraYfn2bZY858HwvCpW55tjD9hb/YpKvUH5Hm94rtsbmk87&#10;vcDZE2nMFYdxjIbIOUrwCLB6zDT54PxGM5fBQlYSTvs+VJPa8tto51NwrdzaWmnetPKzhJtsxdpO&#10;M4CV/5lq4365jRgrh6u1HmNtjRhja6FZ1IIx+U4EFTYgZH89t7y2Es0W1iMyvxqhZDvB/C2wsNlE&#10;RCr0PSa3pic03+UNszm9gVZtHd6QfGerJcf5ZlCe/WBUnutgRG7dtvDs+gVRBAU9B21HwWG0jJZ/&#10;o0hAooywCDhqFwQXVm0LKqw+GFRoPxiZV2pqVE7Vm6F5npbQXI/XIuCwVXoDbDXegHy3NzDfSVBx&#10;9YTI7s+nMBMsgmwEj0IHab/dCLPxAxQ00gRoQRhBJZTgEkbhD6XAm1rE7wQHC4+z8ByhqgSMcO5L&#10;zU9wIvjkkxkUuhFA1sPqVQ3i9S35Dm8EASEpz+ONzalrIXtgW2sPxuZWHRQwqAbn2mlK8N6G73MU&#10;FEbLaPmPloMNKX4UpuAimSusuQSQ7MoFlvyqbZZ8+0GLjZVbggOr86A/hTKE2jqw0NUytsDp9Wcd&#10;W+jyBubVe3msYjy8FHZuWa1ub7C1wRts/mv0htDkCc7hd9ZAm8sbkEfg4f4W7heU66SZ4Pb6Wz1e&#10;gg9BoZ7H17dYcuoEWmQG51kJYqxqRziZgsyHGAEC2yxA0FbVz1qTMnx3o2W0jJb/yhJKABkRPCN8&#10;ubWmSksHkIkEFjgfk8AGFRI8CCT+hbXU5q6DoTRrLGbrq2QNZhuUx63AJrfBVPPfv1GDbJ6Dwbb6&#10;xwJoLpk2GDAjIPCzr9ZmhloJcqNltIyWv90iIPEjA1EdEeK/AIuPmfxb1W+4+vb96/qXfUaBYLSM&#10;ltEyWkbLaBkto2W0jJbRMlpGy3+4+Pn9PwLr9dfb3fI+AAAAAElFTkSuQmCC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NqJhXS0YvwCUGAAA7FwAAHQAAAHVuaXZlcnNhbC9jb21tb25fbWVzc2FnZXMubG5nrVjdbts2FL4v0HcgBATYgC5tB7QYhsQFLTGxEFlSJTpuNgwCY9E2EUn09OPEu9rT7CEKDLvok2xPskNKduz+QFKSiwCWlPOdw8PvO+eQJ+/u0gSteV4ImZ0ar49fGYhnMxmLbHFqTOjZDz8ZqChZFrNEZvzUyKSB3g2ePztJWLao2ILD7+fPEDpJeVHAYzFQT/fPSMSnhj+MsGmSMLSHDonwxLK9yMVBgKntuZGDh8QxBriKhUQZy3NWQjAnLxuEdkDfwVckiEKTAKiC9mgUTnzfCyixjAFdclSItEo0LhIFymSJimq1knnJYyQyVMK/sNkMPIhrkYhyg1IZ8x4hhBe2G4F7vb7mte3Y9CoaexYxBiRj1wmEMcs5z1DOWczzx/hwvWCMnQbcEsUTofsBCYlLIZn+yKOeMfBzXvCsBLjVUpayD55jWxBn5J1FpjdxqTEIExFzdPR+QkK97+5kPCTBEZJzdEQ9CsvZfgqPeji6BD9fodMlOHsYnaYYEjDGwUWdEzMg8MKKpjYdGQMTsqtIcyvKJRLhKgehIL5mSVWzq5FSm7shNi8i6kXY96PhhNL7uIdsdtNmbXpjH7tXkeOde9HQPoewZLpi2QY5ciG/+/Ht27vXb95+3wsmBD45h0BII7151QHIpYHnRIBGnMglH2C3S/Hvx39W/Sy9CXVsFxjd/OhnDeS9BJaxqtVsEgTA8oaidqgLhkqGQ3TBuJIVWrI1R6VEa8FvdXkAFYgcNKZJDB9mEl5kVavELG+MgUUgLBrYpmIoxCjzfPOirjpVuZQ5uCtQXMs41j4VrdT3VS3AmlxSVSqoX7FMmciO211PXcfDlmbZGOiNzyG3dLcoQDqA15xeK928ABe3WSJZjOZQU5DwQsRWq0TMmhraEN9P2KY1igBPbfcc2O45IdQva/tGVcUYWTlTi+2JEuCQBACQs4LnD7CNNNm1OcJJ0g9hZJ+PHPijKoSRWCwT+Cv7xuETYILPW0tFU49xGE69wFJJU+WYoRUriluZxwcs3d/PNmDbNT0Qgkn3wFWv3AEDPwTMAnnOZ2U7GESJNb8bXcFSgYAR1dVASSqtihJkk64SXnIdrVBLYTNNqWs+l6CvhLN1zX3wrsXWSnMHT1xzFA3proY6rMpmy452IM6v6mNfDRXQZJ/zrTE1aNHQ+wDVxRi4Xh8L7wJK4EUfiysSQpJJ2Gbj4kv7vO6TUPe2RWlb9GZM1Zhk08xCik1rIasC3qiUQGnSO1Ic93MTEmjsLrWx843aWqNuB7GFWMMUAwTkeasjqPkmsZSo3k/sX6IzbDu6VX9OPbbRQx+L1yybcSDbjKk93cC3WMT6m6K99v97Jf5ArGxK/VHTJVyLfDjqG89BY/mGIlhZ8nRVtrlWCWvCf0gUSuLfDKHL0h/mfzeTP8nO7E3xj96fg9NCnz1qDeKRmeq+W08dSTP6ExhYVHOEGSPpbjVSboe2pzpi+8Hj3s52zw7OGXY2l92tXa8BcCV6KEY4ghzryEMYdVLoQt1t9eFjP3x97OhuPyXD0KbQdab8uhBlq2et5879Vcv54Y11b2Y9aDbUpg6E7ALgYnemTkQK8ccdMCdjss1A3SIOVjKVVRJr+SfiRrcJyG2V8i+n4XkuU/02YcWW/nWbeveYKOrFBbVTv8c8tVNw5/3ZE/DDdykkOIAxxsSuqWYfU6k96WgE8lGpcGi4HZ1ARykrZ0tox3NZZXFHoPoEZpEzDGDNmkPO8vYprAH4LIz6LWre/twLRE10UETJDuxXV5a8+K03iFrGDqO+vSj5XdkONBlqFoWRd3YGk9x83mZB8fAwZHP56SP69DfqYtgclremHc/O1AYBPMmplNV9MZUpvDpu90vVlZ3mC6YUm6MxSDDUipNVDnNnH4Qt40xvEsCprhGvCUAwQ1BRJhyRO6Yk1wdVXf5AcdbnNGMwZvkNVHYqZdIrNr2hSlFlvzXd34JUZSKyXpE/rq+qBVPbj7Bl6UshyCQc+W/qMSKGM+esuR1K5KIzmDnCLjSOz/B4LMq+gAEhuysfda+h7xAcydRl9X9//tVmX18UNmUZKl/9fF/31l+27t1Toa+5T17u3Xr/D1BLAwQUAAIACADNqJh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2omFeSnj7DWAUAAM8dAAAnAAAAdW5pdmVyc2FsL2ZsYXNoX3B1Ymxpc2hpbmdfc2V0dGluZ3MueG1s5Vndbts2FL7PUxAaetnY+W0a2C4cW0aM+m+WsjYYhoCWaIsLRWoi5dS92tPsIQoMu+iTbE+yIzFR7NixqTYOuvWiSEWd7+MnHp0/q/LmQ8jQlMSSCl619nbLFiLcEz7lk6p14bZenlhIKsx9zAQnVYsLC72p7VSiZMSoDByiFJhKBDRcnkaqagVKRael0s3NzS6VUZzeFSxRwC93PRGWophIwhWJSxHDM/ijZhGR1i2DAQH8CwW/hdV2dhCqaKau8BNGEPVBOafpQ2HWYlgGVkmbjbB3PYlFwv2GYCJG8WRUtX5oHjTLDfvORlM1aUh4eiayBovpsjrFvk9TFZg59CNBAaGTAOTu7R9a6Ib6KqhaB+X9lAfsS8s8Gbt+eJzyNAScAle3G4REYR8rrC/1jjEZkxjcQWRNxQkB0oW1OUtFPqh8QS/5M45D6rlwB6VnVbWa7tXQbtlDu9ewry6GHS3VGOG23Y5thHE67aZ91eu7tnN17nY7hUGu/d4tACqqzJh+MLQdu+faw6uzdr8gwlzUPcbu1tudgph39pnTdovu1Kt3i0IG5/2eGabR7w7qvctC0hr9i6FTxJXnlwN72Gn33l65/X7HbQ/uUVmgzIVEpbQYXRWIQpHE8zGkgiQccUwZZLQHgSSJgpzIcDwhrmhRCPkxZpJY6NeITH5MMKNqBmmgDKnzmpCoLiPiqWEa4lUrDVvrnk4TgjCI+zyBHL3O88erk4VHL+nd7x9rpcpKnlEHgVDimdXvlY9y+a8P18t/RGgFMnqE+awjJs+u/ug4V79/fLxe/iqZlSn1iejhOM5y+rL8jcc3Vz72DjZJeGS3ClYKewHUGnVXKuZX7qxoevbYU3QKhYw80DpOGHOSKBKxuq8284u5iEdoKmPBF2InvUYjwfzcayQcEb+HQzJXoZ1ryltguWehMUQ5A3/2I8KRgzl0BVSBj72cQCYjqajKuoHWrXU9ppgh4IO2haCus+RzL8CxXAjr3D9pJfZqP/eEIvIXfdx66VFTh4ELUJpcjOztEKLVxPAdGUmqiJGpSJiPZiJBjF6DFoEgrpIQ/hcQNN9hoHEswmwVuiCFZCZ9SskN8d+YbHQJW4QJINM3nxGld/gtoR/RiIxFDLwET6FBg3UqNf9uIeIIS3lPiu80vtB1ut1r2u9fpA+I/SmGnqcYOYQACSO1FX48Q1yoOxwch4cTSTKn+NTP7pk82+6XuyGPQvDzE3ljgV/SMGH4KenzA5mj3qLLt7NLEcdvVGC8bYCnWaCnwZtRQ4hTcInmhBseZFDKE2JK6GGOBGczhD1og2SaNqZUJBJWdILQ1PLLFWo8vKbZ1QSyPewY+yQ2oizv7R8cHh2/Onl9ulv65/c/Xq4F3TaIA4bT7XSH2Fg7uxgjH8xJG3CPzCNmqAdTyQbQo7OJMa6ozDVzijFyxUhgjH04sxgDlyaXDcg188sWkavnnw2wNVPQErYl4jBNkP7Sq7d66jaAt9PzrTfc9k9t93IFQRa1y/1XpZT2hqtbxaxt/1Y7RceuDxvnCN6si47rnJpksp6AoqG8AHLhOP3pyRCTdfomtv0LF/xvm5g2gs+f0Oc/TUwdnJiYKfr3p78ioxphO0ZP3jd65rcmVkPdFQ/mOmIjCdDlTHTVhj6H0RDacv/ZatbXVBCjMH7i4rO1pPzfyFZfPdjqdLelbEVw7AVbe3W/j3qyTQf9j4/92/7FxyEEhTDTmsTGOVRiw3Kjf1R+1oBbdJ1jd9tn/U7zO0hu3+gJ6qv8w8PCl4b8F/DF73/pnZByGsKxpkNz/tGwdnRYrpRW39rZAbbFj7C1nX8BUEsDBBQAAgAIAM2omFdk6aVwaAMAAJgMAAAhAAAAdW5pdmVyc2FsL2ZsYXNoX3NraW5fc2V0dGluZ3MueG1slVfbbuIwEH3vVyD2vXQpu7RSQOJWqVq2rbYs7w4ZwMKxI9uhy9/vOI4TB5KGNqpUz5xjz+V4rAbqQHnnCFJRwUfdfnd80+kEm1RK4HoFccKIhk5IFDxHo+7T3+Wy27MQwYR8B60p3yljcbYORWCYai347UZwjfvcciFjwrrjb0/ZT9DLkG0sgWFdy9mSDZTH/Og/TOdXUfIzBtPhfPbYRNiIOCH8tBQ7cRuSzWEnRcojE9q9+Zpo+1MCklF+aI2IUaWfNcSVmBbfF/1F/zpKIkEpMCE9zif9yc9WFiMhsCL74eBhMLmSUx71eWPOaEeqqM5ow/7wfjhooiVkB9Uiz+/nd7NFM57j7tWufBqXJWj4p1szR/GfQH5pc5GkyVc0kkixMwU94wzN18phgkR4/UyNHs3XSjAJmYNaBakYjbANQkZWinfmawI31TL/0x8SgbnbUrA304Sz6WEUEjIYa5lC0HMr61N78fGaarxMMN4SphDgm0rQG2b4RlLltqnaStwf+KA88kC5oUSsBUtjmNl4PWDVXuJns2k2V/z4CpsXoIRjbvQiLI0l8gXLeoH0jCXy3XTrlbPTBfzcYzlOD1OSN/Pz6qMXOMGlq5dbOa85aWluufKOzg0OE4sIxpmsVjQG07Wgl9lsSL2LmAJOjnRHNL5Lvw0uPGXJqKB35siVVq+rQFPNoE5uG5FKhcGge13JvcZhGfbdUBO9hK12ba4ay56Yx8Kvhlm26zzfraiaXXc0viSjbkzkAeRKCKa6nZw36mZx2Ef5kmKGNT6lIJ/5VlxL4kLD1ScIewWvhROtyWYfY0z+CaYUjlGU1Da2vn9BfmxdY3kahyAXqAcKTpBVm8Xt6W7P8FevKXxAVCU0OC1T73E7Tmihd8+QKwCI3Oxd/+3CeuKUacrgCG6meIYs4abMAoXqr8vXyKuqSc9yjSDzCVQKpTqZPHsNfo1R1RKso13ymoQqS6syTtxkLzeuzHo3Io1S/emYrXMZVTZGf135sFGVWpJUi3dNpM43Ldd56uQIE07jbPqgwzu+xmM5TIgkr0rmdF26sJchmBer2Ew5Qo2niWJm7LhfR8k85wN2hXdzvJUA/nDNjDfe+P8Fp1AQGb0UkMp7UOO2bMwRX8xsVuOUjxMd9DyTbU7RBvwb/yMZ/wdQSwMEFAACAAgAzaiYV9noXUZRBQAAWR0AACYAAAB1bml2ZXJzYWwvaHRtbF9wdWJsaXNoaW5nX3NldHRpbmdzLnhtbN1Z227bNhi+z1MQGnpZO+cmge3AsWXEqE+zlLXBMBi0RFtcKFETKafu1Z5mD1Fg2EWfZHuS/RIT+Rib6uIU2UWRivq/j5/46z9ZpctPPkMTEgnKg7JxUNg3EAkc7tJgXDZu7MbbMwMJiQMXMx6QshFwA11W9kphPGRUeBaREkwFAppAXISybHhShhfF4v39fYGKMEruchZL4BcFh/vFMCKCBJJExZDhKfyR05AI44FBgwD++Tx4gFX29hAqKaY2d2NGEHVBeUCTh8LsWvrMKCqrIXbuxhGPA7fGGY9QNB6WjR/qR/X9mvloo5jq1CdBciSiAovJsrzArksTEZhZ9DNBHqFjD9QeHB4b6J660isbR/uHCQ/YF1d5Unb17DjhqXE4hEA+bOATiV0ssbpUO0ZkRCLwBhEVGcUESBfW5iwl+SSzBbXkTgPsU8eGOyg5qrJRtwd9s2H2zU7NHNz0W0qqNsJu2i1TC2O1mnVz0OnapjW4ttut3CDb/GjnAOVVpk3f65uW2bHN/uCq2c2J0Bc1w5jtarOVE/PBvLKadt6dOtV2XkjvutvRw9S67V61c5tLWq1707fyuPL6tmf2W83O+4Hd7bbsZm+GSgNlLiRKxcXoKkEU8jiajyHpxf4wwJRBQlsKJEEkpESGozGxeYNCyI8wE8RAv4Zk/GOMGZVTSAP7kDnvCAmrIiSO7CchXjaSsDVmdIoQhEHcZwnk5DzLH+/OFh69qHafPdZalaUsofY8LvkLqz/YP8nknx9vlv+E0BIk9BAH0xYfv7j6k9NM/eHp6Wb562SWJtQlvIOjKM3pq/K3Ht9c+Tg42ibhid1KWErseFBr5GOpmF95tKLJ2WNH0gkUMrKkdRQzZsVhyCM5qzbzi5mIJ2hKIx4sxE5yjYacuZnXiD8kbgf7EMG9RmCgEYQ1Awd2QxIgCwfQBVAJTnUyhIiHQlKZVv/Gg3U1opghqPDQphDUtlac7Hg4EgtxnDkkKb1O5ecOl0T8os5XLT1pajE4c5RkEy1704fw1DH8QIaCSqJlymPmoimPEaN3oIUjCKTYh/95BM23FGgUcT9dZVhIJFLpE0ruiXups9EtbOHHgExedUak2uG3mH5GQzLiEfASPIGGDNapUPyFXMQhFmJGih81vlGFudmpmx/fJA+I3QmGJicfObzzxA/lTvjxFAVcPuLgOBwcC5I6xaVuek/n2Qrf7oYs7MDPz+SNBX5B/Zjh56TPDmSOeocu380ueRy/VYH2th6epIGeBG9KDSFOwSWKE244kFxpEBNdQgcHiAdsirADfY9I0saE8ljAikoQilp8u0KFh9c0vRrD/AU7Ri6JtCj3Dw6Pjk9O352dXxSK//z+x9uNoIeOsMdwsp1qCWsbhxVt5NJgtAX3xACih1oaQ7aAnhxGtHF5ZW4YTLSRa2YAbezykKINXBlVtiA3DCw7RK4feLbANow9K9gGj/wkQborr976MVsD3kzOt1qzmz817ds1BGnUrvZfpWLSDK7vDdM+fak1HH6/3tAyq/3aNYJ36aZlWxc6uavDoUxIx4PsN0p+XdLEpM28jm33xgaPmzqmNe/rF/T1Tx1TC8c6ZpL+/eWvUKsqmJbWk3e1nvm9jlVf9cG9uR5YSwL0NWNVp6GzYdSHRtx9sSr1X2qGVuA+c7nZWRp+Hflp7exKNyYoldJ2lJ8IjhxvZy/rK64Z388n/+OTXvv2i3X1GVnEpwnopQo1IciHMVUnFK6h1GrWE/XD8IvG16LbLLPdvOq26jv1H9Vz4KsImuc9PnWVfTlY+FSQ/YS9+AFvD9YXP4dW9v4FUEsDBBQAAgAIAM2omFfa8sIToQEAAFYGAAAfAAAAdW5pdmVyc2FsL2h0bWxfc2tpbl9zZXR0aW5ncy5qc42UTW+CMBjH734Kwq4LcciG7qbCkiUelmy3ZYcCFYmlbdrCZMbvPopvLRSFXuifH//nBfrsR1Z92bFtvVr75r7Zf+j7RoNSE6yAj7qOevRc6jZHWQK/shyiDEO7hZTnVy/y4UqYjG3cmEbVp7Tlip9N5JM1QFzFqcGCGTRu0EqD9mvQdqbAf1plp6qOFSltjgohCHZiggXEwsGE5aBh7Ie35lILbMGkhOwOugYx1Eyf3eki6CWvjt7CD5YzlYtJTgGuViQlTgTibcpIgZNT/IlcKr2pKGT1B9/2hUUZF+8C5u3A4VPohm4/SRnkHJ7izoK5O38xwghEEKkF+d7Um99ANeNuQ1t0mfFMnGnf9Se+p9IUpLDTpWASjJehjuHaq9PNTvAjJ+BO9BVDEaggG2JFaEEHfEDKSCo70kV9uYwoIiDJcHqqdiaXkZPJStu+f6OZGE5EWHL5K8ZyqUynGdoxI61jtjGc2rxvuAyYDMJ4uHkr6so0F9DAsMSg0VtDSktFtOeM3H9bNhACxJu8Hh91sj/qGECmZGNDQHQ/idHhH1BLAwQUAAIACADNqJhXlBOzImkAAABuAAAAHAAAAHVuaXZlcnNhbC9sb2NhbF9zZXR0aW5ncy54bWwNzDEOgzAMQNGdU1jeKe3WgcDGVpbSA1jERZEcG5GA4PZk+8PTb/szChy8pWDq8PV4IrDO5oMuDn/TUL8RUib1JKbsUA2h76pWbCb5cs4FJliFLt4mjiUyjxSLHHYRqOFTXv/AHpuuugFQSwMEFAACAAgAzqiYV+emFKX5PAAANlcAABcAAAB1bml2ZXJzYWwvdW5pdmVyc2FsLnBuZ+28CViSad83bOM9OpOmU1OZk+WSpqZiYVnuaTZl7jplKkqlROZCYWqiYObYPqmIELlgiziNIokGg3vbJKDSRGGESgtoikuhYAjoizWp3fc87/c+3/t9x/Mez3t7HIVwndd/+f3388TrfFDAriWLf1isoaGxxGe3d4iGxj8MNDS+yvtGS/2JY7iZhfplUXLILi+Nmi6jQfWbf0A9/T01NGrzdJQHv1a///bY7vBkDQ29+7P/Fj2C/RqrobGP5ePt+dPJ6JHeEXJC2MH1H+Rj23fLNfxtwCb1koOnknZ+H9612eGr5Y+9V1mY/FLwzfnYZZ7AK36aQ/G5/3hCbCz9PbnwfNBtlxt+L4iF+brd10ztqeRH50d+KHvTCBCPRkspv8lqftsrVfjkBTxDVUWljLrTuKGNv02fXaEWqG0RRmf2xfN/9iLbYNB38s0S3jr1u2PnG1i53PLwVH31G9APonsFmupfcMQq0JEl2AqP2RU+GB3Lb2avLoNd3AZX//LyiZXBZSMNjW3a5GbZi6GisOjw3uaMNOnri/YX2osss3QkW02zVsuugWZXv3wqaZqowEUf1dvoLWwobF2iuBRVpLNLT0Oj5GrdCu/YUMnW6zj4q/ZFGgcM00Z76AyL/VMt9Vrfm5mlINZUgD48BCs7hl4R5N1VhJncwGr3STk4EjnIAscB0pYs0thW4XpQiTd2t68al5JnuprplZM9yeyZNEVYSD9SHCloCE+d+seHcY/MMvxEOxLW23VrJBmMwDyqEdrBkPwXfrgVBcc5zn/4Elky5z30/EOv8mY+RFaNoSYbt3oI3rOn5Z1sLgW3VuNU6BQvL3Pi8PbSRQj0omH3QLO8a1vautpah8dwrcoixc4dww4mAmhpzH5E69Ai7yc/HMF8QfsoPahmYDj3JmimuZLQ4jESD1ZMqQZnRK2uaVmIZlRzJvrJ9Q5WYhHLp+tqeyrcid8lKnEqqLOiRKPFvC729PCuMUGXh/K+R3XzL7aFceHkhIxuNYJ7tN4wnAM9VIRR/aOFU/XKputgxUO28okq7EPoPiGcqtLxyLy8N2CQPZFgybcL/Gk8uTfRrwhyVJQaukH5IFB58ZlCLUNDFvXuCfnUdLWLS0xDQIEC2LtvNDKWkOy00x97S+eyH3mywtVRKjVjcfN2uZH9bFLp9m7Ml9die196eQM8duB0DJ/jlpnmjCsr88Xh63HjDpqTcDqILTGcGOg4i9HCl3mioqyEnta4wilqXQIVD79ehlVZ0wpHoIgLZ+Cr6SPw1fhoLNsdGolvidfQCLDIeZcSuMpB1e/E1dceE1060xDUnlwd0V/kmYLtTK7WPeVglzOYUAViK+GNhvk4frsGKiLiKfNAwz5BEtJpSFSnz6vUfVDnB+hmrQx3z1F22JyXnBS6C+EXLgHt+V0tAwguG75zbSXQXtyPaFbZRi4u6rDJ2xki+MN9smLXaGjpsC+wFGCGI6Q8yiLfKNKRr7tCEMENH+CyEeGOOSpzzUnbMCIutpyQMhQ3Nv3K+DVcy3MtBtFXD9p9MIjNNv4whUDXLd+DDwqhFvPLkm5YamhUogccxJg6vaOGw4cPrOakVIq8tBg7tdii80ftOJWQe0Tkb9rPH9aIvAwfG5ASdxJFqMORFju57OSHPTRuw06kMXEyA9HcN9BRNblJ5MnE/TqZ1q14ckN37R6KPQS8U9hAGf0wllIPN63YriW3/moIeA2zRB4e0nXUCmovTMiWUH8OccdIWY5Mx/Hy6uLuiLSGTLRo3NinOdCnv2K5Dz1fURvIUMf6hvS+uoD4Nuc133QPpZNSxn9DajFTPAtE40ZVuq99uTxqoFT0K47d5JpnSyuo7wt43PBLxOgOGR0rEo9w8zonjr+Y+N1/AILof6SG8tGJ7wqQPkTOTqGkbla8CdpOP/bu9qZEmJ1VjqqkNF9amTOVAOt2MIgQeTldvG7O6lb8DrD2CAHW95N0NNpuxZY3JQVdHZTytAsGdjSW0W8nnSqrW0EpTfBgDUhqIvgkGK3FSCrB407HFHMTl/Mm4ft28PZ1vWtH/ko42T0nTpHXepnaZYk55xYatjCz36sGeqCMZa0DP+yFx6FNclRoPxYb/seOrgPtxhPw9TuwZO0PFT9biUVTRLgpLPlKgC+lE+EigqvuXsZjwV70Ft9Zb9V86rr16JKffL/NJxSEmGqKzcRF100DnZORofQg6veGG3FyKV6XF0DvefIiyW0bW6Qru4iQYwwh5WvppdxCka2HqiOXArLeCXdTlCowcjoIyxgZkB8IBl8elMbRg8ayoqaH1UkrFrm0wH8wBQM3hf6AuZuOvqsOqptHdr8KQkMKEREqJx1r86FBKTV5pTexKJ2XiidI0ZQE9OtyWwJGHl5ZFt2F/RXWGI2aTRshWlTDXw/nR4ZofTB8gI0zPNatObN8GX5fPyQIRA7TeriTF4Dm2wT+VBfACwC6RV7nvkjC2tOKFSHUwjiOqC4Pggo/vIHVzcKI4Fmsl+7wSBGiubcarK90IDk2R49lMXNB9vzfYDCC4kmM87nvluKJ3cHMr+XBGhomROgWo9B4E1OzkMpPWf9UEOBcu9PnN+381QEVW/K/W3qL40s/JlRXq1t3tJbN1gLrTyXnDne7l/fNAPtPhaqS+8Puc+eeDlb8VWoiNL9dWuDcjPlUXyK+4BMav8Tc23toIgRg5KT29KOk7J/P7S6N7hV51Wt1UtzUH+n9dbu6PmponDo+x1hNmVn///5NSpFO1vRAFsBs9geKjZ5j/JWapztGx4zi/fGGAweYXy8NN2uerdIbN4pOn7MtiGaqu4xVV+Ce3tjd9rPrdf3oJs30FPH5Z9oeE6+eNfapyp5F9k1Ri4WSwkDUDXoTCDpHi2fB9phRDv25y+MOQuHSl94adMTi4Y54JL1FjYEa2TaMDgUwW3KtddYi3r46XHAbYG0WwS8U75ljxXEd76irynOTvCdBratZMXlIKj2KXjN3PxpTt7xP0TK5VSenTDhuEEEz7S76LPOrhmSFbKS4bnmExV1TBk+fpKbs85nyMSQjfDH4pPKifib/fo/PwT8bEullc2S7CzP3xrZ4UfZqdZRmRu+INxYinvjS1Z2HZigAlCrpXCI/9dCCHbLfAOyb3qs2vtpa2dYGAAfD58Zi29wUxghOxYBuvClsh7p++I0pnoPumBOjXDWLx2TYbkBBiLkweS1xXNK53NokxFlot9p6LXHS5w//z6s3pvYrFzOQaH7vCaz3hRwKubHMp4B2zHXi8f2t4sP8PWc3cT4LdQnf1GkiaD92oW45vJg+MiVen0y/k3DhNMWvK+CIXV08vNF6DTz1x5aRe5G2XS6fLXxvmzXYNP23uuXA24IJ01/E7psp7uMHbuljO1oq3r2j6w0UzmGpLLwL1+oieUqf+BjmL1IAcqTLjUmJsQIW0Elcfqcj5D1dr9J3Ts0yxgH3HGlF9KAAq9vusAo2wm+IJUTymXxDOPchEXK51LVGlLwGMVY5jJ3j0ITOHq0xztyWBnwZcC34wikkJUkgpoWWDCWuKUYrorPO/GxUNrd4glElT/9atRxqjdGHlohHvrJeGkEr9DrIB1YGIM/kLlh5gmEjctrSuuVxlLPIxhy3yg+a39fQKaEvoXemsEqcnZJjEFmxrXOWr/TpWr5NpuFCw+n/ZJujrKCM3rdM5vOxTikS6uWplvbpOWsHFMa0fG2m2e8PNnVKg//4Y7wHnMACWodFzFItvNliT8n6HAm5bwZWaYp1hWmqxQwLSo3rrVa8ad6OPXklf+Z7qpya9l53b/TSm0dPaRsO6JC/unTWnBB1O2kmgoUTjq+izFj/SBmubQ1/fQV6EoSYJw3t5WvJ/LVenkXlCnsYLfWyLTyox/gVUfVZjJ4T6+AtWlHJjk3J1gvk3iH4Kl86zkRp9ZJGCDsk4fokJGF8tWGIVmxGcvOd6ymrKeA58hxzchtNi8ZHL5oI+ago0VPsLvS7yJUkWxAcgvsiCk7HdNP2PTXeZn1WnegWaWhoEUHb/IEaSUuORTLKJ1eBTene3FKfYxccAPBi68PcFS4t1of65vH21aojeSb5RKeQW6MOPri5PK6XFoqyud9wyLJiR3w6z37OVwfRYX9G5vSU3Nr4OnwxqVrxjlny5+OI6VWMyPURCmGxWf9c3Bx7UcLha2GZDWzXbc8OoHr5ZpmhD5rmAShOga1u3+pZjzXeJHc8y0V28N0jWPalKXnp8eE8jzmGccmXYauvuMgPX+Qi/QLey/K40CjQkzdIwDwlQnIGv22ZOpOQFFfqflATwXMjg9XMlAuWpBgPn/TR7MsU7xS799+3iWTZF6VAg0skfBvAlnnlCheNNeinNmFgv+zuenXfphsZ+sC6q/z3iTmgBgoyT8XEP87wIf9KVmDPxKBOihrqvL/g1bVOHB3celP/B1CacSFX4hsbdbegblcEizXvtF2WcmU2t20rIexxBKq+WtGTK9wP1ftAPPemYs54BCFyhpMNQ8Mijth57JHQl9JhYvdkU6d99MdTh/UEy2v95rxj3EfrlXop45zx8BX21v2TKzAcI/Xg1ivb5DH+6upcyiwJ4y75Yzx8EUnEtpP3n838RkSsW0504vKXUWAkvrGodo3dHBLpkN6BZWp/j2CpXfPguXT+DrGdNh996NV+8E76qKZFXgr3wZ15YVsvSe5e5hGiBLKN/ntym9a8ugKb3D/pv3Rdiyj253nwcE2k8i3fuJ/VT+3Y3jSZqJ8ieXVebnuGS8UFMC9x3e9gi+7P5dISsCPydkzf6ccRUIbQMfSb4XHqWXPoIWF1dijB9PHUD3vUEIDmIfCLNykR1i1RG7+gaeRgb5Wq0Vxcxol0ioBGqnEVzYMAhRPbTpiU2KqbN6dGE6ihGv2ziQzeEt5kaMnBWmsegTs99eUNwFXRk3St5KxGz3T+/YY6C6qFAs8+uI1Lcx8uTBEsP55kjE73mbftVnEfemP3LaXhMWikArUtxv2A5CfjrufFTaU3U4y76N8Zus2hLF+vKeCe2sabTNRWI6z1QtEycpB/1iGARnhtBvUWdpzxC7x2/ALNr1rxA5NLAQbOq9vVADvy1i3GhDXgl8Olpvp0HXs+kXqpbwT3xJTf2ebBj5bwzSNg8vYYfsS+/vly2xee5jwD0HxTIj/Wzl9LRW6LoRIclsl6pxtsg53ru57uNnzy5XpGG8rZChCHjN6O9RAm6lsvDllVvfoxboTscuMQw8/3bJSH/cHemCsj9Vhc+jxkWcDypCWXHZ4DWMJIfT21atxeUfH3wF/ZPF3DK9DSUIwuJ9aYYs+r7DkbN/gY4ev9utgMO584phmnWrZsc9/s1GgKNe14T81JWKfAL0Ix83XfDqAaH/TwpB3aC1LSKjV+epzYNsLdrAunuCMdpU0W19z5phX3QZOix/WysP65nL7xR+BG2JL8tE6qPtR1J7x/e9/VIMLI4xeTFiGtFd5Yn/l1EmpOH81QqJvtb9x1ssYaVtse6UiZ8W16aJb7o5gKmW+d3sR21xmkqo79sTS09eEhgT7GL/h4APQY6OicrWrRi1Li20DuJe8jtDvTLz4EGFvh49zb32+bc5k/fNNF7gxIjkhqbWwV/vpS7nwa+K7AYg7Wc+3L5m7xjj0/J8J/tnE08735X0BeaUVLcquder7OGNysWjMGahaRYI2MDMHkdD8Fd+XRWsXw0LWza5O6XPbBFbMd4Vbc+HjUGIqtEuxE2Qe6y3/RxrYiFTJNlt9kFl+ZmN6Ph8Kmlwhr8V02/OpQdta0fACWRN4yk2M89a6z5RkLHDFnga2FIaY57brRDm99Qxz9tOtwJaE4nfQOMT9r4s/AXvsf0CGOGPFsB0wvE4Ti90HV5BkjFY/bHblFOpy4lBAToWBvfLRsBJMn3TSnT5PTY9b2TeQQWj9OWPRWF+gLby4Da5UbdvTDtSp5qSFEf+0GSClmldRZChSl+r4PFiRRcWLepG0hJuyBr2cI1o6RiIEMxfb6a/YNh3FL+wIYE++trRWNiaqe1PgsXwrKrZzt6DgyRpTz9vV356W42fnQC5BsR2BztAcn1PUpZ0jYAkE1q+JCXOtR+jj0XK/Vma1qCLviC9xtSz5gaXiyH+F2sqNtK0fdI35vxorlQyKwt9hn2qW60eMb0voHoKp9l3QPsZrMWVzFVbEPstHw6eFmcz55slY9BANJNxOynJvNFXsFAaORbtu6lBRyOIBWyBJRHUkEuDkL9kMC1EUaU4js/enHhGICsnMaI6b3TKXlj8RmieN4bP+8vViBDLaBFWscMQ4wnYvZ4hzm4MvjV3WXi7OPANdcCtB+ZL2USI6GliKCnKMsWYdfNNRZAfd3KeFu/Kt6hxw07Cehzm1deE2pRnMAN3zrgS5Holg0XWHSLuo5OxyGBIv5fVSUrKoFTBLWsuAiBJb90jXvOAAnbuxitxyOlrkxpp8pwGjFJtVk8CgMLSWyhAi0IgzLEiEUvB+TWkGt9XMOP3L3zWZDo8Mb9wfaaHYg8IPKhMYyxzVtgd0+REXhojhq0SLEhZ8RpbYuvWSEarDcHcc6lXV1sOUZfjTUJx3ExGtLXzrR9nJ5VFR/0fVrRfucClLqegcTsY9i+Mqby43wLTWPw2ljKczwFaLaTmdeEvLMbmowzHKckieaqpiL/JPj1T8PVs1wMJ7H3Oy6xXdfnSi/IjeM5XKAv1dX3tHCSQ84eowPpcrsyS8Cwa/YFI7qt+5ACkqLAtkYqU8V+02Suk4UW/Ci6arhmHAA1BDD72xKFMMaRnSfO8AaBOE01EUf9AiGz3NsNVfQB0e+FcuQV5VJTOQREmdqMh9ZTQaHzEeQNtnwQM3qE5bpKxDOQaRAcSBR82EUK3dw5HCx4a9YYLk7x4RfDbPkb8hRICLcbndub22qOBB6HthLcw635/9aCWmts6/Y3m4zA8lCA93U0CQ1toAtRJdyuWPrOcmEoTheAH2M32/Jq1yuwxsbHKPFTp2s8cVaW+zkJbllTY1dKxkJtk+er7J9flrXGSfKo9GeoyduXxFLy5Odg0r01hfaggNZzlKN33W3sdpccWKONLlYOhIbyUGW6Z2pI2EsSZBZZAJkB53b2ahuFu4rU1rwWDIlUVVdqNjLFvxkax7eCsiVODz0o48kjoeux8jTLwHJAO89xDwoMArA76DuWYoRkwRRqsYuinjtmO9c3nt3GNjW8XKb5j1naTlw3EGj89RGj0ryA6h8aqpG5EWEfFc6KNXYwkh8SsNDxHzGRKLIC4+ViuM4mMTAUCq462k7lTmNzc7AE0QObpM3QDUD5EgPj7pMpGw7XRU3pNiHgvL2Ud1UpdXF4MU4xDtCdpasCmTPaOA8cmBhFWihI5FWKoihj3DfFIkqxaB542kX3j2sxbHgyA0xNcW0QOCHDrauc10n4nZkiOzWFli3H5uyzVw03a0p0r3pEFQD/pOt1P2tMm9vvMp8Z9vEcH5UCJU2+p7nmCV4OrOSCAViMIIoYCkOHtOLwOXPZZ16a9E9NENjK81hTQcb37QBTDgejIYf7PZEar3g1H0L2OI0/grNjtg9P9McZsBNydiBhFzddwPO8QejmJGL4S4W6fztXT8esWsFWK8EyJ8p0T1sC1ZZ8vzs/qI+AEewEdWrYpZwWSNFoPuG31Dc/w+tef+fkE+4DH81e0rhP7eDOkdSmG+lpqKhvtFo+ezacjX3nOvqqxpqHvCgWbJt1SIvGw5kZ2xP/eX36EHKPK/hq9xN0cAo6ifBHXeptQD+1YMlEAbepo31Jeqt9/ZGK395+4nhyLiR6k53dLye1RefKoxU0m4wuFkpYXVm554DQT8f+8xeTb+sV6L5kWZH8omXRlYflS67oTmw/SNE40Zrtml/0njgbZtT0Ed8XHdpd2V/FKrfyfmY3ieB2X9mJ5f/50g+b2H/Cc4YufPMhtxEaciYHB16aABeXmATOL1SCPOadhze8fEG/oDT1GpYUy1isAJ3VVN3KX1UCNsx/eNfxpKlXx5N+HopD7MQhuYtVz5tTf53aMz++5AHbFU3ceHIV+/ta2Z3MoubPveZLlWxBOY0BFzHJinM5pvr3zti86f7Jptbnco9BmIJK3Rxc6xfAcdrd7n3GTXl5Q9niN0Z+xdsLw58WHkuqhAJ661MnN2C7T/h5D+X1Fh+8Y/dQyIm40JDbIfrymxx8wQd1lTnYbnICFyI7USNJYs4L8VTTamz/MczfBpsa7fT4bL0fl4xMm4k5klEZVHD/rfhgdjAueyHv6XdkxLBKgOSkH4RrAAHu5WpUYGXCxdyOYGrx7pBIhRX6rEkzoaVqeGBlxdIwfnhpLoIBuK57utJEF/uCh2f+PQv5X9ZOne/v+Ps9TX/4fXefbbmJKlw8wJwSNlpTyJkGLX4wKgk3CFTfI3lgh1JfNySpkIupdIv3rgQgY+6mHszOjCg+G+lg6ACa/Of8rGcBUDVa/X5xPNCiXfyfPqlK3UYJxTwhjmHwuG5bS5xdhnMetkmXuX+3RE000qfv+Os7yN2/HuZ35jG9Z4pWT/XpUKIW94FfELb1ZzEz+fc/DtZzt5MWQ2/+ndyvM+vT9oRUPi3+hlnCN90DvKfNCz5D+CN7XP/+v5/qKH1eIbOGQQf/uJvr97CDVqvGpIK6/8jy3SfPthQVgL4O03VfjUasrGeW/j32qpfYiPvPo7Y9R/opfYqxxW6JJHo773iSQS1q+H0tTvVfw/zrFNzNqyKYDHi5rf6DxNzRtH2rtMP+yWV7aTIwM2Tm+LsBMz6A0fs1i00sTo21hFTCNwKwKqI8S/4S7cjH9SPcoiY09e2BC4UfFwd/jOtq2/noWfDPNF38RnuF+HcMXvW4XTM2JQ3yUWiaxfIpB4X6xDdjQKOURMhmcL+5+tJwN0zL8+69xg9IMRQyBdyWT7/9+Rh4TK4mPt91S5j1U/JZQvsHAdXyEY+nVM1iXvHwt0mHt+v0ke9vV8FLUun0pX02FGVr3W+QnB1Up18UYUu6nTuGsD2mMlMpgtrH7lnjK+i9i9wjJL1FaB2ke7zZDfRPb7gfdcvOW9DLRXdV1tge44/3mAHj5zdNihmpWcSx8VWBl3zO0ZxITgdC0h5adh4sptH6GYhVIsNOVUqann3wQBGfMbxZUp8tAZSwgsgrKaEdfzfulkUw7c4yBC/g69HyYJEh8M400K4T3+RYp8l1NJP8CRfVXPx0pQMTWmmdCpLsDpSIEdx9WleaHyr8PaCMw2tFg7clFHfwRLpYh3eddbrtrGqFGNIgQLWtyc/3RDTDbNpb8CDtTp9wu01ZRSSHxsuLXem4WKLIb3w9TvR0gjRPaLKmkMpTWjsoTlzzEzxK/WkMUWJsXKKcThgXAw/yEd2OkOiQ9aKgWC9+apxtZ6Zq5sq9kzVaoIcAxMhp0pogRixTw0uO5laEDYollsYTnTDPNpFDd+0j0BUcDfrnTsBNFk6fzq2t7rwLqq5YzOdAMGXHMxPGUKSYFv55ItnzRXhOJ3i0fi17ASye+G1nsOq/ayDC443gEHkwrvH3UySmq+WxUEQPs0gLanhrwNQt5MAWhgZFxvRPGIbVoOLg/BJarGnMWKpM+nmU6uHP8qaAW7oqdTk9AaCdCShkSylpAypsAs2hteTsqc2Gw5TtRSQ70CV0QCoRmx52SKEoS159TGcXE2Pb8OqnxX+I82nsF+OlOKDBEmAwEkHWoGqXZQ4ucWDpSaq2LDwrCRCUxoHfF6qdz30Bz/tPjHawSBkY+xqEu0rP05DM6Kt98VAoiJUf4hW0bTl0NS+/JstvaCyls7rAF1qb3eJYQEt2K8y0APnueAA6epwJECI0BJI+ZZDfpXQl2CtSV50utjTplHtIW1Z/OkJjA6vW/ddpObMVC0Tv0Q64IpZVoHRYRAVV0XJq6XuA/DRR0TJzqkFDg8p77sa9uSHYcv0Z+7iwyg0C0IH2WuOmOe8BR7oYiNQ8dvdm5v9qljZ1aFcm5xxfwUnFBCbEU6TZmPwaqTowztGI5PsPULNhfDww3ykHcSLWCQXTbe7zm9G+mndM2yzlFaNOFWV+9lrKp3DqR186MYoLqEl8WDvtG3RFMpvsuJOR4OiIXH1/Onav1vQ/67kFa67WjMmk5I3mpqhhTDv+RGR3CyLSN7+xacC9aet01NDIhw4Sc/WW+hc2PqtnH9b/79oBFxAUi/98vSLeDIpOl1U9Ky3MQ0meX3Rfk8RLhoxOB1T+GiQMD1IGHWDKzIGi7rDBCdlD5/dAKv6hnbkZaVJLxNmyPcHmlsnSosVaCGqd7oON9YbWXP+o4TUseQJXWyk5lFeyXI9BVbXekWf9C14s/ZbHPYsSkoOE6BePcuYLIkv/zw9uuW84baFpwZ2Tb19/8BYhUz+DsXwufvunmANiqodE/R57JyWsOy3anc8wXWDs1R96xrCu/YfWdJCNrVeJdn3HYDwiTc7eYK7PXyqkH3o+XpNcXy6zYMG1+kJQV/G5t9j53ZmeDLZOd3qSM3R+D3MFVB7kPvcXoowZ9NWxlbreq2ebmzTlp9ZxPnz0jIVK+yq5ki8XwsRvfBzsL/8bVhrt9ERcHxm8gNI6OfqFijOWTNuqElaJDPyiSuoM0O09AEJqvyUVJXuuV0tknudEtrMsIjX9+L980JB6+TbY+c/WvV2DEZntkzPf4dFka5w6aNP3XsDzjxAP7sW8eFw3wifVswxzhiu29otHvFziDrcQEIPKqvDiEWJGEw6hKe0ZXHxNd2FW/tOvum7oSDuaEUBLbarTM+lbMonQF6caN4XshwjSpP3X8B8Sx8picsnoxPs6gIpUYBPEUE9QX/X4cDuM85snUSOtVovltT5sZSU4RqRV0033yc4mNjbIH3QCYQoFOqU3VeqbkzsG2+BrGiRApm7/FGW8lFG3mgxsBy25HYaY+K+fuhib2tbBCu3ZFN+ff8dNJKdaPt+xdVZRyhGDkg+uasvTqdC44O6RVS2TQAPsJVAO80JxHcepe5uDuW6EofWsrJYRHykuB+n8qnNJ8xOC5O43p8AGIheJ8u+NXPsz6jepteCH/aPoXXfXpyqzm4aAmsp1P3QdrcKzxpLKdS1vs85mPiMVYShefqxf2+X+nnctL1VyO8HfopqX6zO7PeCVJ4nkWe80A6azCZbXNxAEMB16m3lKNtGkXkJbmoN++Wt3PbnuCHaxvp+ywrQrwLHYMyycttQWOWnwwHAFibU9iksxoqj5490Aa38lAQY6oJu0tRhkyNLtjKQOEDthHDeKBF+rauB/2KLiLT0bGaA54XzR1ZoWFSYnyv5Np+c3qFt/6P192rEbibcaMq9nqkRQwzEuZmLUn+3nTvVkKfQ8+s2MPnrgFmh9Hw+AF9W+mfxbPiW07zNrTUP4eDX9hoZhQAwdeslqRdB9oS8x4jVD03fc8+xbn50X7twwFPYRSsY8vlmMuYbjle5n8c+er5Yvv4iiE0DJWwwYMr6mTjUjHbnImmNtXH/NtVwjrNvkY4Ps6Cd913t07Cj1L4nd59/clsLtayZX4smNNewoKtjUXgsBEgCLB2q+0ZShIUgKLH0fIz+DdvJV6tE92DT4LPNTHD0M/bLjN4BI3VXMNEkMhM/JKLf5GOW5bI+7ZTZRQFufmel+V73Seg/noJ3hhtoyTc8ArqxLCAHCKev9SVRfNVKb+DvYUYaMJX+Iq8os6csLkecaCzZi7EQTItb4/WIGSF9l/NPm+YozTl7rB9v0CNyhmhrY00IclFCNqV035D+8Us73D0OhTIjN/5u9GmP7InIC333pJOi3LybdaA5QJW4xMJ6VQQBGqQlN3weOOBPCw5JSkY07wWYi+6vEUNYIwEOUWkCZSDBbbh4heSXxRUHfi1iuz+vAF1JWvfQy/AxbIMBOmGdnkp5LnEW+esfdVtzA7RbIjujy/SFN98BodkHfsUl2iUz5FsDZ/yTN/YWZ456+jBPc4H8EC6sMxInweZKSEt9K5r8c1ifsuaaKlB+r8OjyHUBBZjvRLrnSvbehl2rjZdgdQBnP3dwbKV9qyxMbTunyn19p2tPMGmhG+cyXZl8KFvww/ELGFpQtQJ7wQJNiz5mOHcM3x81oyBs1X4queHXWnr6+Nwpe6clTIrMf32HmOnydcznTDdQ7KHMQj028mPlMAZc5ln0yY096oa3AkB7JCPLL/l/btnSpjs5WZzZ1fI/6uz7FN2MX+e+ZDHAz1Kldd6td72S6TvPwAy4a7SvuREhKgrbN/vN+ubW5ci54t6BV7t8nPSP1bAeRXyty1xxT7aEbvo/c/v6PPxVrkH0/tmv4Ucgx4sFIDfp01Az9SC0qTTG5dFJ8XPyX6195HXQ70iFrDO1dbJ5jBSNlO5dSs8XXumqLY1pShnu/ksUu2CAcEUXt83bG7DO6Y/IR6jSeZ6IG7N732tnt8H7ZrPsKW0rA++bW2evv1yklnXwl1ktT576Yim9RvlS22M/ctAXHIF8qWn8OyEPNXGjSjA9op4ZBBf+uuNaqW49QivSbJ3QRSDvGprN+WEeshgPbkeg6mnglu7iH2d1cH3Zw8xlZ02P6+umur8/H9jT9ORFRCpD+KxHoOoVJHZ9b7jJ6XLIWuHvzOP7jMOs18BlXk79Q9KIYDWyGvrbKuGvigXK/s6X63OmPFQcj+asqdR4XkVhWFokZ+eP/taj3CLtFHl+TO0dv4+9x8k2pyIdQ6XwUja3yZxccxivroqYZfiy7GCsHSzeCudwkqmcGtGDFFtvCjkSG4E6nF8kqiOpp9TL7efkDIKSUfyk2j3m4NWQd4kuGZ6fFChRj4pTDhoRWz/4vM/3zGKeGqyqwuOyQ/shq8NHHQjyjs6m5dqGtqL6sZvVYdhOdod9xQ7UYVUHyxFo381KPH/pipFDMbMRHYUN/azUtRJsqScyysjcWmNoUSAAR/MTXsoF2Vd4M7N185nQ9TeN2qVTwzkJHhBv8aWfly9OSS9wMIQjG0rad/MqNu9ODQ+YE838a0/Dnm4CLahrY/spD4hnDe6QSa636tXF8PViHOWa+8Vr5vwrATaMtg3jLGkCDOeJb3eyfOSJBNWj31ixql0c93w8FNHsIoGsrKErY00wQrjWB589ZxCnNq/ZWEQLqy4mxJbvnQXFFkz4M5/Pd3y+zGlSKDg+ndj9MLzUaF3Fqf1pCZhP3lUST8+PzS9EH+TgNfG4RcFuJPfx8i0eDGolB63729AhM8bA5pKhSBvvfj9rffilp7mR8jRCug+2eCU85S851BX7JdE90kS0vWtfu8jPHroJI4fwgFYbxkO+iuVJXl2i9zmLTcQ3T14JYEs4Yal1zVyK2Q2LRz5MSohZApN4+i+zgZi5TegI/QTgB3JgZ9cpD04dqL9IYsIwseJIHDh1ftbGlOjmBB9i0QikuQTYF+HOZ8CLox+uMLQT7QjyZbYqlseJVvlxV+h+CpaBEIC59ffwM20Ndf9gNk3pnjXPIfiRWeei0CMJDW4F8b6XrzUcaBdxj1d8DKNjAeroL3GvOLA/zNb8fx5u/6uRedub/q4Thho/3EjyPH/uUqkRf2G0P18muqdj33QbMTVYCYvuXV7A2nN5xOgNKaY1YC7teHr/185TdnsB6syS1Tj1Bjo9PiTwkGZUkVEqAaklU7x1Z+xj4aqu2pIY50ep4iuEv/a4qWqd7+lk1U29xs2MDHVnvfE1gx9k/Ev+c5Ubl0W4yegzO7wBm/8ZlYGWd6s7F50/B/oRfol2WeXc/Fe/wszlHlDnTJt5iGZ1UNycp7ymDvSBMNOtz8itlGbgWH7zmdkllf5ONZYFBmymJfUene4TATnOMvEccsAwjE53EbcWPLedkk9X5/Ka+jn2ahg7VojupVTMc7M2iK2xMqj5Up7knfRjUXFrFClzlsDbMHPFe+ZFCQW0g4IBoLCIhYm//wL8VcOTf4v0b5H+0yLRsfBX4+APHmHg9NdVnekcZX/3dFTyFIiBis2KGMcGfLmaRwN9eI2bHhliz7x2cdF/PjM+o6qsmplsTFu7mzgw4J4j70HFTzUIHZmJXFzkee6EP340sPmXwSbk2LjRP8miHiUNV83QxmYOSPU9lGl1YpP03lMIQdj70IR6Itk3yirB5aJpBGcrpMFDiizt+lhNoZ5qvSAE+Ku0aVVWk5znsDualtB1xEpTBepqmynOUnaoFqX3ixAh3Jm6gTKwKovcgqjrrA6l7n0SYemhniDkUsTM+0nUzLSEbgSJ5hHQXMPvSSpr2l4qTgyJQHHzHo7NvDLuFaDEm646fAmnKJ8NuqKH3grppUgnQIDuUI3Yx6UO5nA3htQWxwqv6QtgAMRPcaFrb67afRA9yIGbWuxanEMhcUe4fJtbtGBwACWByxAlONAKxD4yCMHBKdX/S3SdDtPVHQdqvdRGCVlNB3Vd2A18zHYWIXywbApn8CN1h9/ZeG0ppYDg5HsQ4QKJLuVOP2U9wxXaRo4mM39OGcfu/ieSNAcDIgvjsFQyhEr39cIyKFJ4CpUUCgbAdlmJ1wdjbWBpv4baR2KLA+z5V6JnRbQeH0q0FCWq0/uXDlaSQQ9CDxq+hb4sZYVT74BKU2a1tfXzoJky4aQ6E2LcSCDvjwl4iIC9X5L4HedLjy1yYuWWWOTTLJ6yMH64RH8CoNAzzfDkAFSeeiF2KvU02l8cq8BHg7vcoXgKqn8nvSxd5Hc6gZyyzzM+ayjR2ynH7NYYtA9d4GDHbAIib/0T9R3q8v8arE+NzBlGD1JIgxwI3EnzPXqqbinciUOErqmOtOSwKFKROWE8CEsoY+RDWIkWHL6N2j0BuHRrfeYUvQxC6QUFHAyGtUbDzv8L+a8N7f+dg/4t0v8VIg0/F50GJblPFMyQ5F82QuoR9UOPAeqG06qlBazdl9/Ps5pt3YRZJ39zMvmbK8cGunS6or+jPxY+79rUNy8x1soA3arsApOSkNL4zrvqNhdvxHGiRj5Sbv6rbatQ96L00f/9HjW1A/6KhhLThPc4U82slL/6zdRh+CuFYKYFdCSpt+GZcv7CJ+DyvwDt9NMvALv5hf1MvrDd17e+sNvuL2zmOfSFvUIq/83yf5VlNwjQQ0+GSjsc2I4Dd57UKT9ujLPdFmTqPrip5vAuY9XT2W/TtzA+/nnoONtDAKIGaPEhpeb8I3ZpHRjk0c74imgUvwGWLuZf/ZICkpk7+5eeCvLrAfjiM1yKhbVx3/TltJqyTMnqrTmSSFrZ73JehOyK003Q89SVOfBrHyfQgZ2zLcJj2s5h4HY2cAwxmXF1HI3Ry3OT8YpvnrTihO7JfPXevs8vMDt48Xk/e5YlBIF2MAO+Iw8MIPBgahglSRBqhIEwZWLFVbmUZ8Abo2QCukX3TmSlOnHe/LQAIaMIQKxJ80hHrm5Ncr+XloyTbnjz47Y9L0BrjA7SGjc8N9BxDhS4xyd/EQodZ72eMoKIbg4AWOLVLY4CEl0FakdxWUWqLhElE0nvaZ3quNQAan9TaHY9oSqleAA9b0WmqcgrOpu93Smnn6t0NjwF3UjwPLknJ0QLY1ZuGxbdyxbZRhJxNy9dKfu6IBHzlYmi0BOFD8NpGAqhLwVXwyxZN0FXAsg4sv0A1Tc7OISZK1l1p780ZmEPiNUx3Ax9BzbQbDQXQ0yitcbULQEchcV8Vb7lG9iKr1JMC9Kl7s9YsKtb/Z0yTHO901fvaFZL3aJCU8bCAXmhWFKofUbAAnSGQwHC6hzdJnGdBgItZb100RyZ8stxDieWvApCZ09PVJ9uEpW7Jx+Myt7YTEL0NWDgJlC/p6zu2U6mVXUdYEBUZHQtoDeB1anY337AXXMA7cdua927LRahNSBCYK1hie2iKYfVFJD1cviZ+xOXTpnTwHtO2xYnFtXpAF+ypzGQZDpGg8NnUiNFXtRw2bWE1h72Pno+v0bwm1qpcAN82GgWNcxj5QB2HvE9MHr+IoTWMw4mTBZJKNwYZampRJwqvX69DKz/IHQjZpAXQISi1Ag4enWZ/EorZUnDv6aDyFvd3pjgk1ozy7yaSYOpdSSKcsLvjG2kII+bWOa7AO6zmeU3QNH/v8dwR/DHU5R9bNfxhOS+mDykbD0pHY760kqZwwV5HsdUXJLlvo/nMCwaTNDiEUjfuG+BfM0ir66gkwqXPvn2uCBmrnA2pq2NgfbdlSIvYkXm7j2mpvN/Hax2WHfRvY9HaF97EiuCrCB3Z/+85pnB2pnXnVKXtFHXIIBwavacTSHaAbBZ1WWzMOr7VhbAr7VEM3MHRTcBBhKe7uypnGIc3txROL57wRRwReTVL+o4o/SD95+Gv2p6sqDXTqUHsQvHfecXQwRwUwIhqCaQlZvZFqMODR05nuaF+Vcs3u0wbpmRnQGR1QuvxPSN5sfJ3z1qAO02LUhxsGfQArYVfsGJVwnKZ/n/F2Rm8qi6vs7+dFkaLpcdXWKeeh7+inJj9raGWRYHMknZDwDqTiV1jnCNX7xJrS9GB7dmjpwN54fdw8tE9yC7Psv98SEBjepGgTcn7e/A/wdSd8Lo757YkMlrs6ZgYcYIZWPV5PSTtH1jH+QzCBkDdTirTsDL0jgV5fp+V1bWuJFZeveNrD8zy453pr8Nm5nqr02fqBJEIhW5YWNuR1US5XCtZWvWTG1SL7YJL1klev9iMj1xIbtnUYCmd2kzm5VZ1byZHn2NU/7AY0luuHwpXQW1F2RMpOJCvI7XgSW/j4QOfaFMr8grYpBrTP0TrVikcTuga/8Rt7P5nYwDtO514PRrdDueXboScefLO+5V1DMVykfaGiD9yv4xAnRGUpSR9zopgp/fMvEl6qxcrnFdsKbG7cs072FCH+3HeqopcvDZlwCfKryiyDk4qXq8T7GoujDm15RMhmxb8qsP/7LuRuRUzsG6kSj3+mcojWIrA1ke/O9WufyhfX9Uco0k03zuTb+dhdF5FEjmbj+EszIAuHxyvo116nirRsnWGUe5TfaMTxITJnVa350vlh6dfUxPEnXcwWOcDJOI7LNEfUb9MhIMKZ6OKSVIx16LwTOlitYcsLLDnuTW7mhHEzsSI2YAlNEBj5n4SVrYTGM7Jbyyg6U6yqOCktYp8KpoJpr8BCd0pNYat61n5qpugLahEKIZBVLd+g5/6ifuXQLuzphpVYZVET6cz6pNPbC1aJmZ2A/y+Mpp09anCWI7GDIy7ODdUYmCGVP6yCkvQ6uvwPOkPGq99doIzVF/1kjDL7dS1EIkUYOpOAh8dYEq4H3+IN2D3ov1Z0EieShqMQT7xHktrt2RlIL9+N83j3d9hmbQ5FD3Amhu6D49xKn6IzQ99ySubhmCyhiVuLAONMguZ8nYMD3i4Bhx7Tvod9FagmIsfzOs8CPfKCAEb1us6kR1w1uZrQzMMvlkXSJd2QGkw5i5coo/2/lsU+5Xb2+Annvg1FnuElm5+sqbHal5BdHyGRRhnvntU2Vm5bqxNEYVS1qOTq/X+lM02T3l1q+Lbh+7jlk2x5Eo5irwhDtTLRWndh+/nUi/viUxgPTm+NWP32QIw4u+HWrRHEqMENsWJKZGDTxmH9aY6ggHPM0ZASXZJfs4dcOvLdcikQ3tBJTQftFMeSa/CwT2aZhozY6Waly3ZOayLs/mIed0+sY74iYnCoZ7imJBXo8LfbeVUcXhhHXjd8V/F6XPrWx9tG/T7Th6FC2YPzF2SAC/9jyFzq13unP5Edr1vEKmQ+6LlPjLnR9yKXyKf3xpYjjNvphK6wSIhxWrni6a6tgLcJUJJ8cS33eSS0fSLVxZxP0dglMwV8XrzvKJx9ffr1KLapoXExzInnGTdsv60wiQgQ0r0UqAmN/eepELVxDDvkxf+7fHb+eFEC63BEQfL9PTwgd+ljMGo1M8HQVC0PPDMENkvw4R9/tBV1NWk59g4uA5fj03HNcTkE7pudqahKCo5et4P2T4GHoZbvoo0Q4KuYONxC1fbDcQvbFkBz1oWv9Wpeg9u76kKIgoGsvYM+LnuyifEJ7GmbFXrKeBi+ua3v5TSK58/ENQQJH+FN+cfGDATaZQHuL5a73n1HmlyjtyXxBFqb0/1o4IHrYQ6EHDDT23mLlTjLfEsKHxB2SspYBkeYTvhwPjdDcOhRUPpYsQch7TsZh7S3sl7+yOsuGvkP1WBkMOtUOLRgC3Lp7H/MYjwFfuGOPph9OiLbN8gYmXFc+Zt1i5rgEFj1pbCIq+MSWgH1E9NHOfkkWCyHzIrpbP5yweArA9gINf013cbf3Qixoaor8BH6jFF9V2mjQ2UQhxhm9xmlWZLK+b/2gfs1LHflw0i5plgAfjTEWC3bEIayAlSzrgGAt2sHO0Cyu5DrIK/Mc6zSEu0ELsp3M+cQhSyYttAKnqihK5pNBofLVxsevSXtoBjSkj5yvVgXcFlUYdIwZi5s9+ZPaHDUOtZyEeQ3FSKqveKZkJv4ZavcduPGKyUbqqH6G6glOMPzBWqTrZZqwiSKr/9JqnudKJmRokx2Zmcuz7Bcjn331FNTPJ6QA+j2dopF31zwmQ4QQ7tHrSL43XuecDj8HcpvHRhEW3k+jPN8OO8lsv7t4URA1bfLkdBVU34yrYxm7fa2oPN+OTaG407vv90Qxe6oahCcwTV0/W93Xc78cSiaxu3s0OmCoBUsx1rthvxag6TCczWir//AqpZ20w5Jkw3EgCftMp+GNQkItWqjrKt2bpiO/C5I0nE0VeayvhivQeeCsLCesdk8wEchlw0aVakD3r6aQlv0MqaQyfzOBh6NPIp4N7tfSbF9TbbQ3+j2LKVtH6cX6CrKZBzBN1uGMSQvppKOpsqO0L2TAcaWu+nbBDK/Ns05rrAdYrL+om0FRrrJjT4Eh6PkYBMvgHYwJVecqa+WZvoE1eCt1DKmPWJ0L5JFYPLO/tv1QV/glXbiAqkqEsaQ4q2/ZjPD1Wra9FMUZOIpASOBHQ7vqu5/sNytmmonumgu82+XNJ2teDtZrl+LuJWg3Wa48yc0dEXsjmCtczoumnea8a+M8t5KXcij+NBEZ/Vm3Jf24x74Qau2iDJ3tS+718kEOweNSsPmh/ppLL3keNI9X5AsvbCzmDVVfE0c/+MYXJFrXgFUWDTZDq5d+IEs7B3fjsA7S1tjiVfc5LxAGQfRixE7+UlVvt4G+d2w8w6Heuqwj4WA5vqru0ztBAt887C9fug1XPwKS1Wcr3zyo9VIPa6Di89jAxxRVrmZR+veeqh3/6Iergtwp1+djjiAeEzXy0OD/Ew7RG54yyQzoo+fZxpW7XZOc14x6ctJLgGXrhGbDcjqmYHt9abqUAa92VDioal9efvan0F+yNX302trctKwIgfG/nWBoVMhqoWoWNaxZt59HaW/MGx04KZluJT4+CGjZ56Lnn50CUpLBq9ul6IHXNTtY3XyJgq3rYvbY3Yk+NRMz6ggG/7FS38dDvgz/NOkN9iMfSS4hoevQnh4gK8TicfvqqeozjRKx9m3yEnu/n8XNqL34nCZN9bE+3bqx4UYacH3ZZrntsnPYbamfTcJaKdqih9FdYco0fLKaY66jno6Ji4AQHZATAHAJm8Yx90qsYJ/BWrXnXl7s03gRkmc24R7BGCj8/OoqZazfa15wRanRz+3NzVhHaFJctVcsZEjD2S8rXO8rOFVly+NHvecQ7XQ3Cbwep2RnxiI+Chur/cJQEyXZPxuj4aP22U+t2Y0tIVJf3byKESlY7pfvzbka+N29mUKFITo80TD8ydHcSEMHfZs5RGOH7NhhIFFZ54SRUCUvFqEc0SvG6fDT/FotQlpLmQ557KtfKVolNK3ycejZKNUWemRrCZclxYeQmyYX2nf3PwrImHhwBk95swrsX1IB37iEGTlObX9epRfNnfH9/qqjaWV3D1O/KhLX4o3baE3j1yC643OBK0iY1miuCnzineGS5sJSDTep1m9ICogDm6T0Zo8mqbQE4+0nLLJgD2TbMvs4uZSkmS5/X+lcRm30EWDeDlRt6uLhJZAo1m5hq3+VOmSr0kBf2t/kJl8F/VScftGWi1MbFztokNT1kVgKLj3hxEBCHCNZXSIR2nuSGukBthA7Br22ZMXpS9fkRZbc9u/a3Q239RMjMitoaASdMeddYeXcomaAAJQeth3/r9JP4ZHVhWDI84Rl5YmfNQBEhCpzCVxtm2ax1AOFhtt7x6eV58IMzVgaXCfP2XeL+4a5+X6YgniSd/n2qGVOQ4v4uW3+zNsQMl7/DP+9aBeWzkBZfTQQDhgm+NgYSwxXWK7vkAu95a2jpeyjfNft6PHkRAJRyPFScTk98u4UwKLmVXV/U84fjX30sgARaZdo89/C01VYG3i+cfmJ3p44UpwiuB9UtaC/nHormeKTZ7nom+UTp4ADgZOTPIITenQeVsd0MaiWh+/Ehj1P+GB3FLvox5XysJeSTryUgy2NUG2LEz9rUEzn5Bsa3y0jyy3e+rsfZjjQk37sTpSG2Pe4X7ftXZ/1ZDba7YniokKAUNsc3spzDDTRW4f4JMvXogK4cXetAN27cHfzuaWhgbyM1Cttbma+h0cXa5K4vCuEo9lVHtR7a/4Lxpls82tvYeVd9I7p16ewo4SvPS+3W38oasBTWGbTI7pB7i59gtT1Y9e6VizRWBYrFlZAMmeHbDXA9Vg07Pn7h95/Vk+HBQf21Lj8iPHpsIZ7uWabpo/SBUX9VgUR2viPMVqNNdFI9dzXIQV7cARmhOXPsT36vhWur614EoZsbnaWSPmPZt/YY7T/XnrI+63sJ7aCxenCyld6NedRuapyE1U9TTlR6IMdXFKUASdK7eRptz6MRohTyb2NXSmpvB9YGXVIqJT85CdPt2no+PrhOQ2Px7Hyscey7/72XU8+GZrT3sHVkUX4yn1myPjsDvGu8Dpz+H1BLAwQUAAIACADOqJhX5xFZ1E0AAABqAAAAGwAAAHVuaXZlcnNhbC91bml2ZXJzYWwucG5nLnhtbLOxr8jNUShLLSrOzM+zVTLUM1Cyt+PlsikoSi3LTC1XqACKGekZQICSQqWtkgkStzwzpSTDVsncxBQhlpGamZ5RYqtkamoJF9QHGgkAUEsBAgAAFAACAAgAjF5WUTZhWAJHAwAA4QkAABQAAAAAAAAAAQAAAAAAAAAAAHVuaXZlcnNhbC9wbGF5ZXIueG1sUEsBAgAAFAACAAgAzaiYV0tGL8AlBgAAOxcAAB0AAAAAAAAAAQAAAAAAeQMAAHVuaXZlcnNhbC9jb21tb25fbWVzc2FnZXMubG5nUEsBAgAAFAACAAgAzaiYVxUeYBujAAAAfwEAAC4AAAAAAAAAAQAAAAAA2QkAAHVuaXZlcnNhbC9wbGF5YmFja19hbmRfbmF2aWdhdGlvbl9zZXR0aW5ncy54bWxQSwECAAAUAAIACADNqJhXkp4+w1gFAADPHQAAJwAAAAAAAAABAAAAAADICgAAdW5pdmVyc2FsL2ZsYXNoX3B1Ymxpc2hpbmdfc2V0dGluZ3MueG1sUEsBAgAAFAACAAgAzaiYV2TppXBoAwAAmAwAACEAAAAAAAAAAQAAAAAAZRAAAHVuaXZlcnNhbC9mbGFzaF9za2luX3NldHRpbmdzLnhtbFBLAQIAABQAAgAIAM2omFfZ6F1GUQUAAFkdAAAmAAAAAAAAAAEAAAAAAAwUAAB1bml2ZXJzYWwvaHRtbF9wdWJsaXNoaW5nX3NldHRpbmdzLnhtbFBLAQIAABQAAgAIAM2omFfa8sIToQEAAFYGAAAfAAAAAAAAAAEAAAAAAKEZAAB1bml2ZXJzYWwvaHRtbF9za2luX3NldHRpbmdzLmpzUEsBAgAAFAACAAgAzaiYV5QTsyJpAAAAbgAAABwAAAAAAAAAAQAAAAAAfxsAAHVuaXZlcnNhbC9sb2NhbF9zZXR0aW5ncy54bWxQSwECAAAUAAIACADOqJhX56YUpfk8AAA2VwAAFwAAAAAAAAAAAAAAAAAiHAAAdW5pdmVyc2FsL3VuaXZlcnNhbC5wbmdQSwECAAAUAAIACADOqJhX5xFZ1E0AAABqAAAAGwAAAAAAAAABAAAAAABQWQAAdW5pdmVyc2FsL3VuaXZlcnNhbC5wbmcueG1sUEsFBgAAAAAKAAoABgMAANZZAAAAAA=="/>
  <p:tag name="ISPRING_UUID" val="{537EEDB2-C03C-4187-AA1F-E1197FBFE339}"/>
  <p:tag name="ISPRING_RESOURCE_FOLDER" val="D:\NON LA VIET NAM\Non la Viet Nam\"/>
  <p:tag name="ISPRING_PRESENTATION_PATH" val="D:\NON LA VIET NAM\Non la Viet Nam.pptx"/>
  <p:tag name="FLASHSPRING_ZOOM_TAG" val="50"/>
  <p:tag name="ISPRING_SCREEN_RECS_UPDATED" val="D:\NON LA VIET NAM\Non la Viet Nam\"/>
  <p:tag name="ISPRING_PRESENTATION_INFO_2" val="&lt;?xml version=&quot;1.0&quot; encoding=&quot;UTF-8&quot; standalone=&quot;no&quot; ?&gt;&#10;&lt;presentation2&gt;&#10;&#10;  &lt;slides&gt;&#10;    &lt;slide id=&quot;{29EB6B93-D276-42C5-A532-5F58996CC1D7}&quot; pptId=&quot;287&quot;/&gt;&#10;    &lt;slide id=&quot;{AB59FFE3-440D-4F20-A772-4ADC972A3841}&quot; pptId=&quot;304&quot;/&gt;&#10;    &lt;slide id=&quot;{A228A1D6-A864-4764-BBDC-6F9E10A78E07}&quot; pptId=&quot;305&quot;/&gt;&#10;    &lt;slide id=&quot;{C36DABFA-EABF-4683-95A0-F9E5150780C0}&quot; pptId=&quot;289&quot;/&gt;&#10;    &lt;slide id=&quot;{0ADF1C74-79FD-443A-8C50-EEAA4737009D}&quot; pptId=&quot;309&quot;/&gt;&#10;    &lt;slide id=&quot;{1D4F3E31-7267-45CA-9985-740A96DECFF7}&quot; pptId=&quot;306&quot;/&gt;&#10;    &lt;slide id=&quot;{88388527-1723-4C4A-AD45-C812F0A38B21}&quot; pptId=&quot;307&quot;/&gt;&#10;    &lt;slide id=&quot;{F495203F-905B-454A-B7B2-8D7EF302F950}&quot; pptId=&quot;308&quot;/&gt;&#10;    &lt;slide id=&quot;{3E78C0CD-5C16-4CC7-9D36-3AFC04FCEDBC}&quot; pptId=&quot;292&quot;/&gt;&#10;    &lt;slide id=&quot;{9DBE2A40-87C9-45D9-91CA-7474282D0CD2}&quot; pptId=&quot;293&quot;/&gt;&#10;    &lt;slide id=&quot;{7B895F99-298A-432C-BB7D-F25838DA8EA4}&quot; pptId=&quot;298&quot;/&gt;&#10;    &lt;slide id=&quot;{E6A45E78-16E2-4FDA-921E-A8CDA33D351F}&quot; pptId=&quot;300&quot;/&gt;&#10;    &lt;slide id=&quot;{006A2F52-5589-4C7C-A5B3-6034C7B8667B}&quot; pptId=&quot;299&quot;/&gt;&#10;    &lt;slide id=&quot;{5A998F47-8F94-4F08-A1EC-03392C8295F1}&quot; pptId=&quot;294&quot;/&gt;&#10;    &lt;slide id=&quot;{95EC332B-CB14-40A8-B13B-A7435398318F}&quot; pptId=&quot;295&quot;/&gt;&#10;    &lt;slide id=&quot;{4A45D582-CDE1-44FE-AD38-FDAEE436E57C}&quot; pptId=&quot;297&quot;/&gt;&#10;    &lt;slide id=&quot;{99CA8812-4264-417B-BCC6-97C34DF2AE6A}&quot; pptId=&quot;296&quot;/&gt;&#10;    &lt;slide id=&quot;{9C3080D2-69C2-4BCA-A978-E2F0644B67FE}&quot; pptId=&quot;310&quot;/&gt;&#10;    &lt;slide id=&quot;{7C1D9FD3-EC4B-43B3-B13F-06451185B97B}&quot; pptId=&quot;301&quot;/&gt;&#10;    &lt;slide id=&quot;{7DC74878-8BD5-45C1-932A-1442EBAA64C0}&quot; pptId=&quot;302&quot;/&gt;&#10;    &lt;slide id=&quot;{A32D1F84-51ED-440F-A196-BE83CBB74C2A}&quot; pptId=&quot;303&quot;/&gt;&#10;  &lt;/slides&gt;&#10;&#10;  &lt;narration&gt;&#10;    &lt;audioTracks&gt;&#10;      &lt;audioTrack muted=&quot;false&quot; name=&quot;VTV3_Nhạc-các-vòng-quay-của-Chiếc-nón-kì-diệu-_2013_&quot; resource=&quot;8340c2cf&quot; slideId=&quot;{C36DABFA-EABF-4683-95A0-F9E5150780C0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Phim giới thiệu làng nghề"/>
  <p:tag name="ISPRING_CUSTOM_TIMING_USED" val="1"/>
  <p:tag name="GENSWF_ADVANCE_TIME" val="88.847"/>
  <p:tag name="ISPRING_PLAYER_LAYOUT_TYPE" val="Video"/>
  <p:tag name="ISPRING_SLIDE_ID_2" val="{3E78C0CD-5C16-4CC7-9D36-3AFC04FCEDB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Quy trình làm nón"/>
  <p:tag name="ISPRING_CUSTOM_TIMING_USED" val="1"/>
  <p:tag name="GENSWF_ADVANCE_TIME" val="84.794"/>
  <p:tag name="ISPRING_PLAYER_LAYOUT_TYPE" val="Video"/>
  <p:tag name="ISPRING_SLIDE_ID_2" val="{9DBE2A40-87C9-45D9-91CA-7474282D0CD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Quy trình làm nón"/>
  <p:tag name="GENSWF_ADVANCE_TIME" val="0.001"/>
  <p:tag name="ISPRING_CUSTOM_TIMING_USED" val="1"/>
  <p:tag name="ISPRING_SLIDE_ID_2" val="{7B895F99-298A-432C-BB7D-F25838DA8EA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Các loại nguyên liệu"/>
  <p:tag name="ISPRING_CUSTOM_TIMING_USED" val="1"/>
  <p:tag name="GENSWF_ADVANCE_TIME" val="35.581"/>
  <p:tag name="TIMING" val="|35.576|0.001|0.001|0.001|0.001"/>
  <p:tag name="ISPRING_SLIDE_ID_2" val="{E6A45E78-16E2-4FDA-921E-A8CDA33D351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Nguyên liệu làm nón"/>
  <p:tag name="GENSWF_ADVANCE_TIME" val="0.001"/>
  <p:tag name="ISPRING_CUSTOM_TIMING_USED" val="1"/>
  <p:tag name="ISPRING_SLIDE_ID_2" val="{006A2F52-5589-4C7C-A5B3-6034C7B8667B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Bước 1"/>
  <p:tag name="GENSWF_ADVANCE_TIME" val="0.001"/>
  <p:tag name="ISPRING_CUSTOM_TIMING_USED" val="1"/>
  <p:tag name="ISPRING_SLIDE_ID_2" val="{5A998F47-8F94-4F08-A1EC-03392C8295F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Bước 2"/>
  <p:tag name="GENSWF_ADVANCE_TIME" val="0.001"/>
  <p:tag name="ISPRING_CUSTOM_TIMING_USED" val="1"/>
  <p:tag name="ISPRING_SLIDE_ID_2" val="{95EC332B-CB14-40A8-B13B-A7435398318F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Bước 3"/>
  <p:tag name="GENSWF_ADVANCE_TIME" val="0.001"/>
  <p:tag name="ISPRING_CUSTOM_TIMING_USED" val="1"/>
  <p:tag name="ISPRING_SLIDE_ID_2" val="{4A45D582-CDE1-44FE-AD38-FDAEE436E57C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Bước 4"/>
  <p:tag name="GENSWF_ADVANCE_TIME" val="0.001"/>
  <p:tag name="ISPRING_CUSTOM_TIMING_USED" val="1"/>
  <p:tag name="ISPRING_SLIDE_ID_2" val="{99CA8812-4264-417B-BCC6-97C34DF2AE6A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9C3080D2-69C2-4BCA-A978-E2F0644B67F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Giới thiệu"/>
  <p:tag name="ISPRING_CUSTOM_TIMING_USED" val="1"/>
  <p:tag name="ISPRING_PLAYER_LAYOUT_TYPE" val="NoSidebar"/>
  <p:tag name="GENSWF_ADVANCE_TIME" val="18.506"/>
  <p:tag name="ISPRING_SLIDE_ID_2" val="{29EB6B93-D276-42C5-A532-5F58996CC1D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Công dụng của nón"/>
  <p:tag name="ISPRING_CUSTOM_TIMING_USED" val="1"/>
  <p:tag name="GENSWF_ADVANCE_TIME" val="84.265"/>
  <p:tag name="ISPRING_PLAYER_LAYOUT_TYPE" val="Video"/>
  <p:tag name="ISPRING_SLIDE_ID_2" val="{7C1D9FD3-EC4B-43B3-B13F-06451185B97B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Phim về các loại nón"/>
  <p:tag name="ISPRING_CUSTOM_TIMING_USED" val="1"/>
  <p:tag name="ISPRING_PLAYER_LAYOUT_TYPE" val="Video"/>
  <p:tag name="GENSWF_ADVANCE_TIME" val="36.240"/>
  <p:tag name="ISPRING_SLIDE_ID_2" val="{7DC74878-8BD5-45C1-932A-1442EBAA64C0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Trò chơi"/>
  <p:tag name="GENSWF_ADVANCE_TIME" val="0.001"/>
  <p:tag name="ISPRING_CUSTOM_TIMING_USED" val="1"/>
  <p:tag name="ISPRING_SLIDE_ID_2" val="{A32D1F84-51ED-440F-A196-BE83CBB74C2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5.244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1.999|1.072|1.42|3.978|4.418|4.11|2.39|3.57|5.189|2.428|4.109"/>
  <p:tag name="ISPRING_SLIDE_ID_2" val="{AB59FFE3-440D-4F20-A772-4ADC972A384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18.049"/>
  <p:tag name="TIMING" val="|2.567|2.297|2.151|2.364"/>
  <p:tag name="ISPRING_SLIDE_ID_2" val="{A228A1D6-A864-4764-BBDC-6F9E10A78E0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4DD795CA-4CE6-4E1A-BEA7-47892C39EE7A}"/>
  <p:tag name="GENSWF_SLIDE_TITLE" val="Phần 1"/>
  <p:tag name="ISPRING_CUSTOM_TIMING_USED" val="1"/>
  <p:tag name="GENSWF_ADVANCE_TIME" val="19.044"/>
  <p:tag name="ISPRING_SLIDE_ID_2" val="{C36DABFA-EABF-4683-95A0-F9E5150780C0}"/>
  <p:tag name="TIMING" val="|2.035|2.688|2.389|3.3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SLIDE_INDENT_LEVEL" val="0"/>
  <p:tag name="GENSWF_ADVANCE_TIME" val="0.001"/>
  <p:tag name="ISPRING_CUSTOM_TIMING_USED" val="1"/>
  <p:tag name="ISPRING_QUIZ_RELATIVE_PATH" val="Non la Viet Nam\quiz\quiz1.quiz"/>
  <p:tag name="ISPRING_QUIZ_FULL_PATH" val="D:\NON LA VIET NAM\Non la Viet Nam\quiz\quiz1.quiz"/>
  <p:tag name="ISPRING_SLIDE_ID_2" val="{0ADF1C74-79FD-443A-8C50-EEAA4737009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Rối bóng"/>
  <p:tag name="ISPRING_PLAYER_LAYOUT_TYPE" val="Video"/>
  <p:tag name="GENSWF_ADVANCE_TIME" val="33.157"/>
  <p:tag name="ISPRING_SLIDE_ID_2" val="{1D4F3E31-7267-45CA-9985-740A96DECFF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NDENT_LEVEL" val="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Non la Viet Nam\quiz\quiz2.quiz"/>
  <p:tag name="ISPRING_QUIZ_FULL_PATH" val="D:\NON LA VIET NAM\Non la Viet Nam\quiz\quiz2.quiz"/>
  <p:tag name="ISPRING_SLIDE_ID_2" val="{88388527-1723-4C4A-AD45-C812F0A38B2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GENSWF_ADVANCE_TIME" val="5.000"/>
  <p:tag name="ISPRING_CUSTOM_TIMING_USED" val="1"/>
  <p:tag name="ISPRING_SLIDE_ID_2" val="{F495203F-905B-454A-B7B2-8D7EF302F95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343</Words>
  <Application>Microsoft Office PowerPoint</Application>
  <PresentationFormat>On-screen Show (4:3)</PresentationFormat>
  <Paragraphs>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.VnArialH</vt:lpstr>
      <vt:lpstr>.VnAvant</vt:lpstr>
      <vt:lpstr>Arial</vt:lpstr>
      <vt:lpstr>Calibri</vt:lpstr>
      <vt:lpstr>Segoe UI</vt:lpstr>
      <vt:lpstr>Segoe UI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Nón lá Việt Nam</dc:title>
  <dc:creator>Windows User</dc:creator>
  <cp:lastModifiedBy>Administrator</cp:lastModifiedBy>
  <cp:revision>66</cp:revision>
  <dcterms:created xsi:type="dcterms:W3CDTF">2023-02-02T08:09:33Z</dcterms:created>
  <dcterms:modified xsi:type="dcterms:W3CDTF">2023-12-25T06:41:05Z</dcterms:modified>
</cp:coreProperties>
</file>