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0099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AAB4-65C3-4811-9C03-360F70F4ABB6}" type="datetimeFigureOut">
              <a:rPr lang="en-US" smtClean="0"/>
              <a:t>24/12/2024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6AE2-8705-4D99-AC04-5BED5469A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04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AAB4-65C3-4811-9C03-360F70F4ABB6}" type="datetimeFigureOut">
              <a:rPr lang="en-US" smtClean="0"/>
              <a:t>24/12/2024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6AE2-8705-4D99-AC04-5BED5469A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AAB4-65C3-4811-9C03-360F70F4ABB6}" type="datetimeFigureOut">
              <a:rPr lang="en-US" smtClean="0"/>
              <a:t>24/12/2024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6AE2-8705-4D99-AC04-5BED5469A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49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AAB4-65C3-4811-9C03-360F70F4ABB6}" type="datetimeFigureOut">
              <a:rPr lang="en-US" smtClean="0"/>
              <a:t>24/12/2024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6AE2-8705-4D99-AC04-5BED5469A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88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AAB4-65C3-4811-9C03-360F70F4ABB6}" type="datetimeFigureOut">
              <a:rPr lang="en-US" smtClean="0"/>
              <a:t>24/12/2024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6AE2-8705-4D99-AC04-5BED5469A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42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AAB4-65C3-4811-9C03-360F70F4ABB6}" type="datetimeFigureOut">
              <a:rPr lang="en-US" smtClean="0"/>
              <a:t>24/12/2024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6AE2-8705-4D99-AC04-5BED5469A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42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AAB4-65C3-4811-9C03-360F70F4ABB6}" type="datetimeFigureOut">
              <a:rPr lang="en-US" smtClean="0"/>
              <a:t>24/12/2024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6AE2-8705-4D99-AC04-5BED5469A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1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AAB4-65C3-4811-9C03-360F70F4ABB6}" type="datetimeFigureOut">
              <a:rPr lang="en-US" smtClean="0"/>
              <a:t>24/12/2024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6AE2-8705-4D99-AC04-5BED5469A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51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AAB4-65C3-4811-9C03-360F70F4ABB6}" type="datetimeFigureOut">
              <a:rPr lang="en-US" smtClean="0"/>
              <a:t>24/12/2024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6AE2-8705-4D99-AC04-5BED5469A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23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AAB4-65C3-4811-9C03-360F70F4ABB6}" type="datetimeFigureOut">
              <a:rPr lang="en-US" smtClean="0"/>
              <a:t>24/12/2024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6AE2-8705-4D99-AC04-5BED5469A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76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AAB4-65C3-4811-9C03-360F70F4ABB6}" type="datetimeFigureOut">
              <a:rPr lang="en-US" smtClean="0"/>
              <a:t>24/12/2024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6AE2-8705-4D99-AC04-5BED5469A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86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AAB4-65C3-4811-9C03-360F70F4ABB6}" type="datetimeFigureOut">
              <a:rPr lang="en-US" smtClean="0"/>
              <a:t>24/12/2024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66AE2-8705-4D99-AC04-5BED5469A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97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418" y="-1"/>
            <a:ext cx="12247418" cy="6858001"/>
          </a:xfrm>
          <a:prstGeom prst="rect">
            <a:avLst/>
          </a:prstGeom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285009" y="1887789"/>
            <a:ext cx="92583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6600" b="1" smtClean="0">
                <a:solidFill>
                  <a:srgbClr val="000099"/>
                </a:solidFill>
                <a:latin typeface="Times New Roman" panose="02020603050405020304" pitchFamily="18" charset="0"/>
              </a:rPr>
              <a:t>GIÁO ÁN</a:t>
            </a:r>
          </a:p>
          <a:p>
            <a:pPr algn="ctr">
              <a:buFontTx/>
              <a:buNone/>
            </a:pPr>
            <a:r>
              <a:rPr lang="en-US" altLang="en-US" sz="44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smtClean="0">
                <a:solidFill>
                  <a:srgbClr val="3333FF"/>
                </a:solidFill>
                <a:latin typeface="Times New Roman" panose="02020603050405020304" pitchFamily="18" charset="0"/>
              </a:rPr>
              <a:t>LĨNH VỰC PHÁT TRIỂN NGÔN NGỮ </a:t>
            </a:r>
          </a:p>
          <a:p>
            <a:pPr algn="ctr">
              <a:buFontTx/>
              <a:buNone/>
            </a:pPr>
            <a:r>
              <a:rPr lang="pt-BR" altLang="en-US" smtClean="0">
                <a:solidFill>
                  <a:srgbClr val="3333CC"/>
                </a:solidFill>
                <a:latin typeface="Times New Roman" panose="02020603050405020304" pitchFamily="18" charset="0"/>
              </a:rPr>
              <a:t>Đề </a:t>
            </a:r>
            <a:r>
              <a:rPr lang="pt-BR" altLang="en-US" dirty="0">
                <a:solidFill>
                  <a:srgbClr val="3333CC"/>
                </a:solidFill>
                <a:latin typeface="Times New Roman" panose="02020603050405020304" pitchFamily="18" charset="0"/>
              </a:rPr>
              <a:t>tài</a:t>
            </a:r>
            <a:r>
              <a:rPr lang="pt-BR" altLang="en-US">
                <a:solidFill>
                  <a:srgbClr val="3333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mtClean="0">
                <a:solidFill>
                  <a:srgbClr val="3333CC"/>
                </a:solidFill>
                <a:latin typeface="Times New Roman" panose="02020603050405020304" pitchFamily="18" charset="0"/>
              </a:rPr>
              <a:t>Nhạc kịch Bí </a:t>
            </a:r>
            <a:r>
              <a:rPr lang="en-US" altLang="en-US">
                <a:solidFill>
                  <a:srgbClr val="3333CC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mtClean="0">
                <a:solidFill>
                  <a:srgbClr val="3333CC"/>
                </a:solidFill>
                <a:latin typeface="Times New Roman" panose="02020603050405020304" pitchFamily="18" charset="0"/>
              </a:rPr>
              <a:t>ật của khu rừng</a:t>
            </a:r>
            <a:endParaRPr lang="en-US" altLang="en-US" b="1" dirty="0">
              <a:solidFill>
                <a:srgbClr val="3333CC"/>
              </a:solidFill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lang="en-US" altLang="en-US" sz="3600" b="1" smtClean="0">
                <a:solidFill>
                  <a:srgbClr val="3333CC"/>
                </a:solidFill>
                <a:latin typeface=".VnAvant" panose="020B7200000000000000" pitchFamily="34" charset="0"/>
              </a:rPr>
              <a:t>                  </a:t>
            </a: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</a:rPr>
              <a:t>Lớp: Mẫu giáo bé C2</a:t>
            </a:r>
          </a:p>
          <a:p>
            <a:pPr algn="ctr">
              <a:buFontTx/>
              <a:buNone/>
            </a:pPr>
            <a:endParaRPr lang="en-US" altLang="en-US" sz="2400" b="1" i="1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>
              <a:buFontTx/>
              <a:buNone/>
            </a:pPr>
            <a:endParaRPr lang="en-US" altLang="en-US" sz="2400" b="1" i="1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en-US" altLang="en-US" sz="2400" b="1" i="1" smtClean="0">
                <a:solidFill>
                  <a:srgbClr val="002060"/>
                </a:solidFill>
                <a:latin typeface="Times New Roman" panose="02020603050405020304" pitchFamily="18" charset="0"/>
              </a:rPr>
              <a:t>Giáo </a:t>
            </a:r>
            <a:r>
              <a:rPr lang="en-US" alt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2400" b="1" i="1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b="1" i="1" smtClean="0">
                <a:solidFill>
                  <a:srgbClr val="002060"/>
                </a:solidFill>
                <a:latin typeface="Times New Roman" panose="02020603050405020304" pitchFamily="18" charset="0"/>
              </a:rPr>
              <a:t>Đoàn Thị Hải Yến </a:t>
            </a:r>
          </a:p>
          <a:p>
            <a:pPr algn="ctr">
              <a:buFontTx/>
              <a:buNone/>
            </a:pPr>
            <a:r>
              <a:rPr lang="en-US" altLang="en-US" sz="2400" b="1" i="1" smtClean="0">
                <a:solidFill>
                  <a:srgbClr val="002060"/>
                </a:solidFill>
                <a:latin typeface="Times New Roman" panose="02020603050405020304" pitchFamily="18" charset="0"/>
              </a:rPr>
              <a:t>                           Nguyễn Thị Kim Oanh</a:t>
            </a:r>
            <a:endParaRPr lang="en-US" altLang="en-US" sz="2400" b="1" i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>
              <a:buFontTx/>
              <a:buNone/>
            </a:pPr>
            <a:endParaRPr lang="en-US" altLang="en-US" sz="20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buFontTx/>
              <a:buNone/>
            </a:pPr>
            <a:endParaRPr lang="en-US" altLang="en-US" sz="20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</a:rPr>
              <a:t>Năm học 2023-2024</a:t>
            </a:r>
            <a:endParaRPr lang="en-US" altLang="en-US" sz="2000" b="1" dirty="0">
              <a:solidFill>
                <a:srgbClr val="002060"/>
              </a:solidFill>
              <a:latin typeface=".VnArialH" panose="020B72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83E45A-BC53-C86B-3470-E2E45264B2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258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223"/>
          <a:stretch/>
        </p:blipFill>
        <p:spPr>
          <a:xfrm>
            <a:off x="5461141" y="1108579"/>
            <a:ext cx="660117" cy="5758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0341C8-4D6A-0F1F-F9AB-590F1432FF95}"/>
              </a:ext>
            </a:extLst>
          </p:cNvPr>
          <p:cNvSpPr txBox="1"/>
          <p:nvPr/>
        </p:nvSpPr>
        <p:spPr>
          <a:xfrm>
            <a:off x="2628900" y="196162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/>
              </a:rPr>
              <a:t>PHÒNG GIÁO DỤC VÀ ĐÀO TẠO QUẬN LONG BIÊN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/>
              </a:rPr>
              <a:t>TRƯỜNG MẦM </a:t>
            </a:r>
            <a:r>
              <a:rPr lang="en-US" b="1">
                <a:solidFill>
                  <a:srgbClr val="002060"/>
                </a:solidFill>
                <a:latin typeface="Times New Roman"/>
              </a:rPr>
              <a:t>NON THẠCH BÀN</a:t>
            </a:r>
            <a:endParaRPr lang="en-US" dirty="0">
              <a:solidFill>
                <a:srgbClr val="002060"/>
              </a:solidFill>
              <a:latin typeface="Times New Roman"/>
            </a:endParaRPr>
          </a:p>
          <a:p>
            <a:pPr algn="ctr"/>
            <a:r>
              <a:rPr lang="en-US" b="1" dirty="0">
                <a:solidFill>
                  <a:prstClr val="black"/>
                </a:solidFill>
                <a:latin typeface="Times New Roman"/>
              </a:rPr>
              <a:t>***************</a:t>
            </a:r>
            <a:endParaRPr lang="en-US" dirty="0">
              <a:solidFill>
                <a:prstClr val="black"/>
              </a:solidFill>
              <a:latin typeface="Times New Roman"/>
            </a:endParaRPr>
          </a:p>
          <a:p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37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722" y="-297"/>
            <a:ext cx="12217443" cy="6858594"/>
          </a:xfrm>
          <a:prstGeom prst="rect">
            <a:avLst/>
          </a:prstGeom>
        </p:spPr>
      </p:pic>
      <p:pic>
        <p:nvPicPr>
          <p:cNvPr id="4" name="1. Ổn đinh-  khám phá rừng có lời (mp3cut.net)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88036" y="5940136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89675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5636" b="5636"/>
          <a:stretch/>
        </p:blipFill>
        <p:spPr>
          <a:xfrm>
            <a:off x="-1" y="0"/>
            <a:ext cx="12216985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45795" y="1092322"/>
            <a:ext cx="35970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smtClean="0">
                <a:solidFill>
                  <a:srgbClr val="FF0000"/>
                </a:solidFill>
              </a:rPr>
              <a:t>VỞ KỊCH </a:t>
            </a:r>
            <a:endParaRPr lang="en-US" sz="7200" b="1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1763" y="2784808"/>
            <a:ext cx="81734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smtClean="0">
                <a:solidFill>
                  <a:srgbClr val="FFFF00"/>
                </a:solidFill>
              </a:rPr>
              <a:t>Bí mật của khu rừng </a:t>
            </a:r>
            <a:endParaRPr lang="en-US" sz="7200" b="1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1438" y="4960926"/>
            <a:ext cx="10277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002060"/>
                </a:solidFill>
              </a:rPr>
              <a:t>Do cô và các bạn lớp MGB C2 biểu diễn </a:t>
            </a:r>
            <a:endParaRPr lang="en-US" sz="48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4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1999" cy="68393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32630" y="2039080"/>
            <a:ext cx="71761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Xin chân thành cảm ơn!</a:t>
            </a:r>
            <a:endParaRPr lang="en-US" sz="5400" b="1" cap="none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165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79</Words>
  <Application>Microsoft Office PowerPoint</Application>
  <PresentationFormat>Widescreen</PresentationFormat>
  <Paragraphs>18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.VnArialH</vt:lpstr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ÁN  Kiến Tập</dc:title>
  <dc:creator>Administrator</dc:creator>
  <cp:lastModifiedBy>Administrator</cp:lastModifiedBy>
  <cp:revision>17</cp:revision>
  <dcterms:created xsi:type="dcterms:W3CDTF">2024-12-13T15:51:02Z</dcterms:created>
  <dcterms:modified xsi:type="dcterms:W3CDTF">2024-12-24T12:35:59Z</dcterms:modified>
</cp:coreProperties>
</file>