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5" r:id="rId6"/>
    <p:sldId id="263" r:id="rId7"/>
    <p:sldId id="262" r:id="rId8"/>
    <p:sldId id="274" r:id="rId9"/>
    <p:sldId id="270" r:id="rId10"/>
    <p:sldId id="271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99"/>
    <a:srgbClr val="660033"/>
    <a:srgbClr val="000066"/>
    <a:srgbClr val="99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5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3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C385-4B1E-4392-B680-68DAB269237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1A67-7CD7-4773-AFBB-07E3B42C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0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BẮC TỪ LIÊM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 MAI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76400"/>
            <a:ext cx="7886700" cy="548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5400" b="1" cap="none" spc="0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1436" y="39624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GỘP 4 ĐỐI TƯỢNG</a:t>
            </a:r>
            <a:endParaRPr lang="en-US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05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nhất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3888" y="2711712"/>
            <a:ext cx="4478112" cy="2104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2332944" y="2711712"/>
            <a:ext cx="0" cy="2104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9" y="3186168"/>
            <a:ext cx="1032182" cy="935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02" y="3805567"/>
            <a:ext cx="948079" cy="85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91" y="2943906"/>
            <a:ext cx="960546" cy="87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61" y="3761723"/>
            <a:ext cx="948079" cy="8589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308" y="4919369"/>
            <a:ext cx="1223152" cy="152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  <a:endParaRPr lang="en-US" sz="115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4919369"/>
            <a:ext cx="1066800" cy="1405231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0136" y="1146993"/>
            <a:ext cx="1223152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  <a:endParaRPr lang="en-US" sz="115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1400" y="1187712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3052183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919369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V.A – Tiếng Vỗ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10200" y="5833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4599 0.265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3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05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nhất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3888" y="2711712"/>
            <a:ext cx="4478112" cy="2104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 flipH="1">
            <a:off x="1219200" y="2711712"/>
            <a:ext cx="1113744" cy="1908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9" y="3186168"/>
            <a:ext cx="1032182" cy="935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88" y="3653759"/>
            <a:ext cx="948079" cy="85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10" y="2874904"/>
            <a:ext cx="960546" cy="87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10" y="3793024"/>
            <a:ext cx="948079" cy="8589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308" y="4919369"/>
            <a:ext cx="1223152" cy="152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endParaRPr lang="en-US" sz="115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4919369"/>
            <a:ext cx="1066800" cy="1405231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0136" y="1146993"/>
            <a:ext cx="1223152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  <a:endParaRPr lang="en-US" sz="115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1400" y="1187712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3052183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919369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V.A – Tiếng Vỗ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10200" y="5833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47552 -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oavacuocsong.vn/assets/images/san-pham/C017_70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21" y="993178"/>
            <a:ext cx="2211236" cy="21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lẵng hao đẹp cho ngày 8/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667000"/>
            <a:ext cx="2133599" cy="18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ang-bangshop.me.ly/hoa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43127"/>
            <a:ext cx="1854466" cy="18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hoatuoiphumy.com/upload/images/emarket/products/Lang-hoa-Gio-hoa/HG-L%20(1)-BV6P03BRQQ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3178"/>
            <a:ext cx="1904999" cy="18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27179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ĐẾM TRONG PHẠM VI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267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31888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V.A – Tiếng Vỗ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24100" y="4477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22222E-6 L -0.00417 -0.36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1"/>
      <p:bldP spid="11" grpId="2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ichardwiseman.files.wordpress.com/2011/12/wrapped_present_bo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7" y="815792"/>
            <a:ext cx="1828800" cy="16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2.psd100.com/ppp/2013/10/0401/Christmas-gift-box-icon-1004160426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13413" r="14260" b="13503"/>
          <a:stretch/>
        </p:blipFill>
        <p:spPr bwMode="auto">
          <a:xfrm>
            <a:off x="1018309" y="1600200"/>
            <a:ext cx="1437222" cy="150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hocgiftshop.com/useruploads/userfiles/3034/images/4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9" y="795010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0.gstatic.com/images?q=tbn:ANd9GcShu78K6at2mksPhz0pXCEbRE4DD6IS3DfFUoiJmFhWduYNhcP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59" y="2442413"/>
            <a:ext cx="1662900" cy="13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27179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ĐẾM TRONG PHẠM VI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5109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267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31888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V.A – Tiếng Vỗ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0731" y="3748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22222E-6 L -0.1875 -0.452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10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bưu thiếp 8/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ết quả hình ảnh cho bưu thiếp 8/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UFBQVFRgXFRgXFhcaFxUbGBQWGBQdFBoYHCggGBwlHBcVITEhJSkrLi4uGCAzODMsNygtLisBCgoKDg0OGxAQGywkHyQsLCwsLCwsLCwsLCwsLCwsLCwsLCwsLCwsLCwsLCwsLCwsLCwsLCwsLCwsLCwsLCwsLP/AABEIAMIBAwMBEQACEQEDEQH/xAAbAAABBQEBAAAAAAAAAAAAAAAFAAEDBAYCB//EAEQQAAIAAwUEBQcKBgICAwAAAAECAAMRBAUSITEGQVFhEyJxgZEjMkKhsbLhFCRSU3KCkqLB0QcVM2Jz8EOz0vEWF2P/xAAaAQACAwEBAAAAAAAAAAAAAAAAAwECBAUG/8QANxEAAgEDAgQEBAUDAwUAAAAAAAECAwQREiEFMUFRExQiMjNhcZEGFSNCUkNTgRahwSQ0sfDx/9oADAMBAAIRAxEAPwAoVYzKLUkvQAakk5Ujy6hKdTTE9S5xp09Ugkt0Wn6mb6v3h3kK/YyedodyVbstH1M31fvEeQr9irvKXcf5NNGRRh3r/wCUKlw657FPN0u5NKs805BHPZQ+wwiXDLroiPNUu5YSxzvqpvh8Yyy4NePoQ7ql3J0s836ub4fGEvgl5/FFXc0uhMkqZ9XN/D8YFwO8T9qFu4gyR5cz6uZ+GGT4NeNbRRRVoEDyJn1c38MLXBL3+I1XFNED2Wd9VN8PjDFwW87F1dU+5CbDO+qm+Hxh8OEXa5osrql3I2u+f9VN8PjGlcNueqJ83S7li67pdplJ0uaqU4ZE8CRmBGy14bNS/V5C613FR/T5htbGEaiSFIGhIqc2pqTpQ17AY6aoKD9MTFKs5e6R3002mUsDd5pqMtdc+7jDcTxsiq0Z3YltM+h8npQDqkk+vPTvrE5n2IxDuNakLGnQoRWlWTkM/b/oitSLl+0mEsfuB16XOOixpLYTa+alSDnvBOWXOMdxYKcMxWJGmldyUsSeUBUsU6pHRvUajKo7c8o5j4dcPobHdUu5LKss0ioRyOIoR41hMuGXPRFPNUidbFO+qmeHxjJPg14+hDuqXcnSzTR/xzfD4wl8EvH+0h3VLuTLKmfVzfw/GK/kV5/FCncQZI+PIYJld2Wvrhr4Ne6cKKKKtAh6NyKiXMPYPjClwO9/iMVeCIXss36qb4fGGrgt52GeapdyFrFO+qm+Hxh0OEXa6Eq6pdyNrBP+qm+HxjVHhlz1RbzdLuRPdto3SpvgP3hq4dcLoW85S7kLXVafqZvq/eGeQr9i3nKPcoXhY5suhmI6A5Atv9cLqW9SmsyNFC4p1NogG2TWDkAndvPAQ+j7EKq+9mmukfO5X+Ye8Ym0+OiLv/tmenx3jgDQAQT7Gj+coMAHUizqnmgCIAliQFAAoAEIAHgAUACgAUACgAUACgAUACgA5aAEYWbMYzVsaisuUA9pNf60yYSUUnMkNRnYU0FNIk6ShFUvFfN+35LqWL1nJ0iSZjgy1ItNpbcesBIQDgWC5cJfOJK0YPQ6i6+mP/L+wTvW/wBAHly5gExZkuViwlgrzDkFFOuwGdN2Vcogz07eb3a6ZCNivWXMcojYitakA0OE4WodDQ5dteEQKnCUfdsXJkwAE7hrAUeTFWq92d5jJ57zRZJH9prWe47M6/4jEnSjbqMcS5Jan/wXJ1+pKCLZyJgRnkCVQ1mTESvUem6lCdMznlAKVtKbbnt1z9eQWsl+ynCAtRnZlw8GQEzBXlhbPlECZW84t7ElhvuTNcJLbEWUuuRoVDYcQNPNJ0O/dAVlRnFZax0CUAoeABQAZTb4dSV9s+7HO4l8NfU6XDPiP6Hml4f1G7vYIxUvYjZV97NZdg+dS/8AMvvQWnx0VuvgM9KEd44YoAFAA0ACgAr2q2pL89gvbAXhTnP2oqLfskmmP1GkA7ylVLkEJU0MKggjlAZ5RcXhncBA8ACgAUACgAUACgAUACgAYwACluhRNmTBkZpDHLMMEwVU/ZyiRrrycYxfRMHnZVWLMzklrQs45ZYZYpKSldFIDcyOcA9XkklHHKOP8vqdSdl0DISxOGZOmaatNqAa8VUlQYCPOSxy6JfYI3HdYs8mXKBJEtAo3VpqTzJziBFWq5y1Csl1LLxAEkNMaa1SSWZmrmSdBlQDgIAnUcmslCx7MLL6KjEmW01q01M01Y9uZFf7jEjp3cpZ+eP9iOybLLLwFWq0uS8tSVyxTGDO5FdSRmOcBM7xy2fLKb+i6FC2bMypctUaY5boJkkH0i0wl50wmtBXMknQZb4BsbypKWyWM5+3JF/Y6xHA1oYUM6nRqBQJJQUkKPu9b75gF3lVSahHkufzb5mlEQYx4AFABl9uh1Jf2j7I53Efho6PDviP6Hmt4jyjd3uiMdL2I11WtbNZdy/OZf8AmX3om0+OiLr4DPRhHcOIKABoAGJgAzm1e0fycpLShmTD+FeP7QZRts7Xxnl8gFWpxMcRO8mIydnw4xWIrBHaFqMoBiSO7FfUyznPrKaVHHsgM9eyjUjnqbqxWtZqK6GoYVESefnBweGWBAVHgAUACgAaABQAKsACrAAoAFAAoAFAA1YjIZHiQFAA2IRGURnfBDabIkwUdQwzFDvBpUHiDQZRJKk1uiZRSDIcx4AFWDICrABm9tR1Jf2j7I5/Efho38P+I/oea3mPKN3e6IyUl6Ea6q9bNdYV+cS/8y+9Ba/HRFy/0GegiO2cYUAHDmAAJfW0MuzqS4bH6K0zfspugyPoW7rPC5HmdskTrSzT2xCYzVCngNOwcIrzZ6a3hGlHSgjISco68xNNNfXAM2l0JZ18qhAmIQp9NTUd/CDKKeWct4hJVR1xKQwIyiwnVKMsMsbNWsSJ2BskmacFb9KwGW/tlUp6480bgGA4I8ADwAKABoAMtadr1S3/ACNlpVRheurkVCkUyrxjLO40z0mSV1ipoJbo2slvZhPnskjyjSyGYUqrEZE0rEwuE4apFoXKcNUiCZtYhezsryxJmsykP1JmpCumIjEtR4EGKO53yhfmlqjjkHJl8SB0lZqDoqdJ1h1K+bi4VjR4se5o8WHcobUbQ/JZaFEM2ZNYJKQGmInnwilar4a26la1fw0sc2Vbi2sEwTRalFmmSCvSBmGEBvNIbgTlC6Vxqzr2F0rrVnXs0TX9fbhStlMt5oIDlmGGUCMVZmdcxkO0RNathYiFavhegiuq0S5CNarU4lPPIxY3FEoKKiUNCN9d9YKUlGOub5kUpKMfEm+ZZ2hv5pMuW0iX8oaa1ECmgphxFi2YC0pnzi1as4xTiMrV9EU475AF2baWmdKZ/kuEGWWlvjHRmjBTjLUwgVqeQMZ1dTxnBmjeVGm8F/ZOabSxtU1laZLBlDo3Bla1Z1oT52XnZikWotzzN9C9vJzbm+gMTb+dgM42X5uJvRmYJgr51KhSM90Ud3LnjYX52SWcbBvZvapLRiDtLR+kmBEDdZkQ0xEHsMOpXCnzH0blTW+wXs98SHKBJqMXDFAGBxBTRivGhh6qxbwmPjVi2lnmBbbtcsu3iyMtAyij19Nq4VIpplrzhE7nTU0iJXOmrpfIqStrp0yUrS5ckTTNmSzLmTcNejJr0ZpmaZ8op5qTWwtXU2vmQW2+hapYyGKWwDFSGlkslaIw86mh0zjNcVvFprJ1uEV9cm2ZC9F8q3d7oilPaKOpN7mvsi+Xl/5l96Jtl+smKuH+izeR2TkjQAcMYAPLr6vUT7ewOkustB2VJ9dYqegsaSVMp3vfSyukNanI/ZFAAO0msVcsHRpU03uZi0XpoZkx1Y5lVJ6o3Dt484W5nSjCKWxZkWwTFKy5jFgK4XpVuwgChiVLJEVpe4R2PvirNLOVd3AjKJUjPe0U/UgubS0xpqEUwMMJHZlF8mfw1GKfc32y94dNIUnzl6rd2nqiyPM31Hwqu3JhgRJjHgAUADQAeYbQ3d01pvHD/Uly5E6Ud4MsMcvZHLqwzORyatPNSbXNIz9gvHDKs8zyTTOktLlZtBLo9AWqd9cgBnmYzqWMMyxqYw+pLbWl/JxKVpBZbIztNYVLATHIlyK0oQSc+QizaxjJZyWFuWbTieZ8nkssw26VIE0A1aSyKhYtyKRO79MeoxPLUYvmabb5+hnWCacklzGUk6KSgCE+HqjTc5hpfY03focZdjG2+8/lRtU4gKMNmWYAQQaTlDEU1XLXmIyylrlqMc5a5avoX7znyHvF8bKbK86SJpr1CRIfCGI3YqeEWk4+J8i03HxVvsc3FPkfKJQnlTZF+U/J+k8z+oAvnZZLUCIg46vVy6E03DXiXtPRA8sWEtIFJYkHo+ShDh58I6MtLpPSdKWnwnp/wYadOIuKRhoR0iK9fNoJpqHpopNK8oxv4CMTl/06NFsRZ0U2kiZKeY+BnEkUlJ1SFVaanKpPOG23tYy2itMkuxndg7iNplVmzKyJM5isoZYnBxYph3ipyEJoUtcW3yE29LxItvkD7HIUJZnRQJrWu01anWICuKE8NIU1iO3cS4rG3PLCOy86WZl0qhBZZU7GAcxUb+GdYdSxrhgfSxrglz3LG0V3dPbLeo/qLIkzZR3hpdTl26d8FWnqqSJqw11ZATZO1jpbNNnEKrTLWxJyXEySyezUwijhS3M1HZ5kHdnafy6TTTpp1OzpGpFqi/S/yeg4IlpYEvZfKt3e6IIL0o68uZr7Ovlk/wAy+/FrZfqoVXf6RtiY65yzhmgAjJgAw+1FxyWmz7UAVeSEqQ2TuwFajdRGT8XKKM6NlczUlA8mWf0vRYiTitLY8+GHCPAwpps9NCSccMa8rUJargNDMGNshnXMCp3CoFIo1jmOVWMdk9yhZph84GjL1hyoc+6IGKUpIL3VaQ1rRhl0gqRwamfsi0eZE5PTg2Mm0AM3Fut7QPUIaZpLZGi2MtZWeU3P7RpF4s5fFKKlS1Lob0RY84dQAKABoAKgu2X0jTcC9I64WambKNAeULdOOclPDjlvuUjsvZCEBs8qkskoMIotTU5dsV8CGMYF+Wpdjqfs3ZXVVaRKKrXCCo6tTU04ZmDwKfYHb03zRNYrlkSnLy5aI7AAkDMgAACvCgGXKJjRhF5RaFGEXlLcnt9hlzkKTUV0OoYVEXlCMlhl5wjNYYOTZayqMIkIFKFCAMirEEg8cwDnCvLU+wry1PsdJsvZQjoJEvA+HEKZHCOrlyg8vTxjAK2ppYSO7Ts7ZpktJbyJZRPMXDkvZSLOhDGMFnQptYwX/k64cFBhpSlMqUpSnCkX0rGC+lYwVZVyyFlGSstBKNapTq565RXwo6dJR0Y6dGNjq7Lpk2dCkmWstSakKNTz4wQpqCwi0acYrEUdWC7JUkMJSLLDEswUUqTqYI0oxzgiNKMU0iCTcFnQqVlICjMy0Hms/nkczEeDDsVVCG2xQuXZlJM+ZNwSQMRMnAmFkDDr4jvJMLp26jNyF07ZQm5Bf+XS+kM3AvSMuAtTMrwJ4Q7w46sj/DjqyU22ZspRUMiXgVi6rhFAx1IEU8CGMYFu3ptYwUr4sEuTKly5ShEVmoo0Fcz6yYy3cFGmkjoWEVB6YmBvlfLN933RGePI2ylubGWvlU/yp74i1t8UVXf6eDTG3S64ca4q0pUVjrHOO2MBOAVf19JZkqes58xBqe3gOcQaLa2lWlsYq0XrMfGa0Ex+kZaA50A1OtAo8Ig79Hh8IJN8yGz2pyQBKlsa/VrkeNaQZGToU8t5wGnExlwsspxTzXQFR2VEWyZHTp56ggyJBJBslmG40lJn3gRVvPM0wotLOpgRdlQtpSZJOFBWqGpwEg+ZxGehhejfJo8WUY4e402YOnNNKAeGUWGftQduG04Z6NuqK/rAhF3HVQkmepiGHj0PASPAA0ACgAUACgAUACgAD3ztHJsxCuSWIrhUVNOfCA2W1jVuN4LY5ujaaTaGwKWV8+qwoTTWm6Am4sK1GOqS2DQMBiIbZaBLRnbzVUsewCpgLQg5yUVzZmzt7ZuEw/dH7wHVXBblvG33DVy3xLtKF5daA4SDkQYDBcW06EtM+YQgM4oAFAAoAFAAH2jHVTtPsjFerMEarR+tnnN9L5Zvu+6IzRWxpk9zT3pahJUzTojBvBhBQWKouu/02eS3ntE7TGcMQS1dTxjpZOTKZ6DsV/EhZo6K09VlXKYfNJHGJ1ovCWsqzrSs12mPMxVOTHQj0acqcIsewtYKFJaUd+cPJqWH0j1V8YEMdRohmbaWSWuFCXIFDhU0J7Tug1pCo2tWo8sD2vat5gJFZcuoApWrE6AcTrpwirkdCla0qfu3C1yCZhJdSq7seR8Dn4xGBVxKGfSXumANYGxbjlFG33cGm4k9MGtNzhSynsNCDzpxg5lY1NKwytd8yrItaF5iIO9xWndWKSe6QriNRRofU9nEPPKIeAB4AFAAoAFAAoAFAAxgAwO0dhreCOjozAI5Qk1GBhkaDQ5Z7szEnftLhRspU2ufUr3RK6W8ROYpLBONVDA4+oQApGRO8wdRlerosFTim/mar/5NLozBJjKrFcQC0NCQaVau6A5EbKo8LqyKy3xItyzJC4xVDiqADQ5Za5xBeta1rNqcv8AHaay4FSxyJNBTFjI89gCQob6Rp+kSb7Cs5VHcVZP6B3YcSRZwJTYjWsw0ocR4g6cB2RBh4lKpOs5T5dDRiA54oAFAAoAFAAJv4ZL2n2RjvPYvqaLZ4ked34vl3+77ixnitjTJ7hX+IApYLQeQ99Yij8QRXf6bPFrFZelrnmI24OWlkI3DdzTJxl6ACnJd5J5ge2F4bZ0LKGpvY9ElWKWgUDMKKCprGlcjvQlJLCO7XagymXuYYTyBFDANjnOTKWe6kU4SoqDQ9ukRg69Or6SxeFslSTmB5MFVpr0hHWw00oKDFupzirkkKfq9T/8AUQ2C8s8pjMDubWvaNfCK5NPhKUc4DKTiTxBWo8c4lGaUUkEbLaKsvAERYx1Y7NFCzWKZ8us7KhwCeGNBktW38IzYlrPO3SrP38j15rQoOEsAeBIrG4xqLaykSgwECgAeABQAKABQAKABjAQzzG12xpNqnLMVavNLVcZYQCZXdiw+ETyPUQoePbRcHyWMLmD3mGZa1MoDG0xD1NMQpiIp2VNOcRzZsjBUrNqp2fM9Ne47OxJaTLJJqTgGZ4nnAeRVeouvIo37dyyrNONnlrLcprLFGIBqaEZ6VgZptqzqV4eM8rPUx9w3mgs8/pnLtilFVZiSwVgepU66wJnbvbSUq8PBWE88jVbKz1ms8xMRWgUsVC4jiZgABrhUhaxJxbyE4emf27f/AE0oiDAPAAoAFAAoABt8rUL2mMl2swX1H0HueeX8vl3+77ixmjyHyluG9vJGKwz11qFH51gpbSyIqeqOO5gNnNjXVQxmSxiowGZNCMq8I6ChlZJp8Om45YUsGzs6zmc9A5mNWqGuVOBodfZEqODda0fD2ZDMtB5g76wNbnThDJwDXfAPjEa8zQyp24sEc8GHmk9oHqiGOt3jMGArXZAMfS1BVDQjPrMxzHEHLOFyib8qUU49ATYnqJn9oB7xw8IpyIpz3wbPZhqhcXooa8hnX1Q2Ii8wo7dQjdBqwPOJXMy116R5t7iTNdZJV5mM4hjAK56AVqTEJiY26qRWosyrZ0tSa4jrXWLZJdGMVhI3OzF4dJKAY9dThNdTTT1Rdcjzt5R0T2WwaESYx4AFAAoAFAAoAGgApW+6pM6nSy1emhIzHYRnAOo3FWi8wk0c2C5pEk1lS1QneBn4nOAKtxVqrE5Nl8QCRiIABM7Zmys2IyUqdaVAPaAaQGuN9cRjpU2ErPZ1RQqKFUaACgHhAZZylN5k8smEBAoAFAAoAFABRvJagdpjLdexfUbSeGefbRL84f7vuLGdLYY+YZ/iPLP8utOHI4VoeBxrSCKSYqTenY872T2iJpKmtQjRj7DGqjU6HS4fdqS8OXM3su8AtBSvONOo2yoamPapMieOsBXcdGHfBsyq8SlyMhfdzzZPWl+VTl5w7t8LZto1Na3Bl3X1LbFJnZJMGFq+ifRbjkYgZKLTUl0LtmAqZb5PLOHWjDhhPpA8Ij6mmVTbVEDX3d8wE4DL56S2PaGoCchnUwuUH0DxVsaHZOwushi4o804VG/AMie/PxhkVsZ7mrrml0QUscjDMZRub2gGLJblJz1QyYbbWSEnO65YmJOQzbFTLuqYVPY1Usqimixc991QBj1sFVO/KuR46DPnEpl3TU4po9C2ImdMwcf2seVRnDIs4nE3GEdJ6FWLnnR4AFAAoAHgAUACgAUACgAUACgAUACgAUACgAUACgAUAFa1rWnfGa5WYl4nn+0q/OX+7/1rGeK2L5YX2+mfMZ9Mz1f+xYiPMiUeh4ddruJ1H418M4fTgkQsUmmj0CzTmAA1G6NB6GFRNIsy7WOMA9Y6E6z++AEgbeNySZ/nCjHeNYhjY1Ggdadn5xUYXDsgCqTUMV3Kx303GIGwrRWxXSTeCjCgmiuVVfLPvyicsu3Qe8ja3RYxKlguxJUdYsanSpqT3wI59aprniJXs84VmTjkBVvAUX9IC8ouMVEwu1VmZ5cuYK6srHmaMK8N/hC6i2NkP4FC6rqmTSoQUUasdM9acYqk2apSUInsOx9os9jliVMmqjNTDiNMQApDk1FbnkuKtzmjRi8ld+q4Etcqihxnly5xKku5ym8BCXNU6ERbKIyiSsSSKsADwAKABQAPAAoAFAAoAFAAoAFAAoAFAAoAFABVtjUp3xmuOReB5/tK/wA5f7v/AFrCItYL4Ce2jVsk0c0/7FhcPeMktjxZM7UQNc/9Mao7LJnrGnua0N0eCYQXBNKfRzoO0CGqSZ0bSspxwydpg4xY6UU+gpVpYb4BqeCzKt3GAYmGpf8ASx/7ygKP3YK0i/EUhZjBcRoCcge2AtOl2JL0vAN5NDiJpiI0A4c90BWlSedT6AjaG1UVZK76M9OHoj9fCIY2K1TyRXC4YmSxymDqnerDNT7RAXrZXrXNf+C9KlsjYXXTw7RBgtrU1lFO8Kzp60phQAE0yFTUxWUVIy1LaM+Zpb2nMi1SzTCAoUFADkKkadsLdNrkeWrUpqTQFl7ZTVywEcjWsStWDPpkujDly7VWp/8AjAQek1fyjfDotmu3tqlR77I0lm2gpXpRXhhEWNUrCX7QzY7ak0VQ148R2xJjqU5U3iRZgKDVgAeAB4AFAAoAFAAoAFAAoAFAAoAFABRvI0A7TGS69qG0luefbQt84f7vuLCI8hrQS2vmUss08Cv/AGLCqfvL1PaeT2m1ImIilTrT941HNnJyZTtdpbycxCRRQaczWte0eqkDeGNpNwaZcsV7B9+e8Q+M8o9Bb14zjjqFZM2sWNaWS/JSusDLpYJ7TbSsrBUBQSYhl4w3yZNphtM4D0R/pgRq07GgmXjLs4xNQsR5NN7bu4c4BFWWFgBC8TMYu7VZjU/DlAUg8HX8z6Ng66qa5mIzgds1g3Vitsq3ScStRh+JTwMWTyY8Ok9uQNZWk1RhQ8ePMRJop4kau6b1JlpU54RDIswVbb1PBPbb3RFLMQBzp+sEsIVTtJSlhIzqbSJMORLHfhBYeIEK1HSVm4Lmjo3mnMVNNPbBqJdBxDexlsKz3VjRXUFeBIPtoTFoyOTxOg3BSSNtOmqilmYKozJJoBFjh8gfct/yLUZnQvj6JsLHcTStRxGufKIyRku2O1rMXEpquJlB44SQfWIkksCAB4AFAAoAFAAoAFAAoAFAAoABl8nJe0xkvPYh1Hmee383l3+77ixnjyNDW5Z29Ymw2jDrTLtxikLp+8tV9h4xZ0dxh6xNOtgFWArqBG2JghSlOWEHJhlzGYLixYVABUigVQMycq5RVJyZqVpKWwKnXewO8HcREuODVGzlSw0Ebul2haZB/EQ461LKishCZfLy8nlOp7qGIbwFeuqSzgG2q3PPIUnCDu49phanllLO+hVeHsEOkFml9VQ00jIbgOLHh2RbUbLq5jSWmO7YDaxvOcvMZnY+AG4DgOUSnky0qTfqm9y5LufkfExKNijEhtV0MBVSYiRfw88ixclreU2JDhYZEbjyIgRoVOM44Zq596TJ8oF0WqmtRrhpw4ftFjJ4MactghYZ+GWrHzQneSCRQeEWTKuOXpRn7Ta/lE2rUenmr/xp2/SbnpFG8m6lRVOGSG8bcFbAszMDP0U7Bh9sVIi0+ZFZLYcYR6gNpn4EHfEEyjsbjZGzNaCUBAwAGp3AmHROPf140UB/4m7W6WKQ5ZZf9V66t9EU4RScjylepmWQP/Di/ug+VLjCmZLRUJOjF8OLuBJikJ4MsJ5ye5XJYlkyJctDiVV1+lXMnvJh62NMeQQEWLDwAKABQAKABQAKABQAKABQACb+OS9p9kY7z2L6mi29zPO78by7/d9xYzR5Ghl7a+bSzTTuy94Quj7ya8f0mec3Ld1S06W2SKR9qu79Y6NOImwjNS1MvC3oTWgDnUtWvKGnoqbiztbVKORMvxp/7gHaFIKWZ09Gg7f0IyiGGnBPabKsxcLDx1iGslWYDaS6nkzAVYhHNNdP9EKcTj3Vs4S1R5ENkt9aAgMqigrrTtgUTp2lOLjusmouqyy/RGRzpv7jF0sGp00nssBySi8BFiDt7KhByiGSngzd5XeJM0TKdRjRuR3GA0QkGZRoARl2RIuW5T2nHkZWCoQswcDSpAI7smyiGRbyxNkOzMkGaFOVQfGmURE1V56aefmDbFKV3OMA05cDEMvHdJnVscMyYRSmagDQVI9eXhEESWC/e6tLkqwLIxmAAh2XIAlqgecNOyKzlpR5jjmnCKEmzBhV5YNdQ2WdNajdGGpW3PLzi09ySbcSSXV5QaYjKtTmRUHM8gTSkUjWnUyl0I04eUe2bFSZiWVRN4nAN4XcD646lvq8NajTDkaARoLCEADwAKABoAFAAqwAKsACgAeAANtGeqn2j7IxX3sRptfezzm+m8s33fdEZo8jS+Za2zINlnA1HZ9sQqj7y9eP6RndmkUSBQDrEnLmd8den7QtliB3NuFWYmoC6ncO87ok6FLJHKsVhJwmYpOeYYkeOkQbI6uiIv5ZJBrZ7StOD1w9nCIGqcl7ol2TNdKYwGXc6NiXuOo7DAQ9MuhzfdhE+Syg1qpKnnu9lIGsi5wUlhmEu+zAjIRGC9NKK2NJdjFe7SJQ7Odg3NnAUbc3qO8fr3xKF/I7lWgZAZk7hAwa2yWp13marIymh45e2IxkqqqRUsd0TpSlZgBUHqsCDlurBjBKrxlsjp7N0qPKOrDq8mGa/t3wBJ6WpAK7J+FgRqp9kQbPfHHcr22UFnMVdEBJJU1359TjrFCYZSwi3c9nw9cg1+k2bEf2jQQFKstMQbabbMtbEiiqmSruAr7eMIm9R4W8uvFm0wwtsCWc5AsqhftHgeUcx0Gqmoy1K0XHBXuW9SrIGUzJeReWTQUU5j2+qNC9DyjLCrh7m5urZm0tKSfZLU8gP1xJZiyqCaqARypujp045Skhyg+cTeXM8/ABaFUTBkShqrcxvHZD1k0RzjcIRJIqwAKsADVgAGy75lmbNlMcLSQCxOmFhUGsVcsFXJIlui3ifKE1TVWLYTyDED2RKeSU8lmdNCgsxAAzJOgiSR0mAgEZg5jvgAkgAB7UHqp9o+yMN97EbLL3v6HnV8nyzfd90RkjyNUo7lzaph8nm4q4d/4xFKK/UC4+CzP3RQS0w6Uy8THYj7RdtL0IFbS3mWmCQKhEALf3MwBz5AECI1dDuUafpTElmCysRHnHCANSBqB2mg7A0Buo88IpW285w6kslafRyVeQA/WsLcty84t+0VhtLzSVJwzs8LrkHIFcMwDI1oc+MSmUy1s9wzs3e2PquACchuBO8EfS9sSpZKzjtqQGNnwTpiDc5p7RFhQSkpSAvktmrLhrr6juMBKfc4stkwy5jhvKImJSeOJRXlSpiegVJeqMe4KmzWDFploLHfm59hpCnnI96ILGApdbpNXydomq+lGJKE7tcx4xdMVLKeUgjd1pYsSwoyMAe0axJSaTjkE3nZ0WfMoKdcmoJGpxaab4hk0q+iGGDrVeCginWYZAnhwhMpY5HMvOLKPppk7CZMU9Yri3DhwrrSMErp6sHIq3dacd2DbIxljBTIZtnQxp1ZRx3uyz8rLLUClNRyiYQ1CJxO3VGVTo3EZCgrSM9WLTZXC2Ru/4aX+km0T7PMbCjEOjEgKpC0I5VyjXaVPQkzZCfqweoSrXLbzXQ9jAxsUkxxMDFgIrTaUlqXdlVRqSaCIyiGzB7QfxJVCVs6B6em9QPujU98JdZIyzuktkDv8A7HtLyyUkS9B18RyOVSVIzHKKSulEp5v5GYa+WnPNmzOqZtQw0BAJpXs6o7ow1q7lyM06zYd2avu0SEUG0S1s69WWjICz6k4KEHfqTSNVGcsbjaVZ9yvtVtHNtFFxdUmiS09Ik0BbjDnWzsi0q7ysHrVillJctTqqKD3ACHo3rkXIkkAbWHqp9o+yMF/7UbbH3v6HnN7N5Vu73RGWHI2y5lja5/m07/fSELov9UXeJq3ZndlZlZA4qzDxNR7Y7FN5Rlsp5gDNsLJ0dqxgdV0Q/lA/SK8pHqLd5isF283obGvomVi73P8A6gkzTa+6QLvFX6xl4fOAJOqimRAOtRT1wtlqymn6Cpc4PTuynqKVIO6tQMu3OJTE0VJ1JNvZk00kLNdcqTgyduNqU8BExQ2a0xwwve1BPr9NFY9uYPsi6McnuSy3iyBMnRs8t0BdSJbWuFJg3NLNOw0ZfZEMbBa2n2M5fCmZLloiUCVd2yoa5IBz87LnCmTWg5TwuQ93KyIF3lwwG/IAVPr8YIo0KKUdzZXXIzYnLVm8IajDWmkZbatmWaWX+nMzBPZ1l7vZSE1G87HEvqk1yM2OULkcv5s1GzrKpRJxwhyVxfQqKKTyDEE8qwhUFKeTNOrl4RFfN1TkUzHl9UsVDijISDQ0I7I1Rp6eYh5TywTYV8oFJw1yBOn+5QVFhZRSW4ftd3qERlOQXr10zamUYnVUngW6Te5tv4U3TIcWjpEWY4YAMRVShFRhrpnWN1vGLRpt44WTZTNj7GTXosJ/tZl9hjQ6aNBm9tbLKsUoGU00TXNF8q1AN5I3wmppihNeppiYC1Xm8zN3ZzuBJoOwRkdSRgU5PqB7RbGOlfAfqIqhWvcL3HiwVNQDnUigPhCqi1YJwyta2DAqchvAByJNRTtrFFhbC5PBTtkwNRlBBAC5100oIfTbRPQO7JXhKlT5c2apcJkANQfpZ60zyhlKp6ty1B4nmR7Zd9tWcizErhbMVBB9cdJPO52Yy1LJfESSZ3bE0SX9o+yMHEPYjfYe9/Q83vVvKt3e6IzUmtKNk3iRY2rb5vO/30hCaD/VK3u1szJ7KTgpZTXrZ8ssqDnSOxSZy7F4izQX7YflFnqM5kndvZDqP25iLSSPR2lRrCAFrs7zLJJnJ1vk+JHG8KCCppyAhU0dCnU0TA7z1qQwZh6NOFajUGsUHznFlixSTOPRSQVQHE7HdzY9m6CO7KKSjyClpsimZLkL5qEO/h1a86VP3oahc6mtlXaFXafiWgGEAVrnqcvxROTJKrDXpzuQylmjcG7CInI5YJltzr5yN4H9IC6SQWst6JNQISFmJ5uPJXU6qWOQNdKwFYScJ/IopdU4mqylK1yYTQFHcCQDC3Fmjx1zDNiu15QxzOhlryOJvEmLITVu4Jcyle97TaiXIC4WNWY16x1pTcIhs4te/wAzxHkUrReFR0Vpk9WoOVQQeK8/bA8M0pwrrcq2yySAA8lnJBqVYaCucLaMF9awp08pgy0WhzVgpIWgJoaLU0FeZMUa7HCUeo9xXfMeaqjpAhbrsoZgg3kgaxZNsqsyLU0TC3VlMFU5koc+3hBKLZRxaZrZ1yP/ACufPdGVhh6Jc606RcbEeMKp2qScmNknKGx6F/DmzdBYZQfJ2Bc/eNVB7qRtpRwhlOOImnW0gw0ueZfxYuyc0xJ6Bnl4MJoK4CCd3A11jLXi2zDc023k81pMrkr1+yYz6GZtEkSrMnV/oYjurLJg8NlvV2Ddm2Xt01TaJ/kpUoYyZhpkBWiKNKwxUdsllSnjLKt6SJyqW6N6LhLGmXWUOtSNMiDGPwJKWSlSDceR3s/ZFtM2SsyYZaMwzI7clPMilYfCGWRSpJvctS7paRbhZ5hwDpgFY5Agt1SK5ERPhtTwMVLTPB7nLQAADQUjpYwdJLBZEBJm9tj1Jf2j7I53EfYjocP+I/oea3m/lW7vdEZaT9CNVVethG9JImBkOjNT80Ltt62C12s27MzetxdGoMo9YMDXQCOxpSOLS9PIks1vmyyGoCaUYbjxEWydehXwSTWZcTWd8HSULqQMzzB38xAdOFaMsFFjLC1n2cuK6o1Kd2WURg0uo2tjubeuQSzqJEsagAFm7a1gKpdWKyKRU0PWNWY6tXWpMQIuLmNKOFzJLUuMFSCR6x2cIjmed9UpuTe5BZbsYVqx3UqPbErY30a00ty9JsR3n1ROTQrmRO1gGtK+MQys7qaRzIkqcsx2ZRG5jlcVZPng7N3V3k9ucSir1S5sns124SSAtSKZjTsgwU0JE63Fi1oe2J0DVU08iZdmVAyAFdcolwF1p61hndn2eCDCKhag03Eg1FeOcGgx6UGbnsbS6JiIlE9ZRTQ604cYFAryI5mzyqxGIsK61OeeUTpIe4Rl2fDIaSakGlM9M8x2QYRGA/czBpYB1XI/pFkCCHRDhFiQPfrVIl7qVPOKtFGAzdEo+iIjSRhETXLL4Ed5/eI0hpRzarvLqJbMWlYlLoWNHCmoUnUCtKxZrKBxzzNTLSW0pjRAjDrgjXICjDfkAO6BJY3JwuQJkXRZRLMpJYKsxKy6VCFjU4Cc0FaGgORiFBAoxHtil2CMQVUgVZQxNOZFYGgaXI0UqXSgrFy5cEAGY26PUl/aPsjncR+GjocO+I/oea3j/Ubu90RjpexGyqvWwu4xOBxce9EWnx0Xu1igwg911GtSeUdx4ZxYlWfs+N0VwaE8FQ7NsTBgaqmCR9nzSmTdukTpY5XUksI4l7NAaqvcIjSwd5LBOdniNGy7INDMk56nlsklXJTWDTghSRYS6RE4L+ISrdY5QaSPEJVu5Rwg0h4jJf5YmoUeEToZVzO0sSjcPCDSyNZMtmHCDAZZJ0IGdINiG2cV7IsIlJnWCK7FNxKINiSSAgdliEBeu22KpYkZmmQG4CLYYYZc/ma/RbwgJwylec5XoRWuhy3QFHFlOkBGGcVpBgFkegOneIME7nLJwiA3EDSlDQjeIskwEgNa76xGHkjqaKzsSBi1iS6TLkAGV29PUlfbPuxzuJfDR0eGpuo/oebW8+UPd7BGKk/QjbV97C+OkyuuF6040MIp1PCq6kaalPxaWlheXe39n5vhGz80l/E5y4al+4mF619D83wiHxaXYPILuTC9MqYB+I19kLlxiS/aV8kl1HFtB9D83whMuONL2IPKPudLaAfR/N8Izv8AEcl/TX3YO1+ZPLmDgfxfCKP8TSXKmvuyjtvmSIq8G/F8IhfieT/pr7so6HzOmlINx/F8Il/iSSXw192QqJCwX6J/F8Ip/qaX9tfdl1b56kTzF+j+b4QyP4kl/bX3ZfyvzOflg+h+Y/tDY8fcv2InyvzE96f2DxP7Q9cab/YifKfMhN7U9D83wh0eLyf7SfJfMimX1lTB+b4Rf81l2B8PT/cQm+f/AM/zH9ot+aPsH5Wu4lv8/Vj8R/aI/M32D8rj/IkW/K/8Y/Ef2iPzR9iPy2Pc7F7f2fm+EQ+Ky/iQ+HR7kq3n/Z+b4RSXF5L9ov8AL13JrNemFsQQV5nL2Ql8ca/Yify9LqXxtA30F8TGeX4ikv6a+7DyK7kgvknIosLf4kl/bX3ZV2S7kBZSfNp2Nl7Ip/qaX9tfdi3ZrudMF4H8Xwhj/EjSz4a/3Kq1XcjLAbj4/CKf6mk/6a+7LqzT6kL2gfR/N8IsvxJL+2vuy3kF3ImtY+j+b4Q6P4gcudNE/l8e4pV6YCCEzHFvhD48ab/YiVw6PcnbaZh/xr4mGri8nyiX/Lo9zltrn+rTxMMXFH2J/LY/yA9/X41oCqyquE1yJNaim+M9zduvHGDXa2kaMtWTI27zz3ewRal7EFVetmlnyxibIecd3MxMktQRb0jBRwELwiuWSIIhxQNslWF6VnkLbZ2DETjHsGSRDGOUI55ENslDniYTKEexRskEw8T4wRhHsLbHM1uJ8TF5QjjkVi9yMueJ8YUoR7DUzhmMOjCPYZkiJjRCMexOWRtGqMY9iUzhhBpWeROWRERfSi2WcFBwEGEMyzhUHAQYRXLJAo4CIwgyyRBENIrlkgimlZKZZ2DFZRj2K5JFMZKkI9iWyVWPEwlwj2KtkomHifGKKEc8hTZ0JrcT4mGOEccimdzhnPE+MKcI9hqZEzHjDowj2GZImMaKcY9iU2cGNcYx7E5ZE0Dis8iU2RsInCLJsjKDgPCGYRaLZBMkKTmq+AjXSS0ozVW9b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UFBQVFRgXFRgXFhcaFxUbGBQWGBQdFBoYHCggGBwlHBcVITEhJSkrLi4uGCAzODMsNygtLisBCgoKDg0OGxAQGywkHyQsLCwsLCwsLCwsLCwsLCwsLCwsLCwsLCwsLCwsLCwsLCwsLCwsLCwsLCwsLCwsLCwsLP/AABEIAMIBAwMBEQACEQEDEQH/xAAbAAABBQEBAAAAAAAAAAAAAAAFAAEDBAYCB//EAEQQAAIAAwUEBQcKBgICAwAAAAECAAMRBAUSITEGQVFhEyJxgZEjMkKhsbLhFCRSU3KCkqLB0QcVM2Jz8EOz0vEWF2P/xAAaAQACAwEBAAAAAAAAAAAAAAAAAwECBAUG/8QANxEAAgEDAgQEBAUDAwUAAAAAAAECAwQREiEFMUFRExQiMjNhcZEGFSNCUkNTgRahwSQ0sfDx/9oADAMBAAIRAxEAPwAoVYzKLUkvQAakk5Ujy6hKdTTE9S5xp09Ugkt0Wn6mb6v3h3kK/YyedodyVbstH1M31fvEeQr9irvKXcf5NNGRRh3r/wCUKlw657FPN0u5NKs805BHPZQ+wwiXDLroiPNUu5YSxzvqpvh8Yyy4NePoQ7ql3J0s836ub4fGEvgl5/FFXc0uhMkqZ9XN/D8YFwO8T9qFu4gyR5cz6uZ+GGT4NeNbRRRVoEDyJn1c38MLXBL3+I1XFNED2Wd9VN8PjDFwW87F1dU+5CbDO+qm+Hxh8OEXa5osrql3I2u+f9VN8PjGlcNueqJ83S7li67pdplJ0uaqU4ZE8CRmBGy14bNS/V5C613FR/T5htbGEaiSFIGhIqc2pqTpQ17AY6aoKD9MTFKs5e6R3002mUsDd5pqMtdc+7jDcTxsiq0Z3YltM+h8npQDqkk+vPTvrE5n2IxDuNakLGnQoRWlWTkM/b/oitSLl+0mEsfuB16XOOixpLYTa+alSDnvBOWXOMdxYKcMxWJGmldyUsSeUBUsU6pHRvUajKo7c8o5j4dcPobHdUu5LKss0ioRyOIoR41hMuGXPRFPNUidbFO+qmeHxjJPg14+hDuqXcnSzTR/xzfD4wl8EvH+0h3VLuTLKmfVzfw/GK/kV5/FCncQZI+PIYJld2Wvrhr4Ne6cKKKKtAh6NyKiXMPYPjClwO9/iMVeCIXss36qb4fGGrgt52GeapdyFrFO+qm+Hxh0OEXa6Eq6pdyNrBP+qm+HxjVHhlz1RbzdLuRPdto3SpvgP3hq4dcLoW85S7kLXVafqZvq/eGeQr9i3nKPcoXhY5suhmI6A5Atv9cLqW9SmsyNFC4p1NogG2TWDkAndvPAQ+j7EKq+9mmukfO5X+Ye8Ym0+OiLv/tmenx3jgDQAQT7Gj+coMAHUizqnmgCIAliQFAAoAEIAHgAUACgAUACgAUACgAUACgA5aAEYWbMYzVsaisuUA9pNf60yYSUUnMkNRnYU0FNIk6ShFUvFfN+35LqWL1nJ0iSZjgy1ItNpbcesBIQDgWC5cJfOJK0YPQ6i6+mP/L+wTvW/wBAHly5gExZkuViwlgrzDkFFOuwGdN2Vcogz07eb3a6ZCNivWXMcojYitakA0OE4WodDQ5dteEQKnCUfdsXJkwAE7hrAUeTFWq92d5jJ57zRZJH9prWe47M6/4jEnSjbqMcS5Jan/wXJ1+pKCLZyJgRnkCVQ1mTESvUem6lCdMznlAKVtKbbnt1z9eQWsl+ynCAtRnZlw8GQEzBXlhbPlECZW84t7ElhvuTNcJLbEWUuuRoVDYcQNPNJ0O/dAVlRnFZax0CUAoeABQAZTb4dSV9s+7HO4l8NfU6XDPiP6Hml4f1G7vYIxUvYjZV97NZdg+dS/8AMvvQWnx0VuvgM9KEd44YoAFAA0ACgAr2q2pL89gvbAXhTnP2oqLfskmmP1GkA7ylVLkEJU0MKggjlAZ5RcXhncBA8ACgAUACgAUACgAUACgAYwACluhRNmTBkZpDHLMMEwVU/ZyiRrrycYxfRMHnZVWLMzklrQs45ZYZYpKSldFIDcyOcA9XkklHHKOP8vqdSdl0DISxOGZOmaatNqAa8VUlQYCPOSxy6JfYI3HdYs8mXKBJEtAo3VpqTzJziBFWq5y1Csl1LLxAEkNMaa1SSWZmrmSdBlQDgIAnUcmslCx7MLL6KjEmW01q01M01Y9uZFf7jEjp3cpZ+eP9iOybLLLwFWq0uS8tSVyxTGDO5FdSRmOcBM7xy2fLKb+i6FC2bMypctUaY5boJkkH0i0wl50wmtBXMknQZb4BsbypKWyWM5+3JF/Y6xHA1oYUM6nRqBQJJQUkKPu9b75gF3lVSahHkufzb5mlEQYx4AFABl9uh1Jf2j7I53Efho6PDviP6Hmt4jyjd3uiMdL2I11WtbNZdy/OZf8AmX3om0+OiLr4DPRhHcOIKABoAGJgAzm1e0fycpLShmTD+FeP7QZRts7Xxnl8gFWpxMcRO8mIydnw4xWIrBHaFqMoBiSO7FfUyznPrKaVHHsgM9eyjUjnqbqxWtZqK6GoYVESefnBweGWBAVHgAUACgAaABQAKsACrAAoAFAAoAFAA1YjIZHiQFAA2IRGURnfBDabIkwUdQwzFDvBpUHiDQZRJKk1uiZRSDIcx4AFWDICrABm9tR1Jf2j7I5/Efho38P+I/oea3mPKN3e6IyUl6Ea6q9bNdYV+cS/8y+9Ba/HRFy/0GegiO2cYUAHDmAAJfW0MuzqS4bH6K0zfspugyPoW7rPC5HmdskTrSzT2xCYzVCngNOwcIrzZ6a3hGlHSgjISco68xNNNfXAM2l0JZ18qhAmIQp9NTUd/CDKKeWct4hJVR1xKQwIyiwnVKMsMsbNWsSJ2BskmacFb9KwGW/tlUp6480bgGA4I8ADwAKABoAMtadr1S3/ACNlpVRheurkVCkUyrxjLO40z0mSV1ipoJbo2slvZhPnskjyjSyGYUqrEZE0rEwuE4apFoXKcNUiCZtYhezsryxJmsykP1JmpCumIjEtR4EGKO53yhfmlqjjkHJl8SB0lZqDoqdJ1h1K+bi4VjR4se5o8WHcobUbQ/JZaFEM2ZNYJKQGmInnwilar4a26la1fw0sc2Vbi2sEwTRalFmmSCvSBmGEBvNIbgTlC6Vxqzr2F0rrVnXs0TX9fbhStlMt5oIDlmGGUCMVZmdcxkO0RNathYiFavhegiuq0S5CNarU4lPPIxY3FEoKKiUNCN9d9YKUlGOub5kUpKMfEm+ZZ2hv5pMuW0iX8oaa1ECmgphxFi2YC0pnzi1as4xTiMrV9EU475AF2baWmdKZ/kuEGWWlvjHRmjBTjLUwgVqeQMZ1dTxnBmjeVGm8F/ZOabSxtU1laZLBlDo3Bla1Z1oT52XnZikWotzzN9C9vJzbm+gMTb+dgM42X5uJvRmYJgr51KhSM90Ud3LnjYX52SWcbBvZvapLRiDtLR+kmBEDdZkQ0xEHsMOpXCnzH0blTW+wXs98SHKBJqMXDFAGBxBTRivGhh6qxbwmPjVi2lnmBbbtcsu3iyMtAyij19Nq4VIpplrzhE7nTU0iJXOmrpfIqStrp0yUrS5ckTTNmSzLmTcNejJr0ZpmaZ8op5qTWwtXU2vmQW2+hapYyGKWwDFSGlkslaIw86mh0zjNcVvFprJ1uEV9cm2ZC9F8q3d7oilPaKOpN7mvsi+Xl/5l96Jtl+smKuH+izeR2TkjQAcMYAPLr6vUT7ewOkustB2VJ9dYqegsaSVMp3vfSyukNanI/ZFAAO0msVcsHRpU03uZi0XpoZkx1Y5lVJ6o3Dt484W5nSjCKWxZkWwTFKy5jFgK4XpVuwgChiVLJEVpe4R2PvirNLOVd3AjKJUjPe0U/UgubS0xpqEUwMMJHZlF8mfw1GKfc32y94dNIUnzl6rd2nqiyPM31Hwqu3JhgRJjHgAUADQAeYbQ3d01pvHD/Uly5E6Ud4MsMcvZHLqwzORyatPNSbXNIz9gvHDKs8zyTTOktLlZtBLo9AWqd9cgBnmYzqWMMyxqYw+pLbWl/JxKVpBZbIztNYVLATHIlyK0oQSc+QizaxjJZyWFuWbTieZ8nkssw26VIE0A1aSyKhYtyKRO79MeoxPLUYvmabb5+hnWCacklzGUk6KSgCE+HqjTc5hpfY03focZdjG2+8/lRtU4gKMNmWYAQQaTlDEU1XLXmIyylrlqMc5a5avoX7znyHvF8bKbK86SJpr1CRIfCGI3YqeEWk4+J8i03HxVvsc3FPkfKJQnlTZF+U/J+k8z+oAvnZZLUCIg46vVy6E03DXiXtPRA8sWEtIFJYkHo+ShDh58I6MtLpPSdKWnwnp/wYadOIuKRhoR0iK9fNoJpqHpopNK8oxv4CMTl/06NFsRZ0U2kiZKeY+BnEkUlJ1SFVaanKpPOG23tYy2itMkuxndg7iNplVmzKyJM5isoZYnBxYph3ipyEJoUtcW3yE29LxItvkD7HIUJZnRQJrWu01anWICuKE8NIU1iO3cS4rG3PLCOy86WZl0qhBZZU7GAcxUb+GdYdSxrhgfSxrglz3LG0V3dPbLeo/qLIkzZR3hpdTl26d8FWnqqSJqw11ZATZO1jpbNNnEKrTLWxJyXEySyezUwijhS3M1HZ5kHdnafy6TTTpp1OzpGpFqi/S/yeg4IlpYEvZfKt3e6IIL0o68uZr7Ovlk/wAy+/FrZfqoVXf6RtiY65yzhmgAjJgAw+1FxyWmz7UAVeSEqQ2TuwFajdRGT8XKKM6NlczUlA8mWf0vRYiTitLY8+GHCPAwpps9NCSccMa8rUJargNDMGNshnXMCp3CoFIo1jmOVWMdk9yhZph84GjL1hyoc+6IGKUpIL3VaQ1rRhl0gqRwamfsi0eZE5PTg2Mm0AM3Fut7QPUIaZpLZGi2MtZWeU3P7RpF4s5fFKKlS1Lob0RY84dQAKABoAKgu2X0jTcC9I64WambKNAeULdOOclPDjlvuUjsvZCEBs8qkskoMIotTU5dsV8CGMYF+Wpdjqfs3ZXVVaRKKrXCCo6tTU04ZmDwKfYHb03zRNYrlkSnLy5aI7AAkDMgAACvCgGXKJjRhF5RaFGEXlLcnt9hlzkKTUV0OoYVEXlCMlhl5wjNYYOTZayqMIkIFKFCAMirEEg8cwDnCvLU+wry1PsdJsvZQjoJEvA+HEKZHCOrlyg8vTxjAK2ppYSO7Ts7ZpktJbyJZRPMXDkvZSLOhDGMFnQptYwX/k64cFBhpSlMqUpSnCkX0rGC+lYwVZVyyFlGSstBKNapTq565RXwo6dJR0Y6dGNjq7Lpk2dCkmWstSakKNTz4wQpqCwi0acYrEUdWC7JUkMJSLLDEswUUqTqYI0oxzgiNKMU0iCTcFnQqVlICjMy0Hms/nkczEeDDsVVCG2xQuXZlJM+ZNwSQMRMnAmFkDDr4jvJMLp26jNyF07ZQm5Bf+XS+kM3AvSMuAtTMrwJ4Q7w46sj/DjqyU22ZspRUMiXgVi6rhFAx1IEU8CGMYFu3ptYwUr4sEuTKly5ShEVmoo0Fcz6yYy3cFGmkjoWEVB6YmBvlfLN933RGePI2ylubGWvlU/yp74i1t8UVXf6eDTG3S64ca4q0pUVjrHOO2MBOAVf19JZkqes58xBqe3gOcQaLa2lWlsYq0XrMfGa0Ex+kZaA50A1OtAo8Ig79Hh8IJN8yGz2pyQBKlsa/VrkeNaQZGToU8t5wGnExlwsspxTzXQFR2VEWyZHTp56ggyJBJBslmG40lJn3gRVvPM0wotLOpgRdlQtpSZJOFBWqGpwEg+ZxGehhejfJo8WUY4e402YOnNNKAeGUWGftQduG04Z6NuqK/rAhF3HVQkmepiGHj0PASPAA0ACgAUACgAUACgAD3ztHJsxCuSWIrhUVNOfCA2W1jVuN4LY5ujaaTaGwKWV8+qwoTTWm6Am4sK1GOqS2DQMBiIbZaBLRnbzVUsewCpgLQg5yUVzZmzt7ZuEw/dH7wHVXBblvG33DVy3xLtKF5daA4SDkQYDBcW06EtM+YQgM4oAFAAoAFAAH2jHVTtPsjFerMEarR+tnnN9L5Zvu+6IzRWxpk9zT3pahJUzTojBvBhBQWKouu/02eS3ntE7TGcMQS1dTxjpZOTKZ6DsV/EhZo6K09VlXKYfNJHGJ1ovCWsqzrSs12mPMxVOTHQj0acqcIsewtYKFJaUd+cPJqWH0j1V8YEMdRohmbaWSWuFCXIFDhU0J7Tug1pCo2tWo8sD2vat5gJFZcuoApWrE6AcTrpwirkdCla0qfu3C1yCZhJdSq7seR8Dn4xGBVxKGfSXumANYGxbjlFG33cGm4k9MGtNzhSynsNCDzpxg5lY1NKwytd8yrItaF5iIO9xWndWKSe6QriNRRofU9nEPPKIeAB4AFAAoAFAAoAFAAxgAwO0dhreCOjozAI5Qk1GBhkaDQ5Z7szEnftLhRspU2ufUr3RK6W8ROYpLBONVDA4+oQApGRO8wdRlerosFTim/mar/5NLozBJjKrFcQC0NCQaVau6A5EbKo8LqyKy3xItyzJC4xVDiqADQ5Za5xBeta1rNqcv8AHaay4FSxyJNBTFjI89gCQob6Rp+kSb7Cs5VHcVZP6B3YcSRZwJTYjWsw0ocR4g6cB2RBh4lKpOs5T5dDRiA54oAFAAoAFAAJv4ZL2n2RjvPYvqaLZ4ked34vl3+77ixnitjTJ7hX+IApYLQeQ99Yij8QRXf6bPFrFZelrnmI24OWlkI3DdzTJxl6ACnJd5J5ge2F4bZ0LKGpvY9ElWKWgUDMKKCprGlcjvQlJLCO7XagymXuYYTyBFDANjnOTKWe6kU4SoqDQ9ukRg69Or6SxeFslSTmB5MFVpr0hHWw00oKDFupzirkkKfq9T/8AUQ2C8s8pjMDubWvaNfCK5NPhKUc4DKTiTxBWo8c4lGaUUkEbLaKsvAERYx1Y7NFCzWKZ8us7KhwCeGNBktW38IzYlrPO3SrP38j15rQoOEsAeBIrG4xqLaykSgwECgAeABQAKABQAKABjAQzzG12xpNqnLMVavNLVcZYQCZXdiw+ETyPUQoePbRcHyWMLmD3mGZa1MoDG0xD1NMQpiIp2VNOcRzZsjBUrNqp2fM9Ne47OxJaTLJJqTgGZ4nnAeRVeouvIo37dyyrNONnlrLcprLFGIBqaEZ6VgZptqzqV4eM8rPUx9w3mgs8/pnLtilFVZiSwVgepU66wJnbvbSUq8PBWE88jVbKz1ms8xMRWgUsVC4jiZgABrhUhaxJxbyE4emf27f/AE0oiDAPAAoAFAAoABt8rUL2mMl2swX1H0HueeX8vl3+77ixmjyHyluG9vJGKwz11qFH51gpbSyIqeqOO5gNnNjXVQxmSxiowGZNCMq8I6ChlZJp8Om45YUsGzs6zmc9A5mNWqGuVOBodfZEqODda0fD2ZDMtB5g76wNbnThDJwDXfAPjEa8zQyp24sEc8GHmk9oHqiGOt3jMGArXZAMfS1BVDQjPrMxzHEHLOFyib8qUU49ATYnqJn9oB7xw8IpyIpz3wbPZhqhcXooa8hnX1Q2Ii8wo7dQjdBqwPOJXMy116R5t7iTNdZJV5mM4hjAK56AVqTEJiY26qRWosyrZ0tSa4jrXWLZJdGMVhI3OzF4dJKAY9dThNdTTT1Rdcjzt5R0T2WwaESYx4AFAAoAFAAoAGgApW+6pM6nSy1emhIzHYRnAOo3FWi8wk0c2C5pEk1lS1QneBn4nOAKtxVqrE5Nl8QCRiIABM7Zmys2IyUqdaVAPaAaQGuN9cRjpU2ErPZ1RQqKFUaACgHhAZZylN5k8smEBAoAFAAoAFABRvJagdpjLdexfUbSeGefbRL84f7vuLGdLYY+YZ/iPLP8utOHI4VoeBxrSCKSYqTenY872T2iJpKmtQjRj7DGqjU6HS4fdqS8OXM3su8AtBSvONOo2yoamPapMieOsBXcdGHfBsyq8SlyMhfdzzZPWl+VTl5w7t8LZto1Na3Bl3X1LbFJnZJMGFq+ifRbjkYgZKLTUl0LtmAqZb5PLOHWjDhhPpA8Ij6mmVTbVEDX3d8wE4DL56S2PaGoCchnUwuUH0DxVsaHZOwushi4o804VG/AMie/PxhkVsZ7mrrml0QUscjDMZRub2gGLJblJz1QyYbbWSEnO65YmJOQzbFTLuqYVPY1Usqimixc991QBj1sFVO/KuR46DPnEpl3TU4po9C2ImdMwcf2seVRnDIs4nE3GEdJ6FWLnnR4AFAAoAHgAUACgAUACgAUACgAUACgAUACgAUACgAUAFa1rWnfGa5WYl4nn+0q/OX+7/1rGeK2L5YX2+mfMZ9Mz1f+xYiPMiUeh4ddruJ1H418M4fTgkQsUmmj0CzTmAA1G6NB6GFRNIsy7WOMA9Y6E6z++AEgbeNySZ/nCjHeNYhjY1Ggdadn5xUYXDsgCqTUMV3Kx303GIGwrRWxXSTeCjCgmiuVVfLPvyicsu3Qe8ja3RYxKlguxJUdYsanSpqT3wI59aprniJXs84VmTjkBVvAUX9IC8ouMVEwu1VmZ5cuYK6srHmaMK8N/hC6i2NkP4FC6rqmTSoQUUasdM9acYqk2apSUInsOx9os9jliVMmqjNTDiNMQApDk1FbnkuKtzmjRi8ld+q4Etcqihxnly5xKku5ym8BCXNU6ERbKIyiSsSSKsADwAKABQAPAAoAFAAoAFAAoAFAAoAFAAoAFABVtjUp3xmuOReB5/tK/wA5f7v/AFrCItYL4Ce2jVsk0c0/7FhcPeMktjxZM7UQNc/9Mao7LJnrGnua0N0eCYQXBNKfRzoO0CGqSZ0bSspxwydpg4xY6UU+gpVpYb4BqeCzKt3GAYmGpf8ASx/7ygKP3YK0i/EUhZjBcRoCcge2AtOl2JL0vAN5NDiJpiI0A4c90BWlSedT6AjaG1UVZK76M9OHoj9fCIY2K1TyRXC4YmSxymDqnerDNT7RAXrZXrXNf+C9KlsjYXXTw7RBgtrU1lFO8Kzp60phQAE0yFTUxWUVIy1LaM+Zpb2nMi1SzTCAoUFADkKkadsLdNrkeWrUpqTQFl7ZTVywEcjWsStWDPpkujDly7VWp/8AjAQek1fyjfDotmu3tqlR77I0lm2gpXpRXhhEWNUrCX7QzY7ak0VQ148R2xJjqU5U3iRZgKDVgAeAB4AFAAoAFAAoAFAAoAFAAoAFABRvI0A7TGS69qG0luefbQt84f7vuLCI8hrQS2vmUss08Cv/AGLCqfvL1PaeT2m1ImIilTrT941HNnJyZTtdpbycxCRRQaczWte0eqkDeGNpNwaZcsV7B9+e8Q+M8o9Bb14zjjqFZM2sWNaWS/JSusDLpYJ7TbSsrBUBQSYhl4w3yZNphtM4D0R/pgRq07GgmXjLs4xNQsR5NN7bu4c4BFWWFgBC8TMYu7VZjU/DlAUg8HX8z6Ng66qa5mIzgds1g3Vitsq3ScStRh+JTwMWTyY8Ok9uQNZWk1RhQ8ePMRJop4kau6b1JlpU54RDIswVbb1PBPbb3RFLMQBzp+sEsIVTtJSlhIzqbSJMORLHfhBYeIEK1HSVm4Lmjo3mnMVNNPbBqJdBxDexlsKz3VjRXUFeBIPtoTFoyOTxOg3BSSNtOmqilmYKozJJoBFjh8gfct/yLUZnQvj6JsLHcTStRxGufKIyRku2O1rMXEpquJlB44SQfWIkksCAB4AFAAoAFAAoAFAAoAFAAoABl8nJe0xkvPYh1Hmee383l3+77ixnjyNDW5Z29Ymw2jDrTLtxikLp+8tV9h4xZ0dxh6xNOtgFWArqBG2JghSlOWEHJhlzGYLixYVABUigVQMycq5RVJyZqVpKWwKnXewO8HcREuODVGzlSw0Ebul2haZB/EQ461LKishCZfLy8nlOp7qGIbwFeuqSzgG2q3PPIUnCDu49phanllLO+hVeHsEOkFml9VQ00jIbgOLHh2RbUbLq5jSWmO7YDaxvOcvMZnY+AG4DgOUSnky0qTfqm9y5LufkfExKNijEhtV0MBVSYiRfw88ixclreU2JDhYZEbjyIgRoVOM44Zq596TJ8oF0WqmtRrhpw4ftFjJ4MactghYZ+GWrHzQneSCRQeEWTKuOXpRn7Ta/lE2rUenmr/xp2/SbnpFG8m6lRVOGSG8bcFbAszMDP0U7Bh9sVIi0+ZFZLYcYR6gNpn4EHfEEyjsbjZGzNaCUBAwAGp3AmHROPf140UB/4m7W6WKQ5ZZf9V66t9EU4RScjylepmWQP/Di/ug+VLjCmZLRUJOjF8OLuBJikJ4MsJ5ye5XJYlkyJctDiVV1+lXMnvJh62NMeQQEWLDwAKABQAKABQAKABQAKABQACb+OS9p9kY7z2L6mi29zPO78by7/d9xYzR5Ghl7a+bSzTTuy94Quj7ya8f0mec3Ld1S06W2SKR9qu79Y6NOImwjNS1MvC3oTWgDnUtWvKGnoqbiztbVKORMvxp/7gHaFIKWZ09Gg7f0IyiGGnBPabKsxcLDx1iGslWYDaS6nkzAVYhHNNdP9EKcTj3Vs4S1R5ENkt9aAgMqigrrTtgUTp2lOLjusmouqyy/RGRzpv7jF0sGp00nssBySi8BFiDt7KhByiGSngzd5XeJM0TKdRjRuR3GA0QkGZRoARl2RIuW5T2nHkZWCoQswcDSpAI7smyiGRbyxNkOzMkGaFOVQfGmURE1V56aefmDbFKV3OMA05cDEMvHdJnVscMyYRSmagDQVI9eXhEESWC/e6tLkqwLIxmAAh2XIAlqgecNOyKzlpR5jjmnCKEmzBhV5YNdQ2WdNajdGGpW3PLzi09ySbcSSXV5QaYjKtTmRUHM8gTSkUjWnUyl0I04eUe2bFSZiWVRN4nAN4XcD646lvq8NajTDkaARoLCEADwAKABoAFAAqwAKsACgAeAANtGeqn2j7IxX3sRptfezzm+m8s33fdEZo8jS+Za2zINlnA1HZ9sQqj7y9eP6RndmkUSBQDrEnLmd8den7QtliB3NuFWYmoC6ncO87ok6FLJHKsVhJwmYpOeYYkeOkQbI6uiIv5ZJBrZ7StOD1w9nCIGqcl7ol2TNdKYwGXc6NiXuOo7DAQ9MuhzfdhE+Syg1qpKnnu9lIGsi5wUlhmEu+zAjIRGC9NKK2NJdjFe7SJQ7Odg3NnAUbc3qO8fr3xKF/I7lWgZAZk7hAwa2yWp13marIymh45e2IxkqqqRUsd0TpSlZgBUHqsCDlurBjBKrxlsjp7N0qPKOrDq8mGa/t3wBJ6WpAK7J+FgRqp9kQbPfHHcr22UFnMVdEBJJU1359TjrFCYZSwi3c9nw9cg1+k2bEf2jQQFKstMQbabbMtbEiiqmSruAr7eMIm9R4W8uvFm0wwtsCWc5AsqhftHgeUcx0Gqmoy1K0XHBXuW9SrIGUzJeReWTQUU5j2+qNC9DyjLCrh7m5urZm0tKSfZLU8gP1xJZiyqCaqARypujp045Skhyg+cTeXM8/ABaFUTBkShqrcxvHZD1k0RzjcIRJIqwAKsADVgAGy75lmbNlMcLSQCxOmFhUGsVcsFXJIlui3ifKE1TVWLYTyDED2RKeSU8lmdNCgsxAAzJOgiSR0mAgEZg5jvgAkgAB7UHqp9o+yMN97EbLL3v6HnV8nyzfd90RkjyNUo7lzaph8nm4q4d/4xFKK/UC4+CzP3RQS0w6Uy8THYj7RdtL0IFbS3mWmCQKhEALf3MwBz5AECI1dDuUafpTElmCysRHnHCANSBqB2mg7A0Buo88IpW285w6kslafRyVeQA/WsLcty84t+0VhtLzSVJwzs8LrkHIFcMwDI1oc+MSmUy1s9wzs3e2PquACchuBO8EfS9sSpZKzjtqQGNnwTpiDc5p7RFhQSkpSAvktmrLhrr6juMBKfc4stkwy5jhvKImJSeOJRXlSpiegVJeqMe4KmzWDFploLHfm59hpCnnI96ILGApdbpNXydomq+lGJKE7tcx4xdMVLKeUgjd1pYsSwoyMAe0axJSaTjkE3nZ0WfMoKdcmoJGpxaab4hk0q+iGGDrVeCginWYZAnhwhMpY5HMvOLKPppk7CZMU9Yri3DhwrrSMErp6sHIq3dacd2DbIxljBTIZtnQxp1ZRx3uyz8rLLUClNRyiYQ1CJxO3VGVTo3EZCgrSM9WLTZXC2Ru/4aX+km0T7PMbCjEOjEgKpC0I5VyjXaVPQkzZCfqweoSrXLbzXQ9jAxsUkxxMDFgIrTaUlqXdlVRqSaCIyiGzB7QfxJVCVs6B6em9QPujU98JdZIyzuktkDv8A7HtLyyUkS9B18RyOVSVIzHKKSulEp5v5GYa+WnPNmzOqZtQw0BAJpXs6o7ow1q7lyM06zYd2avu0SEUG0S1s69WWjICz6k4KEHfqTSNVGcsbjaVZ9yvtVtHNtFFxdUmiS09Ik0BbjDnWzsi0q7ysHrVillJctTqqKD3ACHo3rkXIkkAbWHqp9o+yMF/7UbbH3v6HnN7N5Vu73RGWHI2y5lja5/m07/fSELov9UXeJq3ZndlZlZA4qzDxNR7Y7FN5Rlsp5gDNsLJ0dqxgdV0Q/lA/SK8pHqLd5isF283obGvomVi73P8A6gkzTa+6QLvFX6xl4fOAJOqimRAOtRT1wtlqymn6Cpc4PTuynqKVIO6tQMu3OJTE0VJ1JNvZk00kLNdcqTgyduNqU8BExQ2a0xwwve1BPr9NFY9uYPsi6McnuSy3iyBMnRs8t0BdSJbWuFJg3NLNOw0ZfZEMbBa2n2M5fCmZLloiUCVd2yoa5IBz87LnCmTWg5TwuQ93KyIF3lwwG/IAVPr8YIo0KKUdzZXXIzYnLVm8IajDWmkZbatmWaWX+nMzBPZ1l7vZSE1G87HEvqk1yM2OULkcv5s1GzrKpRJxwhyVxfQqKKTyDEE8qwhUFKeTNOrl4RFfN1TkUzHl9UsVDijISDQ0I7I1Rp6eYh5TywTYV8oFJw1yBOn+5QVFhZRSW4ftd3qERlOQXr10zamUYnVUngW6Te5tv4U3TIcWjpEWY4YAMRVShFRhrpnWN1vGLRpt44WTZTNj7GTXosJ/tZl9hjQ6aNBm9tbLKsUoGU00TXNF8q1AN5I3wmppihNeppiYC1Xm8zN3ZzuBJoOwRkdSRgU5PqB7RbGOlfAfqIqhWvcL3HiwVNQDnUigPhCqi1YJwyta2DAqchvAByJNRTtrFFhbC5PBTtkwNRlBBAC5100oIfTbRPQO7JXhKlT5c2apcJkANQfpZ60zyhlKp6ty1B4nmR7Zd9tWcizErhbMVBB9cdJPO52Yy1LJfESSZ3bE0SX9o+yMHEPYjfYe9/Q83vVvKt3e6IzUmtKNk3iRY2rb5vO/30hCaD/VK3u1szJ7KTgpZTXrZ8ssqDnSOxSZy7F4izQX7YflFnqM5kndvZDqP25iLSSPR2lRrCAFrs7zLJJnJ1vk+JHG8KCCppyAhU0dCnU0TA7z1qQwZh6NOFajUGsUHznFlixSTOPRSQVQHE7HdzY9m6CO7KKSjyClpsimZLkL5qEO/h1a86VP3oahc6mtlXaFXafiWgGEAVrnqcvxROTJKrDXpzuQylmjcG7CInI5YJltzr5yN4H9IC6SQWst6JNQISFmJ5uPJXU6qWOQNdKwFYScJ/IopdU4mqylK1yYTQFHcCQDC3Fmjx1zDNiu15QxzOhlryOJvEmLITVu4Jcyle97TaiXIC4WNWY16x1pTcIhs4te/wAzxHkUrReFR0Vpk9WoOVQQeK8/bA8M0pwrrcq2yySAA8lnJBqVYaCucLaMF9awp08pgy0WhzVgpIWgJoaLU0FeZMUa7HCUeo9xXfMeaqjpAhbrsoZgg3kgaxZNsqsyLU0TC3VlMFU5koc+3hBKLZRxaZrZ1yP/ACufPdGVhh6Jc606RcbEeMKp2qScmNknKGx6F/DmzdBYZQfJ2Bc/eNVB7qRtpRwhlOOImnW0gw0ueZfxYuyc0xJ6Bnl4MJoK4CCd3A11jLXi2zDc023k81pMrkr1+yYz6GZtEkSrMnV/oYjurLJg8NlvV2Ddm2Xt01TaJ/kpUoYyZhpkBWiKNKwxUdsllSnjLKt6SJyqW6N6LhLGmXWUOtSNMiDGPwJKWSlSDceR3s/ZFtM2SsyYZaMwzI7clPMilYfCGWRSpJvctS7paRbhZ5hwDpgFY5Agt1SK5ERPhtTwMVLTPB7nLQAADQUjpYwdJLBZEBJm9tj1Jf2j7I53EfYjocP+I/oea3m/lW7vdEZaT9CNVVethG9JImBkOjNT80Ltt62C12s27MzetxdGoMo9YMDXQCOxpSOLS9PIks1vmyyGoCaUYbjxEWydehXwSTWZcTWd8HSULqQMzzB38xAdOFaMsFFjLC1n2cuK6o1Kd2WURg0uo2tjubeuQSzqJEsagAFm7a1gKpdWKyKRU0PWNWY6tXWpMQIuLmNKOFzJLUuMFSCR6x2cIjmed9UpuTe5BZbsYVqx3UqPbErY30a00ty9JsR3n1ROTQrmRO1gGtK+MQys7qaRzIkqcsx2ZRG5jlcVZPng7N3V3k9ucSir1S5sns124SSAtSKZjTsgwU0JE63Fi1oe2J0DVU08iZdmVAyAFdcolwF1p61hndn2eCDCKhag03Eg1FeOcGgx6UGbnsbS6JiIlE9ZRTQ604cYFAryI5mzyqxGIsK61OeeUTpIe4Rl2fDIaSakGlM9M8x2QYRGA/czBpYB1XI/pFkCCHRDhFiQPfrVIl7qVPOKtFGAzdEo+iIjSRhETXLL4Ed5/eI0hpRzarvLqJbMWlYlLoWNHCmoUnUCtKxZrKBxzzNTLSW0pjRAjDrgjXICjDfkAO6BJY3JwuQJkXRZRLMpJYKsxKy6VCFjU4Cc0FaGgORiFBAoxHtil2CMQVUgVZQxNOZFYGgaXI0UqXSgrFy5cEAGY26PUl/aPsjncR+GjocO+I/oea3j/Ubu90RjpexGyqvWwu4xOBxce9EWnx0Xu1igwg911GtSeUdx4ZxYlWfs+N0VwaE8FQ7NsTBgaqmCR9nzSmTdukTpY5XUksI4l7NAaqvcIjSwd5LBOdniNGy7INDMk56nlsklXJTWDTghSRYS6RE4L+ISrdY5QaSPEJVu5Rwg0h4jJf5YmoUeEToZVzO0sSjcPCDSyNZMtmHCDAZZJ0IGdINiG2cV7IsIlJnWCK7FNxKINiSSAgdliEBeu22KpYkZmmQG4CLYYYZc/ma/RbwgJwylec5XoRWuhy3QFHFlOkBGGcVpBgFkegOneIME7nLJwiA3EDSlDQjeIskwEgNa76xGHkjqaKzsSBi1iS6TLkAGV29PUlfbPuxzuJfDR0eGpuo/oebW8+UPd7BGKk/QjbV97C+OkyuuF6040MIp1PCq6kaalPxaWlheXe39n5vhGz80l/E5y4al+4mF619D83wiHxaXYPILuTC9MqYB+I19kLlxiS/aV8kl1HFtB9D83whMuONL2IPKPudLaAfR/N8Izv8AEcl/TX3YO1+ZPLmDgfxfCKP8TSXKmvuyjtvmSIq8G/F8IhfieT/pr7so6HzOmlINx/F8Il/iSSXw192QqJCwX6J/F8Ip/qaX9tfdl1b56kTzF+j+b4QyP4kl/bX3ZfyvzOflg+h+Y/tDY8fcv2InyvzE96f2DxP7Q9cab/YifKfMhN7U9D83wh0eLyf7SfJfMimX1lTB+b4Rf81l2B8PT/cQm+f/AM/zH9ot+aPsH5Wu4lv8/Vj8R/aI/M32D8rj/IkW/K/8Y/Ef2iPzR9iPy2Pc7F7f2fm+EQ+Ky/iQ+HR7kq3n/Z+b4RSXF5L9ov8AL13JrNemFsQQV5nL2Ql8ca/Yify9LqXxtA30F8TGeX4ikv6a+7DyK7kgvknIosLf4kl/bX3ZV2S7kBZSfNp2Nl7Ip/qaX9tfdi3ZrudMF4H8Xwhj/EjSz4a/3Kq1XcjLAbj4/CKf6mk/6a+7LqzT6kL2gfR/N8IsvxJL+2vuy3kF3ImtY+j+b4Q6P4gcudNE/l8e4pV6YCCEzHFvhD48ab/YiVw6PcnbaZh/xr4mGri8nyiX/Lo9zltrn+rTxMMXFH2J/LY/yA9/X41oCqyquE1yJNaim+M9zduvHGDXa2kaMtWTI27zz3ewRal7EFVetmlnyxibIecd3MxMktQRb0jBRwELwiuWSIIhxQNslWF6VnkLbZ2DETjHsGSRDGOUI55ENslDniYTKEexRskEw8T4wRhHsLbHM1uJ8TF5QjjkVi9yMueJ8YUoR7DUzhmMOjCPYZkiJjRCMexOWRtGqMY9iUzhhBpWeROWRERfSi2WcFBwEGEMyzhUHAQYRXLJAo4CIwgyyRBENIrlkgimlZKZZ2DFZRj2K5JFMZKkI9iWyVWPEwlwj2KtkomHifGKKEc8hTZ0JrcT4mGOEccimdzhnPE+MKcI9hqZEzHjDowj2GZImMaKcY9iU2cGNcYx7E5ZE0Dis8iU2RsInCLJsjKDgPCGYRaLZBMkKTmq+AjXSS0ozVW9b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TEhUUExQUFBQVFRgXFRgXFhcaFxUbGBQWGBQdFBoYHCggGBwlHBcVITEhJSkrLi4uGCAzODMsNygtLisBCgoKDg0OGxAQGywkHyQsLCwsLCwsLCwsLCwsLCwsLCwsLCwsLCwsLCwsLCwsLCwsLCwsLCwsLCwsLCwsLCwsLP/AABEIAMIBAwMBEQACEQEDEQH/xAAbAAABBQEBAAAAAAAAAAAAAAAFAAEDBAYCB//EAEQQAAIAAwUEBQcKBgICAwAAAAECAAMRBAUSITEGQVFhEyJxgZEjMkKhsbLhFCRSU3KCkqLB0QcVM2Jz8EOz0vEWF2P/xAAaAQACAwEBAAAAAAAAAAAAAAAAAwECBAUG/8QANxEAAgEDAgQEBAUDAwUAAAAAAAECAwQREiEFMUFRExQiMjNhcZEGFSNCUkNTgRahwSQ0sfDx/9oADAMBAAIRAxEAPwAoVYzKLUkvQAakk5Ujy6hKdTTE9S5xp09Ugkt0Wn6mb6v3h3kK/YyedodyVbstH1M31fvEeQr9irvKXcf5NNGRRh3r/wCUKlw657FPN0u5NKs805BHPZQ+wwiXDLroiPNUu5YSxzvqpvh8Yyy4NePoQ7ql3J0s836ub4fGEvgl5/FFXc0uhMkqZ9XN/D8YFwO8T9qFu4gyR5cz6uZ+GGT4NeNbRRRVoEDyJn1c38MLXBL3+I1XFNED2Wd9VN8PjDFwW87F1dU+5CbDO+qm+Hxh8OEXa5osrql3I2u+f9VN8PjGlcNueqJ83S7li67pdplJ0uaqU4ZE8CRmBGy14bNS/V5C613FR/T5htbGEaiSFIGhIqc2pqTpQ17AY6aoKD9MTFKs5e6R3002mUsDd5pqMtdc+7jDcTxsiq0Z3YltM+h8npQDqkk+vPTvrE5n2IxDuNakLGnQoRWlWTkM/b/oitSLl+0mEsfuB16XOOixpLYTa+alSDnvBOWXOMdxYKcMxWJGmldyUsSeUBUsU6pHRvUajKo7c8o5j4dcPobHdUu5LKss0ioRyOIoR41hMuGXPRFPNUidbFO+qmeHxjJPg14+hDuqXcnSzTR/xzfD4wl8EvH+0h3VLuTLKmfVzfw/GK/kV5/FCncQZI+PIYJld2Wvrhr4Ne6cKKKKtAh6NyKiXMPYPjClwO9/iMVeCIXss36qb4fGGrgt52GeapdyFrFO+qm+Hxh0OEXa6Eq6pdyNrBP+qm+HxjVHhlz1RbzdLuRPdto3SpvgP3hq4dcLoW85S7kLXVafqZvq/eGeQr9i3nKPcoXhY5suhmI6A5Atv9cLqW9SmsyNFC4p1NogG2TWDkAndvPAQ+j7EKq+9mmukfO5X+Ye8Ym0+OiLv/tmenx3jgDQAQT7Gj+coMAHUizqnmgCIAliQFAAoAEIAHgAUACgAUACgAUACgAUACgA5aAEYWbMYzVsaisuUA9pNf60yYSUUnMkNRnYU0FNIk6ShFUvFfN+35LqWL1nJ0iSZjgy1ItNpbcesBIQDgWC5cJfOJK0YPQ6i6+mP/L+wTvW/wBAHly5gExZkuViwlgrzDkFFOuwGdN2Vcogz07eb3a6ZCNivWXMcojYitakA0OE4WodDQ5dteEQKnCUfdsXJkwAE7hrAUeTFWq92d5jJ57zRZJH9prWe47M6/4jEnSjbqMcS5Jan/wXJ1+pKCLZyJgRnkCVQ1mTESvUem6lCdMznlAKVtKbbnt1z9eQWsl+ynCAtRnZlw8GQEzBXlhbPlECZW84t7ElhvuTNcJLbEWUuuRoVDYcQNPNJ0O/dAVlRnFZax0CUAoeABQAZTb4dSV9s+7HO4l8NfU6XDPiP6Hml4f1G7vYIxUvYjZV97NZdg+dS/8AMvvQWnx0VuvgM9KEd44YoAFAA0ACgAr2q2pL89gvbAXhTnP2oqLfskmmP1GkA7ylVLkEJU0MKggjlAZ5RcXhncBA8ACgAUACgAUACgAUACgAYwACluhRNmTBkZpDHLMMEwVU/ZyiRrrycYxfRMHnZVWLMzklrQs45ZYZYpKSldFIDcyOcA9XkklHHKOP8vqdSdl0DISxOGZOmaatNqAa8VUlQYCPOSxy6JfYI3HdYs8mXKBJEtAo3VpqTzJziBFWq5y1Csl1LLxAEkNMaa1SSWZmrmSdBlQDgIAnUcmslCx7MLL6KjEmW01q01M01Y9uZFf7jEjp3cpZ+eP9iOybLLLwFWq0uS8tSVyxTGDO5FdSRmOcBM7xy2fLKb+i6FC2bMypctUaY5boJkkH0i0wl50wmtBXMknQZb4BsbypKWyWM5+3JF/Y6xHA1oYUM6nRqBQJJQUkKPu9b75gF3lVSahHkufzb5mlEQYx4AFABl9uh1Jf2j7I53Efho6PDviP6Hmt4jyjd3uiMdL2I11WtbNZdy/OZf8AmX3om0+OiLr4DPRhHcOIKABoAGJgAzm1e0fycpLShmTD+FeP7QZRts7Xxnl8gFWpxMcRO8mIydnw4xWIrBHaFqMoBiSO7FfUyznPrKaVHHsgM9eyjUjnqbqxWtZqK6GoYVESefnBweGWBAVHgAUACgAaABQAKsACrAAoAFAAoAFAA1YjIZHiQFAA2IRGURnfBDabIkwUdQwzFDvBpUHiDQZRJKk1uiZRSDIcx4AFWDICrABm9tR1Jf2j7I5/Efho38P+I/oea3mPKN3e6IyUl6Ea6q9bNdYV+cS/8y+9Ba/HRFy/0GegiO2cYUAHDmAAJfW0MuzqS4bH6K0zfspugyPoW7rPC5HmdskTrSzT2xCYzVCngNOwcIrzZ6a3hGlHSgjISco68xNNNfXAM2l0JZ18qhAmIQp9NTUd/CDKKeWct4hJVR1xKQwIyiwnVKMsMsbNWsSJ2BskmacFb9KwGW/tlUp6480bgGA4I8ADwAKABoAMtadr1S3/ACNlpVRheurkVCkUyrxjLO40z0mSV1ipoJbo2slvZhPnskjyjSyGYUqrEZE0rEwuE4apFoXKcNUiCZtYhezsryxJmsykP1JmpCumIjEtR4EGKO53yhfmlqjjkHJl8SB0lZqDoqdJ1h1K+bi4VjR4se5o8WHcobUbQ/JZaFEM2ZNYJKQGmInnwilar4a26la1fw0sc2Vbi2sEwTRalFmmSCvSBmGEBvNIbgTlC6Vxqzr2F0rrVnXs0TX9fbhStlMt5oIDlmGGUCMVZmdcxkO0RNathYiFavhegiuq0S5CNarU4lPPIxY3FEoKKiUNCN9d9YKUlGOub5kUpKMfEm+ZZ2hv5pMuW0iX8oaa1ECmgphxFi2YC0pnzi1as4xTiMrV9EU475AF2baWmdKZ/kuEGWWlvjHRmjBTjLUwgVqeQMZ1dTxnBmjeVGm8F/ZOabSxtU1laZLBlDo3Bla1Z1oT52XnZikWotzzN9C9vJzbm+gMTb+dgM42X5uJvRmYJgr51KhSM90Ud3LnjYX52SWcbBvZvapLRiDtLR+kmBEDdZkQ0xEHsMOpXCnzH0blTW+wXs98SHKBJqMXDFAGBxBTRivGhh6qxbwmPjVi2lnmBbbtcsu3iyMtAyij19Nq4VIpplrzhE7nTU0iJXOmrpfIqStrp0yUrS5ckTTNmSzLmTcNejJr0ZpmaZ8op5qTWwtXU2vmQW2+hapYyGKWwDFSGlkslaIw86mh0zjNcVvFprJ1uEV9cm2ZC9F8q3d7oilPaKOpN7mvsi+Xl/5l96Jtl+smKuH+izeR2TkjQAcMYAPLr6vUT7ewOkustB2VJ9dYqegsaSVMp3vfSyukNanI/ZFAAO0msVcsHRpU03uZi0XpoZkx1Y5lVJ6o3Dt484W5nSjCKWxZkWwTFKy5jFgK4XpVuwgChiVLJEVpe4R2PvirNLOVd3AjKJUjPe0U/UgubS0xpqEUwMMJHZlF8mfw1GKfc32y94dNIUnzl6rd2nqiyPM31Hwqu3JhgRJjHgAUADQAeYbQ3d01pvHD/Uly5E6Ud4MsMcvZHLqwzORyatPNSbXNIz9gvHDKs8zyTTOktLlZtBLo9AWqd9cgBnmYzqWMMyxqYw+pLbWl/JxKVpBZbIztNYVLATHIlyK0oQSc+QizaxjJZyWFuWbTieZ8nkssw26VIE0A1aSyKhYtyKRO79MeoxPLUYvmabb5+hnWCacklzGUk6KSgCE+HqjTc5hpfY03focZdjG2+8/lRtU4gKMNmWYAQQaTlDEU1XLXmIyylrlqMc5a5avoX7znyHvF8bKbK86SJpr1CRIfCGI3YqeEWk4+J8i03HxVvsc3FPkfKJQnlTZF+U/J+k8z+oAvnZZLUCIg46vVy6E03DXiXtPRA8sWEtIFJYkHo+ShDh58I6MtLpPSdKWnwnp/wYadOIuKRhoR0iK9fNoJpqHpopNK8oxv4CMTl/06NFsRZ0U2kiZKeY+BnEkUlJ1SFVaanKpPOG23tYy2itMkuxndg7iNplVmzKyJM5isoZYnBxYph3ipyEJoUtcW3yE29LxItvkD7HIUJZnRQJrWu01anWICuKE8NIU1iO3cS4rG3PLCOy86WZl0qhBZZU7GAcxUb+GdYdSxrhgfSxrglz3LG0V3dPbLeo/qLIkzZR3hpdTl26d8FWnqqSJqw11ZATZO1jpbNNnEKrTLWxJyXEySyezUwijhS3M1HZ5kHdnafy6TTTpp1OzpGpFqi/S/yeg4IlpYEvZfKt3e6IIL0o68uZr7Ovlk/wAy+/FrZfqoVXf6RtiY65yzhmgAjJgAw+1FxyWmz7UAVeSEqQ2TuwFajdRGT8XKKM6NlczUlA8mWf0vRYiTitLY8+GHCPAwpps9NCSccMa8rUJargNDMGNshnXMCp3CoFIo1jmOVWMdk9yhZph84GjL1hyoc+6IGKUpIL3VaQ1rRhl0gqRwamfsi0eZE5PTg2Mm0AM3Fut7QPUIaZpLZGi2MtZWeU3P7RpF4s5fFKKlS1Lob0RY84dQAKABoAKgu2X0jTcC9I64WambKNAeULdOOclPDjlvuUjsvZCEBs8qkskoMIotTU5dsV8CGMYF+Wpdjqfs3ZXVVaRKKrXCCo6tTU04ZmDwKfYHb03zRNYrlkSnLy5aI7AAkDMgAACvCgGXKJjRhF5RaFGEXlLcnt9hlzkKTUV0OoYVEXlCMlhl5wjNYYOTZayqMIkIFKFCAMirEEg8cwDnCvLU+wry1PsdJsvZQjoJEvA+HEKZHCOrlyg8vTxjAK2ppYSO7Ts7ZpktJbyJZRPMXDkvZSLOhDGMFnQptYwX/k64cFBhpSlMqUpSnCkX0rGC+lYwVZVyyFlGSstBKNapTq565RXwo6dJR0Y6dGNjq7Lpk2dCkmWstSakKNTz4wQpqCwi0acYrEUdWC7JUkMJSLLDEswUUqTqYI0oxzgiNKMU0iCTcFnQqVlICjMy0Hms/nkczEeDDsVVCG2xQuXZlJM+ZNwSQMRMnAmFkDDr4jvJMLp26jNyF07ZQm5Bf+XS+kM3AvSMuAtTMrwJ4Q7w46sj/DjqyU22ZspRUMiXgVi6rhFAx1IEU8CGMYFu3ptYwUr4sEuTKly5ShEVmoo0Fcz6yYy3cFGmkjoWEVB6YmBvlfLN933RGePI2ylubGWvlU/yp74i1t8UVXf6eDTG3S64ca4q0pUVjrHOO2MBOAVf19JZkqes58xBqe3gOcQaLa2lWlsYq0XrMfGa0Ex+kZaA50A1OtAo8Ig79Hh8IJN8yGz2pyQBKlsa/VrkeNaQZGToU8t5wGnExlwsspxTzXQFR2VEWyZHTp56ggyJBJBslmG40lJn3gRVvPM0wotLOpgRdlQtpSZJOFBWqGpwEg+ZxGehhejfJo8WUY4e402YOnNNKAeGUWGftQduG04Z6NuqK/rAhF3HVQkmepiGHj0PASPAA0ACgAUACgAUACgAD3ztHJsxCuSWIrhUVNOfCA2W1jVuN4LY5ujaaTaGwKWV8+qwoTTWm6Am4sK1GOqS2DQMBiIbZaBLRnbzVUsewCpgLQg5yUVzZmzt7ZuEw/dH7wHVXBblvG33DVy3xLtKF5daA4SDkQYDBcW06EtM+YQgM4oAFAAoAFAAH2jHVTtPsjFerMEarR+tnnN9L5Zvu+6IzRWxpk9zT3pahJUzTojBvBhBQWKouu/02eS3ntE7TGcMQS1dTxjpZOTKZ6DsV/EhZo6K09VlXKYfNJHGJ1ovCWsqzrSs12mPMxVOTHQj0acqcIsewtYKFJaUd+cPJqWH0j1V8YEMdRohmbaWSWuFCXIFDhU0J7Tug1pCo2tWo8sD2vat5gJFZcuoApWrE6AcTrpwirkdCla0qfu3C1yCZhJdSq7seR8Dn4xGBVxKGfSXumANYGxbjlFG33cGm4k9MGtNzhSynsNCDzpxg5lY1NKwytd8yrItaF5iIO9xWndWKSe6QriNRRofU9nEPPKIeAB4AFAAoAFAAoAFAAxgAwO0dhreCOjozAI5Qk1GBhkaDQ5Z7szEnftLhRspU2ufUr3RK6W8ROYpLBONVDA4+oQApGRO8wdRlerosFTim/mar/5NLozBJjKrFcQC0NCQaVau6A5EbKo8LqyKy3xItyzJC4xVDiqADQ5Za5xBeta1rNqcv8AHaay4FSxyJNBTFjI89gCQob6Rp+kSb7Cs5VHcVZP6B3YcSRZwJTYjWsw0ocR4g6cB2RBh4lKpOs5T5dDRiA54oAFAAoAFAAJv4ZL2n2RjvPYvqaLZ4ked34vl3+77ixnitjTJ7hX+IApYLQeQ99Yij8QRXf6bPFrFZelrnmI24OWlkI3DdzTJxl6ACnJd5J5ge2F4bZ0LKGpvY9ElWKWgUDMKKCprGlcjvQlJLCO7XagymXuYYTyBFDANjnOTKWe6kU4SoqDQ9ukRg69Or6SxeFslSTmB5MFVpr0hHWw00oKDFupzirkkKfq9T/8AUQ2C8s8pjMDubWvaNfCK5NPhKUc4DKTiTxBWo8c4lGaUUkEbLaKsvAERYx1Y7NFCzWKZ8us7KhwCeGNBktW38IzYlrPO3SrP38j15rQoOEsAeBIrG4xqLaykSgwECgAeABQAKABQAKABjAQzzG12xpNqnLMVavNLVcZYQCZXdiw+ETyPUQoePbRcHyWMLmD3mGZa1MoDG0xD1NMQpiIp2VNOcRzZsjBUrNqp2fM9Ne47OxJaTLJJqTgGZ4nnAeRVeouvIo37dyyrNONnlrLcprLFGIBqaEZ6VgZptqzqV4eM8rPUx9w3mgs8/pnLtilFVZiSwVgepU66wJnbvbSUq8PBWE88jVbKz1ms8xMRWgUsVC4jiZgABrhUhaxJxbyE4emf27f/AE0oiDAPAAoAFAAoABt8rUL2mMl2swX1H0HueeX8vl3+77ixmjyHyluG9vJGKwz11qFH51gpbSyIqeqOO5gNnNjXVQxmSxiowGZNCMq8I6ChlZJp8Om45YUsGzs6zmc9A5mNWqGuVOBodfZEqODda0fD2ZDMtB5g76wNbnThDJwDXfAPjEa8zQyp24sEc8GHmk9oHqiGOt3jMGArXZAMfS1BVDQjPrMxzHEHLOFyib8qUU49ATYnqJn9oB7xw8IpyIpz3wbPZhqhcXooa8hnX1Q2Ii8wo7dQjdBqwPOJXMy116R5t7iTNdZJV5mM4hjAK56AVqTEJiY26qRWosyrZ0tSa4jrXWLZJdGMVhI3OzF4dJKAY9dThNdTTT1Rdcjzt5R0T2WwaESYx4AFAAoAFAAoAGgApW+6pM6nSy1emhIzHYRnAOo3FWi8wk0c2C5pEk1lS1QneBn4nOAKtxVqrE5Nl8QCRiIABM7Zmys2IyUqdaVAPaAaQGuN9cRjpU2ErPZ1RQqKFUaACgHhAZZylN5k8smEBAoAFAAoAFABRvJagdpjLdexfUbSeGefbRL84f7vuLGdLYY+YZ/iPLP8utOHI4VoeBxrSCKSYqTenY872T2iJpKmtQjRj7DGqjU6HS4fdqS8OXM3su8AtBSvONOo2yoamPapMieOsBXcdGHfBsyq8SlyMhfdzzZPWl+VTl5w7t8LZto1Na3Bl3X1LbFJnZJMGFq+ifRbjkYgZKLTUl0LtmAqZb5PLOHWjDhhPpA8Ij6mmVTbVEDX3d8wE4DL56S2PaGoCchnUwuUH0DxVsaHZOwushi4o804VG/AMie/PxhkVsZ7mrrml0QUscjDMZRub2gGLJblJz1QyYbbWSEnO65YmJOQzbFTLuqYVPY1Usqimixc991QBj1sFVO/KuR46DPnEpl3TU4po9C2ImdMwcf2seVRnDIs4nE3GEdJ6FWLnnR4AFAAoAHgAUACgAUACgAUACgAUACgAUACgAUACgAUAFa1rWnfGa5WYl4nn+0q/OX+7/1rGeK2L5YX2+mfMZ9Mz1f+xYiPMiUeh4ddruJ1H418M4fTgkQsUmmj0CzTmAA1G6NB6GFRNIsy7WOMA9Y6E6z++AEgbeNySZ/nCjHeNYhjY1Ggdadn5xUYXDsgCqTUMV3Kx303GIGwrRWxXSTeCjCgmiuVVfLPvyicsu3Qe8ja3RYxKlguxJUdYsanSpqT3wI59aprniJXs84VmTjkBVvAUX9IC8ouMVEwu1VmZ5cuYK6srHmaMK8N/hC6i2NkP4FC6rqmTSoQUUasdM9acYqk2apSUInsOx9os9jliVMmqjNTDiNMQApDk1FbnkuKtzmjRi8ld+q4Etcqihxnly5xKku5ym8BCXNU6ERbKIyiSsSSKsADwAKABQAPAAoAFAAoAFAAoAFAAoAFAAoAFABVtjUp3xmuOReB5/tK/wA5f7v/AFrCItYL4Ce2jVsk0c0/7FhcPeMktjxZM7UQNc/9Mao7LJnrGnua0N0eCYQXBNKfRzoO0CGqSZ0bSspxwydpg4xY6UU+gpVpYb4BqeCzKt3GAYmGpf8ASx/7ygKP3YK0i/EUhZjBcRoCcge2AtOl2JL0vAN5NDiJpiI0A4c90BWlSedT6AjaG1UVZK76M9OHoj9fCIY2K1TyRXC4YmSxymDqnerDNT7RAXrZXrXNf+C9KlsjYXXTw7RBgtrU1lFO8Kzp60phQAE0yFTUxWUVIy1LaM+Zpb2nMi1SzTCAoUFADkKkadsLdNrkeWrUpqTQFl7ZTVywEcjWsStWDPpkujDly7VWp/8AjAQek1fyjfDotmu3tqlR77I0lm2gpXpRXhhEWNUrCX7QzY7ak0VQ148R2xJjqU5U3iRZgKDVgAeAB4AFAAoAFAAoAFAAoAFAAoAFABRvI0A7TGS69qG0luefbQt84f7vuLCI8hrQS2vmUss08Cv/AGLCqfvL1PaeT2m1ImIilTrT941HNnJyZTtdpbycxCRRQaczWte0eqkDeGNpNwaZcsV7B9+e8Q+M8o9Bb14zjjqFZM2sWNaWS/JSusDLpYJ7TbSsrBUBQSYhl4w3yZNphtM4D0R/pgRq07GgmXjLs4xNQsR5NN7bu4c4BFWWFgBC8TMYu7VZjU/DlAUg8HX8z6Ng66qa5mIzgds1g3Vitsq3ScStRh+JTwMWTyY8Ok9uQNZWk1RhQ8ePMRJop4kau6b1JlpU54RDIswVbb1PBPbb3RFLMQBzp+sEsIVTtJSlhIzqbSJMORLHfhBYeIEK1HSVm4Lmjo3mnMVNNPbBqJdBxDexlsKz3VjRXUFeBIPtoTFoyOTxOg3BSSNtOmqilmYKozJJoBFjh8gfct/yLUZnQvj6JsLHcTStRxGufKIyRku2O1rMXEpquJlB44SQfWIkksCAB4AFAAoAFAAoAFAAoAFAAoABl8nJe0xkvPYh1Hmee383l3+77ixnjyNDW5Z29Ymw2jDrTLtxikLp+8tV9h4xZ0dxh6xNOtgFWArqBG2JghSlOWEHJhlzGYLixYVABUigVQMycq5RVJyZqVpKWwKnXewO8HcREuODVGzlSw0Ebul2haZB/EQ461LKishCZfLy8nlOp7qGIbwFeuqSzgG2q3PPIUnCDu49phanllLO+hVeHsEOkFml9VQ00jIbgOLHh2RbUbLq5jSWmO7YDaxvOcvMZnY+AG4DgOUSnky0qTfqm9y5LufkfExKNijEhtV0MBVSYiRfw88ixclreU2JDhYZEbjyIgRoVOM44Zq596TJ8oF0WqmtRrhpw4ftFjJ4MactghYZ+GWrHzQneSCRQeEWTKuOXpRn7Ta/lE2rUenmr/xp2/SbnpFG8m6lRVOGSG8bcFbAszMDP0U7Bh9sVIi0+ZFZLYcYR6gNpn4EHfEEyjsbjZGzNaCUBAwAGp3AmHROPf140UB/4m7W6WKQ5ZZf9V66t9EU4RScjylepmWQP/Di/ug+VLjCmZLRUJOjF8OLuBJikJ4MsJ5ye5XJYlkyJctDiVV1+lXMnvJh62NMeQQEWLDwAKABQAKABQAKABQAKABQACb+OS9p9kY7z2L6mi29zPO78by7/d9xYzR5Ghl7a+bSzTTuy94Quj7ya8f0mec3Ld1S06W2SKR9qu79Y6NOImwjNS1MvC3oTWgDnUtWvKGnoqbiztbVKORMvxp/7gHaFIKWZ09Gg7f0IyiGGnBPabKsxcLDx1iGslWYDaS6nkzAVYhHNNdP9EKcTj3Vs4S1R5ENkt9aAgMqigrrTtgUTp2lOLjusmouqyy/RGRzpv7jF0sGp00nssBySi8BFiDt7KhByiGSngzd5XeJM0TKdRjRuR3GA0QkGZRoARl2RIuW5T2nHkZWCoQswcDSpAI7smyiGRbyxNkOzMkGaFOVQfGmURE1V56aefmDbFKV3OMA05cDEMvHdJnVscMyYRSmagDQVI9eXhEESWC/e6tLkqwLIxmAAh2XIAlqgecNOyKzlpR5jjmnCKEmzBhV5YNdQ2WdNajdGGpW3PLzi09ySbcSSXV5QaYjKtTmRUHM8gTSkUjWnUyl0I04eUe2bFSZiWVRN4nAN4XcD646lvq8NajTDkaARoLCEADwAKABoAFAAqwAKsACgAeAANtGeqn2j7IxX3sRptfezzm+m8s33fdEZo8jS+Za2zINlnA1HZ9sQqj7y9eP6RndmkUSBQDrEnLmd8den7QtliB3NuFWYmoC6ncO87ok6FLJHKsVhJwmYpOeYYkeOkQbI6uiIv5ZJBrZ7StOD1w9nCIGqcl7ol2TNdKYwGXc6NiXuOo7DAQ9MuhzfdhE+Syg1qpKnnu9lIGsi5wUlhmEu+zAjIRGC9NKK2NJdjFe7SJQ7Odg3NnAUbc3qO8fr3xKF/I7lWgZAZk7hAwa2yWp13marIymh45e2IxkqqqRUsd0TpSlZgBUHqsCDlurBjBKrxlsjp7N0qPKOrDq8mGa/t3wBJ6WpAK7J+FgRqp9kQbPfHHcr22UFnMVdEBJJU1359TjrFCYZSwi3c9nw9cg1+k2bEf2jQQFKstMQbabbMtbEiiqmSruAr7eMIm9R4W8uvFm0wwtsCWc5AsqhftHgeUcx0Gqmoy1K0XHBXuW9SrIGUzJeReWTQUU5j2+qNC9DyjLCrh7m5urZm0tKSfZLU8gP1xJZiyqCaqARypujp045Skhyg+cTeXM8/ABaFUTBkShqrcxvHZD1k0RzjcIRJIqwAKsADVgAGy75lmbNlMcLSQCxOmFhUGsVcsFXJIlui3ifKE1TVWLYTyDED2RKeSU8lmdNCgsxAAzJOgiSR0mAgEZg5jvgAkgAB7UHqp9o+yMN97EbLL3v6HnV8nyzfd90RkjyNUo7lzaph8nm4q4d/4xFKK/UC4+CzP3RQS0w6Uy8THYj7RdtL0IFbS3mWmCQKhEALf3MwBz5AECI1dDuUafpTElmCysRHnHCANSBqB2mg7A0Buo88IpW285w6kslafRyVeQA/WsLcty84t+0VhtLzSVJwzs8LrkHIFcMwDI1oc+MSmUy1s9wzs3e2PquACchuBO8EfS9sSpZKzjtqQGNnwTpiDc5p7RFhQSkpSAvktmrLhrr6juMBKfc4stkwy5jhvKImJSeOJRXlSpiegVJeqMe4KmzWDFploLHfm59hpCnnI96ILGApdbpNXydomq+lGJKE7tcx4xdMVLKeUgjd1pYsSwoyMAe0axJSaTjkE3nZ0WfMoKdcmoJGpxaab4hk0q+iGGDrVeCginWYZAnhwhMpY5HMvOLKPppk7CZMU9Yri3DhwrrSMErp6sHIq3dacd2DbIxljBTIZtnQxp1ZRx3uyz8rLLUClNRyiYQ1CJxO3VGVTo3EZCgrSM9WLTZXC2Ru/4aX+km0T7PMbCjEOjEgKpC0I5VyjXaVPQkzZCfqweoSrXLbzXQ9jAxsUkxxMDFgIrTaUlqXdlVRqSaCIyiGzB7QfxJVCVs6B6em9QPujU98JdZIyzuktkDv8A7HtLyyUkS9B18RyOVSVIzHKKSulEp5v5GYa+WnPNmzOqZtQw0BAJpXs6o7ow1q7lyM06zYd2avu0SEUG0S1s69WWjICz6k4KEHfqTSNVGcsbjaVZ9yvtVtHNtFFxdUmiS09Ik0BbjDnWzsi0q7ysHrVillJctTqqKD3ACHo3rkXIkkAbWHqp9o+yMF/7UbbH3v6HnN7N5Vu73RGWHI2y5lja5/m07/fSELov9UXeJq3ZndlZlZA4qzDxNR7Y7FN5Rlsp5gDNsLJ0dqxgdV0Q/lA/SK8pHqLd5isF283obGvomVi73P8A6gkzTa+6QLvFX6xl4fOAJOqimRAOtRT1wtlqymn6Cpc4PTuynqKVIO6tQMu3OJTE0VJ1JNvZk00kLNdcqTgyduNqU8BExQ2a0xwwve1BPr9NFY9uYPsi6McnuSy3iyBMnRs8t0BdSJbWuFJg3NLNOw0ZfZEMbBa2n2M5fCmZLloiUCVd2yoa5IBz87LnCmTWg5TwuQ93KyIF3lwwG/IAVPr8YIo0KKUdzZXXIzYnLVm8IajDWmkZbatmWaWX+nMzBPZ1l7vZSE1G87HEvqk1yM2OULkcv5s1GzrKpRJxwhyVxfQqKKTyDEE8qwhUFKeTNOrl4RFfN1TkUzHl9UsVDijISDQ0I7I1Rp6eYh5TywTYV8oFJw1yBOn+5QVFhZRSW4ftd3qERlOQXr10zamUYnVUngW6Te5tv4U3TIcWjpEWY4YAMRVShFRhrpnWN1vGLRpt44WTZTNj7GTXosJ/tZl9hjQ6aNBm9tbLKsUoGU00TXNF8q1AN5I3wmppihNeppiYC1Xm8zN3ZzuBJoOwRkdSRgU5PqB7RbGOlfAfqIqhWvcL3HiwVNQDnUigPhCqi1YJwyta2DAqchvAByJNRTtrFFhbC5PBTtkwNRlBBAC5100oIfTbRPQO7JXhKlT5c2apcJkANQfpZ60zyhlKp6ty1B4nmR7Zd9tWcizErhbMVBB9cdJPO52Yy1LJfESSZ3bE0SX9o+yMHEPYjfYe9/Q83vVvKt3e6IzUmtKNk3iRY2rb5vO/30hCaD/VK3u1szJ7KTgpZTXrZ8ssqDnSOxSZy7F4izQX7YflFnqM5kndvZDqP25iLSSPR2lRrCAFrs7zLJJnJ1vk+JHG8KCCppyAhU0dCnU0TA7z1qQwZh6NOFajUGsUHznFlixSTOPRSQVQHE7HdzY9m6CO7KKSjyClpsimZLkL5qEO/h1a86VP3oahc6mtlXaFXafiWgGEAVrnqcvxROTJKrDXpzuQylmjcG7CInI5YJltzr5yN4H9IC6SQWst6JNQISFmJ5uPJXU6qWOQNdKwFYScJ/IopdU4mqylK1yYTQFHcCQDC3Fmjx1zDNiu15QxzOhlryOJvEmLITVu4Jcyle97TaiXIC4WNWY16x1pTcIhs4te/wAzxHkUrReFR0Vpk9WoOVQQeK8/bA8M0pwrrcq2yySAA8lnJBqVYaCucLaMF9awp08pgy0WhzVgpIWgJoaLU0FeZMUa7HCUeo9xXfMeaqjpAhbrsoZgg3kgaxZNsqsyLU0TC3VlMFU5koc+3hBKLZRxaZrZ1yP/ACufPdGVhh6Jc606RcbEeMKp2qScmNknKGx6F/DmzdBYZQfJ2Bc/eNVB7qRtpRwhlOOImnW0gw0ueZfxYuyc0xJ6Bnl4MJoK4CCd3A11jLXi2zDc023k81pMrkr1+yYz6GZtEkSrMnV/oYjurLJg8NlvV2Ddm2Xt01TaJ/kpUoYyZhpkBWiKNKwxUdsllSnjLKt6SJyqW6N6LhLGmXWUOtSNMiDGPwJKWSlSDceR3s/ZFtM2SsyYZaMwzI7clPMilYfCGWRSpJvctS7paRbhZ5hwDpgFY5Agt1SK5ERPhtTwMVLTPB7nLQAADQUjpYwdJLBZEBJm9tj1Jf2j7I53EfYjocP+I/oea3m/lW7vdEZaT9CNVVethG9JImBkOjNT80Ltt62C12s27MzetxdGoMo9YMDXQCOxpSOLS9PIks1vmyyGoCaUYbjxEWydehXwSTWZcTWd8HSULqQMzzB38xAdOFaMsFFjLC1n2cuK6o1Kd2WURg0uo2tjubeuQSzqJEsagAFm7a1gKpdWKyKRU0PWNWY6tXWpMQIuLmNKOFzJLUuMFSCR6x2cIjmed9UpuTe5BZbsYVqx3UqPbErY30a00ty9JsR3n1ROTQrmRO1gGtK+MQys7qaRzIkqcsx2ZRG5jlcVZPng7N3V3k9ucSir1S5sns124SSAtSKZjTsgwU0JE63Fi1oe2J0DVU08iZdmVAyAFdcolwF1p61hndn2eCDCKhag03Eg1FeOcGgx6UGbnsbS6JiIlE9ZRTQ604cYFAryI5mzyqxGIsK61OeeUTpIe4Rl2fDIaSakGlM9M8x2QYRGA/czBpYB1XI/pFkCCHRDhFiQPfrVIl7qVPOKtFGAzdEo+iIjSRhETXLL4Ed5/eI0hpRzarvLqJbMWlYlLoWNHCmoUnUCtKxZrKBxzzNTLSW0pjRAjDrgjXICjDfkAO6BJY3JwuQJkXRZRLMpJYKsxKy6VCFjU4Cc0FaGgORiFBAoxHtil2CMQVUgVZQxNOZFYGgaXI0UqXSgrFy5cEAGY26PUl/aPsjncR+GjocO+I/oea3j/Ubu90RjpexGyqvWwu4xOBxce9EWnx0Xu1igwg911GtSeUdx4ZxYlWfs+N0VwaE8FQ7NsTBgaqmCR9nzSmTdukTpY5XUksI4l7NAaqvcIjSwd5LBOdniNGy7INDMk56nlsklXJTWDTghSRYS6RE4L+ISrdY5QaSPEJVu5Rwg0h4jJf5YmoUeEToZVzO0sSjcPCDSyNZMtmHCDAZZJ0IGdINiG2cV7IsIlJnWCK7FNxKINiSSAgdliEBeu22KpYkZmmQG4CLYYYZc/ma/RbwgJwylec5XoRWuhy3QFHFlOkBGGcVpBgFkegOneIME7nLJwiA3EDSlDQjeIskwEgNa76xGHkjqaKzsSBi1iS6TLkAGV29PUlfbPuxzuJfDR0eGpuo/oebW8+UPd7BGKk/QjbV97C+OkyuuF6040MIp1PCq6kaalPxaWlheXe39n5vhGz80l/E5y4al+4mF619D83wiHxaXYPILuTC9MqYB+I19kLlxiS/aV8kl1HFtB9D83whMuONL2IPKPudLaAfR/N8Izv8AEcl/TX3YO1+ZPLmDgfxfCKP8TSXKmvuyjtvmSIq8G/F8IhfieT/pr7so6HzOmlINx/F8Il/iSSXw192QqJCwX6J/F8Ip/qaX9tfdl1b56kTzF+j+b4QyP4kl/bX3ZfyvzOflg+h+Y/tDY8fcv2InyvzE96f2DxP7Q9cab/YifKfMhN7U9D83wh0eLyf7SfJfMimX1lTB+b4Rf81l2B8PT/cQm+f/AM/zH9ot+aPsH5Wu4lv8/Vj8R/aI/M32D8rj/IkW/K/8Y/Ef2iPzR9iPy2Pc7F7f2fm+EQ+Ky/iQ+HR7kq3n/Z+b4RSXF5L9ov8AL13JrNemFsQQV5nL2Ql8ca/Yify9LqXxtA30F8TGeX4ikv6a+7DyK7kgvknIosLf4kl/bX3ZV2S7kBZSfNp2Nl7Ip/qaX9tfdi3ZrudMF4H8Xwhj/EjSz4a/3Kq1XcjLAbj4/CKf6mk/6a+7LqzT6kL2gfR/N8IsvxJL+2vuy3kF3ImtY+j+b4Q6P4gcudNE/l8e4pV6YCCEzHFvhD48ab/YiVw6PcnbaZh/xr4mGri8nyiX/Lo9zltrn+rTxMMXFH2J/LY/yA9/X41oCqyquE1yJNaim+M9zduvHGDXa2kaMtWTI27zz3ewRal7EFVetmlnyxibIecd3MxMktQRb0jBRwELwiuWSIIhxQNslWF6VnkLbZ2DETjHsGSRDGOUI55ENslDniYTKEexRskEw8T4wRhHsLbHM1uJ8TF5QjjkVi9yMueJ8YUoR7DUzhmMOjCPYZkiJjRCMexOWRtGqMY9iUzhhBpWeROWRERfSi2WcFBwEGEMyzhUHAQYRXLJAo4CIwgyyRBENIrlkgimlZKZZ2DFZRj2K5JFMZKkI9iWyVWPEwlwj2KtkomHifGKKEc8hTZ0JrcT4mGOEccimdzhnPE+MKcI9hqZEzHjDowj2GZImMaKcY9iU2cGNcYx7E5ZE0Dis8iU2RsInCLJsjKDgPCGYRaLZBMkKTmq+AjXSS0ozVW9bP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://image.tin247.com/vietnamnet/080402000142-64-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40875"/>
            <a:ext cx="2054225" cy="14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Kết quả hình ảnh cho bưu thiếp 8/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data:image/jpeg;base64,/9j/4AAQSkZJRgABAQAAAQABAAD/2wCEAAkGBxQTEhUUExQVFhUWFxcXGBcWFhcVGBcXHRgYGBcYFRcYHCggGB0lHRgcIjEiJSkrLi4uFx8zODMsNygtLisBCgoKDg0OGhAQGiwkHyQsLCwsLCwsLCwsLCwsLCwsLCwsLCwsLCwsLCwsLCwsLCwsLCwsLCwsLCwsLCwsLCwsLP/AABEIALABHgMBEQACEQEDEQH/xAAcAAAABwEBAAAAAAAAAAAAAAABAgMEBQYHAAj/xABLEAACAQIDBAcDBwgHCAMBAAABAhEAAwQSIQUxQVEGBxMiYXGBMpGhFCNCUpKxwTRicnOCstHwFkNTVJOi4RUkM2ODs8LxJaPDNf/EABsBAAICAwEAAAAAAAAAAAAAAAABAgMEBQYH/8QAOhEAAgECBAIHBQcEAgMAAAAAAAECAxEEEiExBUETFFFhcYGRIjKhsdEGFTRyweHwI0JSUyTxM5Li/9oADAMBAAIRAxEAPwCN2riLovuEcjvEBQzkknkF3kkgQN5Nc9h/agt7nKYZZ6avdslcP0U2kUDnOvE9peho8gxjlBitgsLUtc2P3dWlG7svMW/oxtAK3dcNuU9usAac7g8f9OJ0FRMj931Uvdu/EYLsfHcBcJ3H54STxkdpPDy0qcVIpeEryfuhl2JtI7kvAnxfTfxJA4TvjURV8Yz7CfUKq2i7+P7khh+iO0m5p+sxB+OQsatSZZHhdeWrsh4vQfaHHE2hPK9fn0PZ1amyz7oklo9RLEdENoJOVs8bgt86+Wcr8asU7FEuFYi99PJjZui+0+Icidct4aj/ABBp8amqi5kXw6vH3Y/FCN7YO0V/q73h85McJ7jE1PpYkFw7EX1j8V9RJOj20mgZLxGsjObYPKS7L5xUumjzZasDWv7MfVj230F2k39Yics9+4T/AJFYfGjrKWyMiHDKn9zQZ+rnaB34i0Y4dtfHr7Gv3VKOLXNFrwE17rRFYnoHtUaAFhB1GIGnhDMNfSKuWMpiWDqLcZX+g+1+Nq42mmXEW4nnrd31bHF0t2/gTVCotkR93oftaYNjEDTfnLTG4DKx/mas67S5SXo/oWRpS5oXw3V9te4TNt1HBrl8KB5DOWE/o0PiFGOt7+CLFTkKYnqz2uu4B9d64n0k52H8ihcTpPu8iXRsZv0C2yBrZukzoRibZj/7d1TWOw++b4Eujl2CJ6IbWX2rN8a8LhadN8o5j/XwNLr1F7SXoTUJ9gvhOhm1nj5u6pn2rl8LHpnzR6VCWOoR1vfyLYQl2ExY6t9pHU4iyvh219jrzhI+NY8uJx5IuipoPd6udoqAVv23I3xfvAn7SAcedOPEaXYyyLaGZ6F7VWYU8hGIX4S4/kVLr1J8/gWKoxN+ie1F/qrp01+fQzundckz+FPrdH/IuVVIKOj20/7O/Jjcz6b+JMcN88RFR61T/wAkTWIXNkhhuhm0mO7sx+fiD/4Fj/7qt42mlZakusxjolcfL1f7Q44m0J3xdv8AuByVV11PdEett7ob4noNtFZyur8QEvuP3wtN4qm+0sWLh2P4DI9EdqjTJcIkzlvLr77g0NVurB7sfWYP3n8Ay9CtqzAtuBwnEIAOHC5VTmnsDxtNbfIM3QbaoGqswHAYhdfOXA9KqeoRxtN+98hn/RPamYJ2bgndmxFsQD4drJqhoc+IUVomK/0M2pMOCumgbFIJPMfOaxUJU5C+8KK3fwEtodD9p2ULurZFBLML+fKoE+yrTw5edVSpSSuy6njIVZKEdG+0gPlL6h7jNBEDO5HHUSZrHk+w2dCKaec0Xo2n/wApqB7c67zAMH3x8KwsC/bprvZ49w52q0l3v5M1VxIIPHSukZ17Vyu4i7cZiQWjX6Inf9GR7J1rEbuQGyfN8SoJ48STqYjXWeGs0rJBFJDzo9i7jA5+6QXBUEERm7p5gweMHmKsptpmTUjDP/TehNG9V9xZEGS9Rci4Cqmd1Mg9AZoA4GgDgaLCDUCBFABhQINQIGkI6gAppMaEXFBNCDiky1CLColiYWgkBSAE0xHRQFwaAAJpAFzUErHZqYWDrcp3IuIoHp3IOIZ7oCkkgQCZO4eJ8Kd9CuSsiqYLai3c+Zuz0AxDsh7NrijISiPmFsQvtEwI1mJqmM3LfQwcyqTtF/uM8DiwwxVprxvWkMuCFW5ctEHMEug/OqAI0A0JEioU5zbeZWsW18NOjDM3dbvTUneluNjZ965b1Btd0/mtAn3GrKr9h2Npw2Malen2XRgCycwOYmQSBoOOp131gyR0lJqzza68vM0jYSAbSnLr2iwTM6kLp9o++tfgptOnrzPIsE7TpeJpe08TkQnidABv9PSuhqSyo67kVcsjZoYftAqojmYjjWNcrFRccEatrxGojUmPojeNTqeAobQEhs+AGOmp4CPx367/AAq2muZkUo6XHgvVYW2FA9PUViJ2hs1MRcYO1xWULkKXGTKDPeAGkkg6kHcKlyMijiJ0FeKTT3ukxS3hzDJdxFx7FpT2rXMizpPZsyqCQF1JniBrJiaKpTvJOEEpS2Sv6rxOw+OV1V2U9mQOwwyCXdNyvcUbgREAwqjU67gjOk4ycb6/3Sey7l/NeRJbBwLW1cuArXbhuFF1W3IVQg56KCTxJNJlVepGTio7JWv295KRSMcIl5SxUMCyxmAIlZmJG8THwoBp2vYG5eVYzMBmIUSQJY7gJ3nwoBJvYVFIiHFAjqQgpoJIScUEkIOKTLUxJhSsTTCEUEkwIpWC5xFMDqAOigArmkSiJE0Ews0Dsd2kUEWHS7TIsqHWVtC6gw6WphrhduRyZSqnwlp/ZHKq6krGp4pVcIxS5so6beIv94Qi8NSM5OYsRxOp14a86xXU1N7wjh66qq3OXyJTaHSgMkFp4xv14aVJ1TNeAzxcGtGXDoNjhjdndncAOXPYfhIgQfDusN3EaRWRSlnga+rh+qVVGGys0Y5jrWS5cUACHAIAJ51i1InURla+Vb2Zd8PC7QZspMNMkgQyw4MHWBA18fOtPhnaEJt2VzyDDJRcJN6Jl5xl3OuXEIyRubeBPAnUEedb13/uOpytENfwmRkC3C+Y6dyAPWYHkNdJmouXYIbYO/cN7ICCJyZQDownMTPvJ9daxY9LKeX/AKMSn07qWLJhcy5kYgxBBAiFM6HXUyDr4itpBW0NrTTjeLBx2KFq29wiQilo5wJipl9Kk6lSMFzdhubalE7X5y440A+sRJ7PUBQBx8BqTTLLyUnk0SG2BxF5LbiVZ0uNasl5d31BCkyJjcW19gnhT0Lq0KUpxaVk0nK2y7fX9Q2PwcthcIXdlu3Ge7JAVkT5y4CAB7THjNFwoyUY1cRZXiko9zei9ETn+0BaS26WkWxcuIgynK0OcqOFAggsRpMwZ36UzWxpOrKUXJ5km9dtNWOr+27am4BmYWQTdZYypAkgkkS0awJjjGlFiEcPUajdWzbLm/2G2L6SImFGIysM+lpGADOSYTSTAOhnkfSgtp4KcsR0N1pu+Stv6CPRa6qdpbYk3oW/fcxlLXM24zIACQAY7oFDQ8ZeeWcfc92K7l9efeMrG2EvYkYhpNpLgsYcCO9cchWukE794HEKGPGixfPDypUuhj7zWafclqo/Xv0LHjtrJaZVIJLOlvSNGcgKNTroZMTAEnhKsa6nRlUTceSb8kKYfaSveuWVDE2wpdtMgLbkmZzRrEbiKBSoyjTjUez27dOfgPqRSAaBiNy4oIBIBO4EgT5Urkld7CbkDiNd3jQTTE2FBNMIVpWJpgRSsFwAtMLhooFcIxikSSEGbfQTQmTpQWISD0DAc0CkFD0EBttXALiECkwynMjROVhzHERMiozjmVjFxeEjiKeV6PkyjbZ6PNbxBu3bY7J4zG1LKjAAEkQCoMTymdd1YFWjOOpu+DVJQwqoVGs0du9fUJjMDhGULYm5cbcqCST5VRFSk9DZQlVi26uiLv0T2R8hwRDxn7964BrBj2Z4wqgehra0YZY2NFiq3WMR7K00SMUxDFnuE92XnTLvOb091QnE6KCbvbTYt+0D/vlyAx1bmB7PCDXNUtaKR5Jl9ixqDNwPEQa6q2h2MNlcjr2DyXAyZR4MCQp+soBHuqt09boUqV9hPBYUW80SSTqTqTJk1KMUicIJDvMCT/PCplqQliML2iFG9lgQdY0Ig/Ci46cpU5qcd1qQ9rZ94ZEbJcFs9y52t2y4WIhsimdNN+sVJMzJ4mi3Kcbpy3Vk1fuJ/B4WCGYyw0ECFUHflB4k7ydT8KGzBlK+iEdrYB3ZLtsjtEFxYMgMrrBEjcQYI04RxmhFlGsoxdOWzs/NMf4LBtcSx2gVbdsW2CCSWZVGUuSBGU6gDiBrpU7mHOooSk4vV317n9RgejVz5MuGBUW+1zXYYhrylyxDNllQRlnedInTUMhY+PTOs1ra0eyOll6A4bBjFYrM0G1hTGnsPfjco3ZbY0jiSZ3UCdR4ehZe9U9VH/6GuMwL2kGHVgb+KuuS2+TvuXn/ADUWAq7pKz4BbTqqrPpZL2KaWnyXm934knb6OBLlk24FuzbKWwdcjk9+7Ed5yIAnmfKi5jTxspwnm3k7t9q5LwE9vWlsOt8kRatsLa6s/au0FwIOdmkLJOhYkzNCHhpSqRdFf3NXfctbeW7HvRbZT2LQ7Q/ONL3ADINxtXZifaPAcgPM0mVYyuq1RuOy0XgtvqTk0jEANAGOdYG1MRaxN20xIRjmQ80I0jy3elafFKaqO53HA6GFq4eMv7lo0V/FdKsRdhSzMzQuklidwAA3mq89Sb1ZlPh2FpapJI2zYdu4uHsi8Zui2gfnmgTPM1uYJqKucRXlB1ZOn7t3bwHZFMgmBFFh3AigYEUAJtQSQ1vGPWkTTEb7QfA0FlxBTE0AgwaZ/nSga1Ci36UhZQofWgjzHavQSsHsIAdABPIRNMjPYadKrsYO+RM5Du91TgrysWYKN8RBd5gekMSQNR4njSlA3tNpJ5nbX6mpbLwAubRdiSclyYgZYCEgbt+aDv8Ao+c83wtKTimlzfxPPMHTTqxT8S630muiOhG9wSNd4pE0IstBNAKI1oDYN22lBFhUUyKZC2o9DcvX/WmK/IcW0JNBGTsiTtLA31IxJO7EtoLcNtxaKi4QQrNuB5kRrG+KY6bgppz1XMS2Rs9cPZS0skKNSd7E6szHmSSfWgnXrSrVHUfP4LkhvgtmsMRdv3CCzAJbA3W7Q1jX6TNqfIcqCypXTpRpRVktX3v9loiRvMQpKiSASBMSY0E8KDHVm9SIwmALtbe4DCQ5zaG5eiJK/RVJOUczPAEu5e6iipKPPTy+r5k2KiY4M0COmgCG6VbATG2GtMAGgm2/FH4Hy5jiKrq01ONmZWDxU8NVVSPmu1dg06N9EMPg1BRc12IN1tWnjl4IPAes1GnRjBabluL4hWxL9t6dnIz7H3dqW8U2HXO7sJGUd1kk5bk7lHiSNdDWA4V1Nxuzo6cuGTw6qtJW9b813mnbBw123h7SXnz3VXvtMydTE8Y3T4Vsqaaik9zmMROE6spU1aLeiH1TKgIpDAigBK4KiTTGt8TpQTihs4ka8P5mgsSEiv8AP87xSJhfKgYRrlAmzktnfwoIpai6vJ03UErjq3QQYTbGG7XD3bf1rbAecafGpwdpIVGeSrGfY0YE4yM8T7QHeYTGvlPurJnDU6SDUHLx+pqexr3/AMi65t7kRw/4VwgecCfQ1x3ClLpINLSzPPsMrVV5lyupXTG7TGtwHzpFiEJHl56/Ggkmdp4UDDQKYgWBPIeFIiHtpFMWUlcGkCeJqSMSq7uwjj9sWLP/ABLir4TJ9w1qE60Ie8yyjhK1b3ItjrBYtbltXQyrCQYj/wBVKElOOZbFNWlKnNwktUK5vGpXI2BNMDiaAOmgLA0gOmgDpoA6aAMy2nj9rDF3MPbBbNqjADIEzEK+Y6LyI5jca18usZ3FHSUocLeGjUlut1zvz0NFwyMEXOQXyqGYCJMakeEzWwXec9KzbtsKUxBSKQwKQwDQARxSJIZ30pFkWN7ikaj40FqY3zjiCPL+FIlc7tB5+lMlcMG5CkMApPGgQe2sUBYfWRpQUSeoGJuhUdjuCk+4E1KGskhRV2kefSczXI+sNWnXfz1rZyjdux08W7yy9psGwLYOOvajQswAHEKiGTz79cPwVXmu5P5nC0Y2mS9zb+F/vFn/ABF/jXT5WbqOCxP+uXoxSxiEuDNbdXXdKkETx1FQasKUJU3lmrPvG20MXatAG66pO7MYnyG80WZZSo1KrtCLfgJYPEWroJturgfVO7zG8U2mgqUqlJ2mmn3hsRdS2pZ2CqOLNA8NTSSuEISm8sVdjcbaww/r7X+Iv8aeVl3U8R/g/Rj3H4nsrL3N+VS0cyBoPU1CTyxbMaEc81HtZnuI23iCQrXXJO8BiAPQcK0c8RUld5nY6qngsPFXUEReOxYVoYTxkmqIxc9bGSnGKFV6S3RbFsPcFtZgKxUaydY376ylOollT0Md4XDObqON2+YOx9sPZudrbY5uZ7wI4g1FVp05X5llbB0q9PI1p3aGgdH+nAusEvKFJ0DL7M+IO6thRxyk8sznMbwWVKLnSd0uT3LlNbA0Ix2jtmxYIF26iE7gTrHON8U7GRRwtat/44N+CFsFjrd1c9p1deakHXkeRosQq0Z0pZakWn3jiaRWFu3QoLMQANSSYAHiTupgk27LcjcP0jwrsETEWix0AzDU+BO/0oszKngMTCOaVNpeBJ0GKFdgASSABvJ0A86BrXREdc6QYUGDibAP61P407MyY4LEyV1Tl6MIekeE/vNj/EX+NFmT6hiv9cvRj3DYlLih7bK6mYZSCDBgwR4iotGPOnKnJxmrPsYhtDaVqyAbtxEndmMT5DeaVrllGhUrO1OLfgJ4Ladq8CbVxXjflMx5jeKGiVXD1KLtUi14i7iolaIV9t4b+8Wd/wDaL5c6eVmdHB4i11CXoxaxfS6uZGV1kjMpBE+YpNWIThKDyyTT7yA6XbSuYdEa3l7zEHMJ4T+FSikzZcMwlPEVJRnfRX0D9E8e+ItM9wLIcqMojQKp/E0SSRHiWGp4erkh2c/Mn1WoGvuNMVtrD2jFy6gPKZI8wskVLKy+nhK9VXhBsLa6VYM6duvqGX4kUZWE+GYtaumx1j8StzDXTbdXHZvqhDfRnhOsVZQVqkb9pj04ShWipq2q3MMuAkvv9oakxz8JPnW4cHd+JvIp3l4/U2PYV2MbfUlR3iAo395UYkn9iI8a864LNQqRVneSa7tDjoK0jN9v4Xs8TeSIy3Hj9EmV+BFdeenYCr0mGpy7l8NGXzqyuzhbqcUvT6Mg/FTVc0cxx+OXFxl2x+TKj00xJfGXdZCEIvgABI+1NTitDfcHpKGFi7avVhug+IyY20Jhbh7NhwMghZ8mg0SI8apKeElK2sdV66/As3WLcy4dV+tcE+QDH74qENzT8DjmxDl2IpOwsJ2uJs2wJzXEB/RkFvhNWPY6PH1VSw1Sb5RZoHTfpPatscOsNcuGG5W1JjX87w4b612JqrK4rc4/hmEm3GpLRLbvKJhjN6/zXKPIRNampH2EdLGd3YaYgIzcGYTqTy1Om6BUYZ4rsRc1F7kBjHYsYYfH4VsKcYpGsxE5uVk0GwWPZdDqJ1/nhSqUIz1Q8Pi5w0ZOYDGA+G6sGdJwNopqqjY+jO1xdw+rS9tTm5kDcfdW8wtZVIJc0cTxDCOjW20b0MZxeKa67XHMu5LMfE8vDgByrMO+oUY0aapwVkib6DbUNjF29YS4RbccIYwp9GgzynnQzXcawir4WTtrHVfqbRUDgTOOtbahzW8OpOWO0ccyTCA84gmPEVJI6r7OYVPNXku5fqZ9FM6s2joHjWu4K2zksylkJO8hT3ZPExA9Kg9zzvi1CNHGTjFWWj9Spdae03N5MOCQgQOwH0mJYCecAfGpI3n2cwsMkq7Wt7LuKISKZ1FwMw5igV0bJ1ff/wA6x53f+69QlucBxh/86p5fJGZdKsY13F3mY7rjIByVSVAHunzJqZ2HC6EaWFgo81d+LEtg7VbDX1urJA0dfrIfaH4jxAoauTx+EjiqLpvfl3M2gMDBBkEAgjiDqCPSqdmefrv3MJve0fM/fV3I9Kpe5HwRp3QFZwK/rrn3JVU9zjOMv/nS/LEY9ZCRh7Z/5o/cenAyuAv+vL8v6oU6v0/3WedxvuUUp7kONS/5Vu5Dfpzt5rUWLRIYiXYHVQdyjkTv8o504LmW8IwCrf1qi0Wy7X2+RQkQsQACSToAJJJ5DiasOobjCN3ol6DjEbOvIMz2bqLza26j3kUFMMXQm7QnFvuaND6sFBwl39efd2aVXJ2dzlOPv/lr8q+bM125hVt4i8mhCvA0kD2vjXQaTSlJ7pGXFxnHNLdpGhW8S1vaN3VVBMmdSQpU7yeIkeE15Rg5OKpSSbtJfHc5Bq0iF6ysLkxpaNLiI0+IlD+6PfXdR2O6+z9XNhcv+Lfx1HnVZfi9fT61oP8AYcD7nNKaMf7RwvCnPsbXqv2Kdi72e47/AF2ZveSfxqR0FCGSlGHYkjsLf7N0cfQZW+yQfwoYV6fSUpQ7U18C49al4G/aQcFZ/tNp+7UII0H2bh/SnN9qXoVrYeKNk3b6+1ZtOVPAO8WkPobk+lKrLLBszuL2lRjS/wApJeS1fyIXb1pgqvMnKCTxnfPjWooSjKUkYuLUo0lJchza2rFj5RH/ABHh/DTJp5QTUJUvayCp4mDpOr4epE4C8yvcLa5Si+BDMO8PAj96rakE4pIpoV5dJLNyt8TsXbN1VuLMsSN2ggsCPMQPfSg1BuLHUTrxVSHbb0GWNtXLUl4GYnSddSDMcKvhKMtjCrRq0U5TJ3ZLZgp48fKsTEK1zdYOWaCZZuju0WtXgdYIZTHEEER7491U4WrkqJkuIYdVaVuejK+VjTlpXSJ3Rtk7q4FANJqzN52Fj/lGHtXeLoCf0h3WH2gageZYqi6FadJ8n8ORj3S3HdtjLz8A5Rf0V7o+6fWpne8KodDhIR5tXfmQ9BsTX+rT8hX9Zc/CoPc4Lj346XhH5FN6zvy3/pJ97VJHQfZ38I/zP9BLq6x1qzime86ovYuAW3ZsyEDz0NDHx+hVrYeMacW3mW3gzR/6U4P+8Wvf/pSscp924v8A1y9CSsX1uKroQyMJUjcQeIpGI4OEnGS15mGbb/Kb/wCuu/vtUz0jBfhqf5V8kMo/n7/vHvpmTdXsah1ebT7XDdmfasHL4m2ZKH01XyAqqa1OK41huhxOZbT18+f1Mxu+0fM/fVh2dL3I+C+RqPV4P9xH6259y1TU3OK41+Ol+WJP3rAYQyhh4gEfGoJ2NfGTWzBtWAohQAOQAA+FApSb1Zk3TMH5bfnmvuyLHwrIjsjt+EW6nC3f82SPV7tWxh7tw3iFZlVbbkaLqc4n6MiNfCiSbRhcewtevCHRq6Td0vgaZh8QHEo4YHirZh8Kq1RyUqeV2at5HELbV2AVRq7QAJIXeY3mB8KlFZpJC1lJehgWJvdpcusZYl5MEAD2vGulUVdq1zootaq19i/40BdoO2VBqSWY6+wRvg8CePHxryCi3LCqKb8F4nLSWo761sNKYe6d4LIf2gGH7p99d3T91HTfZqradSHak/T/ALKXsTaRsXGYfStXk+1bbL/my1M6DH4brFOMeyUX8dfgNcBYz3LafXdE+0wH40zIxFTo6U5rkm/RBtp4fs71239S46fZYj8KQsLUdSjCb5pP4Djbm0jfuK5MlbVpCfFUAb/NmosUYDC9Xpyj2yk/K+hL9HdgvicBjMntFrIQbpKN2jLPiI9YqmvFyjZGo4ziVTxVGL5Jt+ehSbuMKSlwGBx4r4Ecq1nRa5o7kutJRyzV0DsvDg57Kw9u5LZZghgJOWd0xoeBA4TTnLaT0aKKdCKUoRd4y+DA+Q6QpzRpB7rAT7LTu8jx3ZhQ2TjFXswHt3LeihtdYIIYHieR9DVdoyftGTedNNQ2GGIwF69JK5R9ZzlA9+vwq+EowRrMRRr4l6q3ex5YxWqWrWsAZm3T5DgKhOGa8pGbQrZXGlT5bsv3RHZIvOxZh82uePpEaxHqKqwtJTqaaJC4lxCNK1NayfwKmN1b06Uf43BZbOHuxpdW4P2kuMD/AJStBh0K+avVpP8Ata9Gi49B9u9ngMUCdbALpOntggAftj/PSa1Of4xgc+OpOK9+yfl+xSdmYQ3b1u2NS7qvvOppnSYmqqFCVTsT/Yb3BqfM/fQW0neCb7F8jXOrT8hH6y5+FQe5wvHvx0vBfIp3Wd+W/wDST72qSN/9nfwj/M/0KrbtljCgk8gCT8KZvJTjBXk0vEU+R3P7N/st/Ci5X1mj/mvVfU2vowpGDwwIIPZJodKgeeY1p4qq1/kzG9t/lN/9dd/fapnf4H8NT/KvkiZ2bsrttmX3A79m/nHivZqHHu1/ZFK+prMTiug4nBPaUbP10GnQzafyfFIxPcf5t/BWIg+jQfQ02ZPF8L0+GdvejqvLdehD3vabzP30Gwov+nHwXyNQ6vTGAk7hduE+ULVVR8zi+Nfjmu6IzvdOkVxoMs6gA5gvEzO+NYjwnjWujjVKW2gpcMnGN769gpjOmqKxyZSoOkz3hzDcAfI0PHLO4paDjwuo6edu3cE6U7B+W27eJw+rlAcp0zqdQOQYTH/qtjTmmk0XcM4j1STpVfdv6P6GeYrCvbbLcRkbkwI9076tOtpV6dVXpyT8Atm6yHMjMrc1JU+hGtBKdKNRWmk13l12f0sa7g79m6ZvC02VjpnXcQfzgD6gVfhYXrx8TlcdwvoK8atNew2tOx/Qzm3c9qPrD2QI4+g8q3dNvW383FRm0nb+bms7N2eLu0XLJ3VfUsdSQufQcpAHrHOvLOEU1OUE3td28Dm6isTPWLhs+BuwNUKP7mAPwJrromx4JVyYyHfdeq+pjdTPQSd6DYXtMdYHBW7Q/sAuPiBSexquNVejwU7c9PUHpzhsmOvfnEOP2gCfjNC2DgtTPg4d2noQNM2pr/V/hsmAtGILtcc/ayj4KKrlucDxmpnx0+6y+GvxKV1siz26Koi4Um4QIGp7h8TvnwisKvUjGSXMxaPEo0V0U1dPn2FAw2HGbIxA4qwMFT4EbqqnJpZkbzDxp1PYb05MdX8Nikkyt9OVxQ7D19r41XGpCemxbUw+IpO6aku/cDC7TvEd1LUbokiP2WuCKclFaXJ0p1WrqKt/O0Xf5zRrU+ZUD0hyfjVd8uzMnKqmjiyR2fgOSqo8B/M1ROcpcy+MIUlpEc7Iv3rGLJtDtGIIZFBPzZAke6DPAiraM3CayrU4HHucMa23dt8iJFb5ao9Qg80U7WLrfwOfYllxvtXXb9k3GU/Eg+lHM5ynX6PjM4vaSS+F0U1LhAYAwGEMOYzBoPqoPpTOilTjJqTW2q+XyLR1aYPtMcrcLSu584yD4tPpSexpftDWyYTJzk0v1Ktc3nzNM3NL3I+C+RrnVp+Qr+sufhUHucNx78dLwXyKd1nflv8A0k+9qkjf/Z38I/zP9BTqraMY/wCof9+3Q9iH2kV8NH8y+TNVN78741GxxmTuAzTQxpWMI23+U3/11399qmek4L8NT/KvkjQOq1Zwt4Hd23/5ioS3OW+0X4qFv8f1ZQ+kWzPk2IuWuAMqTxQ6r58vMGppnTcPxPWcPGfPZ+KI6gzTU+r+1m2eV+tcuj3qoqqavocPxqWXHt90TOMRs9ldlb2kJU+YMGufleDys2cZ9KlNczsRhiYABJ0AHE+AqMHd6FlV6amsbKxdiwlvCvdRbttEBVjlklQe7Oh38K6CnBqCRzdSlWq3rKLcW3qiaewriGUMORAYe46VPUw8zi7rRmZdZGzsPZuW+xVUdgxdF0EaZWyjRZ13cqmrnXfZ/EYirGfSNuKtZvt56lVwFgvcVF1ZpAHmDV9CooVYyfJm5x04ww85S5IiVEFw2gBAgMPHiN9b+MNXrY5iK31t/Ga90fvn/aFwQdbkST/yn3D0HuryrhLy1qaT5M0VZaMue0sKLtq5bO50ZfeCK6xblVGo6dSM1yaZgF+yyMUcQykqw5EaEVYeoUqkasFOLunqXbqpwDG9dvR3EtlAfz2IMDyUGf0hUZHN/aTERVOFFbt38kF608CRet3o7rJkJ5MpJE+Yb/KacSX2cxCdOVJ73uUpELEKoJZiAAN5JMAD1pnRzqRhFyk9Eb1gcL2Vq3aH9XbRPcoBqvc8xqVHUnKo+bb9THuneAuNj7qqpZmKkBQWMFRGnOtPXT6Zo1tZN1GiIxHQ3GBGu/J3yp7UxmjUkgbzHGOdXUqc8rTWhtOF1pUm1LbvI/CbQuqcqmZ3TqR5VCVOHvHSUcXUlLIuZ1ztIzPbnXU6fGKg3CT0kZSdSnH2ocx5gVJIC22LExAWTPlVMqU3szIWJpQWaSsaR0a6GMctzEyvEWp1/bI3eQrLw+Cd81T0NPjuNJpwoLz+hbzgLVtHNu2ikq5lVAOo11rZRpxjsjnY6zTe9zBxVp6kaz0NwYvbJFo6BxfWeUuwB9KjzOE4rVdLiTqLk4v4GU3rRRirCGUkEciNDUjuKdSNSKnHZ6mk9U+BK2r14/TZUXyWSx97R+zSe5yH2krqVaFJf2q78WZrc3nzNM6+l7kfBfI1zq0/IV/WXPwqD3OF49+Ol4IrfWns1xeS+ATbZAhP1WBJE8pB08jUkbb7OYmGSVBvW913lFIpnT2AyjlQKyNk6vgP9n2PO7/3XqEnqcBxj8dU8vkjKdt/lN/9dd/fapnbYH8NT/KvkjQuqr8mvfrh+4KhI5b7R/iofl/VhOszY5e2t9RLWpD/AKs6z+yfgx5URfIfAcYqVR0pPSW3j+5mc1M7I2DoBhSmAt5hBdnuAfmkgKfUCfWq5bnAcYqxqY2bjsrL0E+k/RrtT21oDtI7y/XA3EcmA9+6sHF4TpfajuQwWNdF5Ze78hHo10ZysL14QRqiHgfrN48hw891eEwbh7U9y3HcQ6X2IbdpT+sb8uf9G3+6K2sTo+A/g14sr9nFOohXdRyVmH3GnY2kqFKTvKKfkhJ3kkkyTvJMk+ZoLYxjFWSsjQegHRp7ebGX1yhEY21YQSSplyPoiJA5zPASt2kjkuO8UhVXVqTvr7TXyMruPLPOksDAEmNeMTFdQ8t5XMWMleVzYOiVkNj7zSxKlmBnTRVSAPO4T6V5jwePtLRaJ+O5rMUrF9NdGYaIvH7Bw15s92xbdvrEanlJG/1p3MuljMRSjlpzaXcx3h8OltQltFRBuVQFA56CgplOU5Zptt9rC4rCpcUpcVXU71YAg+hoHCcoSzRdn2oa4DYmHstmtWbaN9YLLDyJ3elBbWxVesstSba7GyI6WdKBhXVDoWQsDv4xx/nWsPFYh0rJIzuG8Mli02nomV2z1ipkkoq3dQzQO9Hsn3c6xljna+XXmZ9X7OyhN2emniWnoZ0iONstcK5SjlDG46Agj31nUKzqRuzU4/B9VqKF73VxDbfQnC3yXCC3dMkOndBbmyjQ67+NFSjGSZXQxU6UlJcip/0YxAOU2SZ00IKn1ndWnlg6qlsdN96YecL5jQdlbHs4cfNW1Uxq29vtHWtxTpRhsjlqtadV+07khV1yk4iRB3Gi4EcvR7Cf3Wx/hL/CmZHXsV/tl6sf4bDJbUJbRUQTCqAoEmToPGgx5zlOWabbfaxhj+jmFvPnu2UZ+LagmNBmykZt3GncyaOOxNGOSnNpEjZtKihEUKqiFVRAA8AKRiSbk3KTu3zI/wDo7hP7rY/wl/hQZXXsT/sl6sfYXCpbXJbRUWScqKFEneYFBjznOpLNNtvteoe5bDAhgCDoQRII8QaBLR3RHHo9hP7rY/wk/hQZKxuJWiqy9WFPR/Cf3Wx/hJ/ClcfXcT/tl/7MeYewltQltVRBMKoCgSZMAeJpFEpSnJyk22+bGTbDwpJLYewSSSSbakkkySTHOi5esXiEklUkku9jrB4O3aBW1bS2pOYhFCgmInTwoKqlSdR5pybfe7ixE6c9KFoQT5kYnRzCBs3ya1O/2NPs7vhTuzJljsS45XVlbxJQXATvB/CgxcuVBqQAxQISxODt3BluIjjk6hh7jUrkoVJ03eDafcyKv9DMC5k4dR+gzoPcrAUZmjMhxbGwVlUfnZ/Me7O6NYSyQbdi2GG5iM7DyZ5NJtsx6+PxNbSpUbXZy+Ap0mn5HiY39jc8/YNXYe3Swv2oxqds68TzWXyl44sN7SePv866iLyuV1z+pt4Stc2DoZjVGOugliWLoNDlkhHid262fhzrzDhV4zXY1b0ZRjI6eDNDJroTXIIaZICgZ1AAUDIHpd0aTG2spOW4km2/IneG5qYE+VU1qEasbPczsBj6mDqZ47PddpmuwerzEX2PbHsbasVJOrMVMHIvESD3jpymsCnhJN66I6PF8dpQiuj9ptX7l49/cWi70lsbMb5Illsiakn2mzLmzzxkn4QN0VZKuqL6NR0NfT4bW4jB4mU1d/pyJ7on0lGNW4yoVCMFB4NIn3j8RWRQquor2sa3HYJ4WSi5Xurk7NXGEdNAAzTAGgAwpoiGpgdQI6gDqAOoA6gYBoYBDUSQQmkMAGgGcWoEGMUxajPEuGu27J3MruRuLZSgjy78kcYHA6tbFkYtQc1yaXrf6EdtHYWHZkW3bW1dYki5Zi06KPaaUid4EGRLDTSmmZFLGVo3cpZl2S1T9f0HOwLrrnw93V7UHP8A2qNJV9fpSGDeKk8aGV4hQlarT2ly7Gt19CZFIxgRQJiWOxqWbbXLjZUXedTxgAAakkkAAbyaCVOnKpJQgrtjm08gHUSAYIg+o4Ggqas7BnUEEHUEQfI6GgieYts4TscRftA6W7hWSJJgsAd/IV2FNucVJc0n8DZxk7adxddk7SybQJDH2xoBOgIzAyDwkT415Th/YySS58+8y8RG7ku42MmumNKkELii5JRYTtKCWUHtKLiynZqB2BzUXFYre3emVnC3hauB5gMSBuBmD4iRFY1XExpyytM2eE4TWxVN1KbWmg3GEwu1rVu86NCOwB9ksBvXMNShJnzFCUK8VJoWfEcPqSpxlutf52liweGS0gS2qog3KoAA57quSSVkYM5SnJyk7sVNSIgzSInD+eFAwwNMQYGhCYYVIQNAHUADQICgZ1ABDSZIKaiMTNBIAGkJrUED+NMi2dOnKmMh9pXLV7K9q+i3bJlXVhcAJEMrqD3gw0iZ3RqBTRl0Yzp3jOLcZbrbzT7gMFbxDF3uLbtm5HeVizKg3IFKgA6sZJOrbjFNtCqdCrKDbt8/UDFbQFtla2udny2bYGikjMzEtr3VAOv5ppDp0XNNSdktX8Pmdgts3Gu3F7jJb7mZVKm5d0LKoLGAmsnXf4GpBUwsY04y/uetuxcvUQTpG5SRkLXLpWyYIXs1Az3XEzkWHMyJAXdNKxY8FFPXZK8vHkl3vTwJTEWu3vIGnsrMXCCNLl36A14J7XmV5GgxYS6KDa96WngufrsTAakYtguIxARGdtAqlj5ASacYuTSXMVjy3jsUbr3LhM5nzSx1MyeFdjGGjitLWRkxkWe9cPypznAjNoFGgy8Sd3u4GvKVFdDtr+5u6q/rd37G4veJA8hPnxror6GkhATNylcsygG7TuKwIu0XCwcPRcVgwegWUjds7DsYrJ2yBsjSOB/RJGpXjHgKhOnGe5dQxFWhfo5WuSVm0qKFRQqqICqAAByAG6pqyRjtuTu9w00CaGGMZu1UHMLUGck6vIgMV1AieX3VbC2V9oCVrFlWxAZiUtBWEyTqpJE7zqBv11qbp5lG27+oBbOJuOmGM964Q1yANVCFyPATlHrTcIqU12A7EtZYkAkFZEw28eBjjWO1ZiGWKxLNfS0hIyw7wJlddDyGnvZaujFKDk/IXIkhc72XKd05tMu+ImZnjuqu2lyIpQANAHUCAoGcaACGkySCtUWhob4m8EVmO5VLHyAk1KMczSRIRwJZraF4zFQWjTUiYj4UVEszUR3HU1Er5hblsMCCJUggg7oIgzTGnbYi8RsPDvrctq5iJfvEDhBOoozGZTxVaHuSa8BCxsGwm5WIiMr3bjpHijMVPupZmWzxVWe7Xikk/VIeX7KvlkEZTKwSsGCNI8CR60XKItq9uY2trbsDuLBZjCg72YlmCg6KN5MaaeFO7ZOTnU1b2/QZ7GwSlu0gZVAt2VBJAQRLa7+8IHggIiabkW1qjy5Ob1l4/wA+JN4K0ttcqCBmZtSTqzFmMnxJqFzFqXm7sf27lSMeUbEN06vldn4ogkHsmAjfrp+NZmAV8TTT7UQeh5viMxgtqBJUab+GoB8K6illd3LX+MUJGgdFsJ2u0YYqVVmdlHEKCRP7WWeYJFeZ4WGZxTW2p0ePWXNbuRrNx62xqorQRa5TBieegjYMr0DsLi5SHYOj0EWgyvvoFYUV6CLQY0yIM0ESFt4R2fEFhCs0j88i2FWPAGT5xyrKc4pQt/NRhOwufJR3WDG3atAAEsiHKLjQNZI101hV3Gad49K9dLti5hr6XGuhuzchSq9mywuSQwdHBgMCNZPhrEkjlUbX8+8Wgg2EutmuOrZrl9R3VMrbQ6HyOXKCd2Yk7zVmeGiXJfELimJXEMt8BGFy5cFsGDlW1oBlPEasSw8dxIFRj0acexL4i0BvWLyNeCC5r2NvOAZyb7joB7Td4gATAThAkjKDSv3sV0ONgqWe6VUoucJ5Jb0An6TMxOY6++KjWskl5+omJbbu3Ab5hlzdlZRoMBW9ooB7TEsd27J5AypKPs+bY1YLjLF1heXs2zZbaWBEhFjvNm9lX5mdCoAnSVFwWX4iVtAuOF9vlByuGOS0sKTltaZiuX2mOYyVmMh8JcHBZf5qNWJLGrdWw2QEMcqqo7xtpIUkAe0wWW466axVUMrnqCG2y8O4uXIVkXuKCRqUUZs0n2mYsZ4iDOsTKrKOVfzUdxnte27vdDI5Ba3bWFYqto5TcdYEMxJI5iOFTpOMUtVzfnyJoC/buu8vbfW8ogAkW7S95QhGksRqw0HEihOCWj5fFi5BMW1zvB1YG9fCGAZ7JRIW3zkA97dr46SiocuS+IidRm+lvOsDcvJRz/jPkMGbV9CcY6BWaolqQkz0FlgrGgLDW9ZV4zDcZGpHCDu3iDu3U0wjJxvbmKI9IiOLdygdhzbuUIrlEZ9KbBu4LEovtNZuR4nKSB6kR61lYOp0deE3yaKJrQ8zHWdxMjUkRx0FdjGNpSSV9fqYakaR0KxGXaGUZRmZ9BEn5pjJ1/NrzLDaSj5nY4+Cak+9GpMaz55sry72NOIXb6mYjRiNDwGmvjNa7BOtnee9u8quFANbO5JIMpgGmOwZ7mnoDQD2DWrketAtxV3186BC9s0iLQspqRXY6daQW0BNAgwpiFBuoIhxTEGApiE8ZZZ0ZVbKSIkgmOegI4TxqUWk7sVwcHhRbQIu4T4SSZJ05k0OTbuK9xG9gM95bjGVQDKsbm70mZ3GRpG9Rypqdo2QXH0VEVwCKACkUiQmRSJBSKQ7gBdaAbGJwPzvaMQYEII9kRB1nz5e0d+kWZ/YyoEw9/wNVFsbjfPIJpFqGt65x50x3Ba594FBO4m41pCyjLaGKuWx3LLXTyVrawOffYT5Ck20YuJr9DbS9yvXtr3Utm5ct3AzXO7JyjKIBUhcwAEHXQag6tocdzlewpV1CiqlRb8kM7O1DcMW7ptN3y1xGzhVJzEOSRBhdNDOXgKLvtMRYvrEckPZa1NCwOLHycPmJAQyW392Q2bxkHWsukryS8DMs1DXsPM2IuSWI+twAA4+7yFd7FyvK3b9TW5jSur3C5toOxUDItxt+s91J91w15lhl7V+47bijaTXevkaBt/G9jYu3Pqox03zECPWs2UsqbNRCOaSXaVXZHSwm+gNtyuVx3UzZTEqSq8J08M1a+p0mIi40yeLoQoQzNlxGLVvZMkATwM8yOFXYOhUpQanpdmNTqRewJM/jWWWt3OA9aBWDIusn+fGgjYUTUyaYrDu2aCLF1oIMGKBAipEWHVaBMb7TxLIqZYzPcRBOu894/ZBqynFNu+yREfgVAiN9p4js7TMCATCqTuzMQqk+AJnyBqUI5pWFuxTZobsbecy+RcxO8mBM05tZnbYi9xntjEPntW7bQxdWY8cgdQV9RmPkjVKCVm2NbMloqoiDQB0UAARQFwhWglcLloHcLlpDuFcUAhrdqJdEiFut2zJpkVVnTXO0wJ8h8atcEqd+bZYg5SPL+fjVNyzTmJlZnjG/wDCi6exJWZ3aUErlZ6UY90u24IAZTBM6tPeBgcssbuPpVUk42sjBxkaE7dLLL2Edh8ZeuInZQSuYHQkGSCYyzxrGVZKbuX4/ASnh6apyXbrzVgmBR72ICu62izROZZhbbs5XxAPHwkRNWRkqrsjCoYaWD9uo9Wmlb5lx2yCuBxK2kyhMO+QQYC9mcsniYE+oraYJR6xTvtmQKbcJLmec7mhIMQCAIJjjrPGu2pwzOWbTX6mBc1Lq2xCrtC4rCDcS4q672lH+5D7q8xwz9q3cd1xaDdNyXKS+KJPa16+wxGFcAZ7jMrHXKna5wGCTAIESJ8t9Sq1fegcbR4nPBYj+vH2b3XgVZ7JXFt2d5RmVBBMbt6meIMn9qtrwiNPq7Umk03cjxfFyq1FXj7kkrEtsy3fs3+3zm6ezNtrYDCJMiWjLA35pO8iKjiMTTcbRXM11LiHRO6d32F82XdZ7StcAVmk5Q2gEmAdBrEcKx4u6Olw05zpKU1ZsdFwN5A8taZczg87gfM0AmROKR2Zgyue+qiAYW3oSyxpLGRPDwrOpuEYrVbP1IMeW7bm6GyM3egqwyhCoOR0fcV1gjjqY0qN4qFr+nPtRBj7HhvmRDMM8uVB1KqSoMeyC0b9BVdNr2n3ERrhLF06kMWF97j/AEFMSttQW3poDpOnjV05Q8rWEwuFt3vmmyMbga410kRrDKign2l13LPsjmKcuj1XLSxELhMJeHYM6uzs9y6w1AUwcqtwWS2vgkcAKcpweZLbRCbQODS8XtMbTs4W5cLOpUdsYVVJPsqqk+B1iTRJws0npovITY62dg3ZJYPna2VuSrKe9rcktGdyRlWNEHpNc5JPTa5BsZ21c/JbboxVma46MTnZgpOWLhHcWQup1ynfxsuvbkt9kPTVjjGLfbt5Rwbly3bJVWOWyIByad6czSw5cOEYuCy9yb8xK2g8w9m4MTcdrZzG3bFnQ5EHfzBmGkrOusmSBoahKUejST56kW9LB9si6HQBXuIlpmAAJFy8ICi4RpAEtGgJ5mBSp5ba6O/wBWGF3D3OytoEuEpbHcZDkul9Lgc77bakjdl9YE80cz736dg7omNopdGGu5Qc7LCKupQGFERvIEkxx3cKqg451fYinqQ125eL3+yVptW1tIBrkWAXbTRrkZYA192tyUEo5ubu/wBCWmlw2Ns3lF02EcIbdu2rZTmJzEO5T22aG3xzPmoODtmet2/oNNcxzhLF033GV0VUt20kaLb9piDqGcwBpuPlrGTjkXm2K6sI7dS6z3RkdgFRLcKxUB9LtzT2mEwBvETG+pUsiS17b/oiUWg+Kwz9vabI+imILZYXS2lwjQasXJPKBPGMZLI/54gnoNcBhbjZXbMLsOGJUrGZu8xLCHgKAqiQN9SqSirpbFiY7wtvRm1l2LHMCDEwoIOuigD0rGqPW3YXRZMrh1VCwt9o+Wcoy5mPIZiAJ8SBUFBN6mDWqNtjG1hcQoLImHtASezGe5mH5x7ozHnBjmeLVOlD3bmMnU30R208KPaYBSdCAZB8QSBStzNlhakpezIrG3tjte7MoVBtljDAw0gDeN27xqEo3FjsG8RFJO1iKtbGZLCIbRdwxLBYMabwWgN6SaxKdKcZttBxSNStThGmn7KXyEOiGwLj4x799LgS0fmhdzSzlSpgN9FVZtN0v4GsinGzZhYOlVd3WvtZXND7FcmQywIOYmJYt7ZMe70q9OzuZlOnZO55k27gWs371nUm3cZdBvClgGOnH8a7uEozipv+5J/A1b0bRYNlbVXDYwX4z5HY+1BMqVgcPpHhXmdJtWZ32NUZSnB87Fxv9YeAvH53DuTzhG18SSNatl0cndxNPLBKas2mu8MvS/ZbKV7IhZnW0m/nvmoZKd76kVgUo5bKw5s9LNmSCLjeBZXMacJBj0qVqXNNlVPAQp6wjFeFh3/THAkSL3vV/uy1b08F2+hY6bW4g3TjBjdnfyUKD9og/CoSxUVsmLIwo6fW4nsiB43F084Bqp4xp6RI3sP8H02wx1YOp5QG8uM/ClHHcpRfkQk+wkU6aYSJNwqPFT/4zUuv072s/QruLjpbhP7YeWVp58qOv0ux+hFyQe70uwi77wPIBWJJ5DSpdfpd/oQc0Mr/AE9sL7KOx80X/wAtPWqvvGN/Zi/MrdQSXrDtggNaInlcUk+Qj+FQ+8ZcofMqdXuH46wcJ/zPLKp4x9arlxCO7iyLrIXHT7A7jcIPLIfwqax9Nq9n6EOniNbvS/ANft3TiNEUgLkfeQYJMcidPLlVq4hTyta+jF1qC0FcT1kYFdAzueSpGnMliBUHjIWuk/Qqli4LtEU6zsGYlbo9FgeubX0qPXYc0yHX4djFl6ysBxdxzGQ6ecaVJYyD5P0Dr9PsfoLL1ibPP9cfsP8Awp9bp9/oPr1Lv9GNMf1k4LI4t3XLQQpW2dGOgPeIBg61JYqmmr3Dr9JdvoQ2D6x7FpStuwza5mZnRMx0EgCeAjU7hvNKeMzO9iqfEr6qI6wnWraYjPZKr9ZXDcORAn+d9EcR2orXEZJ6w0JG31k4I7+1A5lV/Bpq1VUy77yprk/QVXrDwB/rT5lG/hU1JMl940lyfoG/p7gIntv8j/wp7kvvGj3+gwxXWJg/o9o/koX95gfhUlG4pcVpx2TfkRdzrDt7xZIHjcUe+AfhNTVK/Mg+MyT0h8/oAnT6ydWt3QeSXBJ08CDw+AqXQd5H74v71P0f7HYrrFtBTktXDmEfOXtOcaZpmOXGhUO8JcSTdoxIK90+vT7FsAQAuZmIA1iS3AHwq6OHp21IritdP2El5MPa6wWBHaW0jjlbU+Cg8fPSpPC02tGzIp8XrX9pJrzDYnrMUf8ADsSfz7g+IUfjSjglzkZD4tJ+7D1Iy/1nYpfZTD+RDmfLvffFZCwVHnf1KvvCtLs9Dm628TljssPmMw0vA8SM1SfD6O6bJrGVGZ7tDEZ3d2ZczvmbUmSZJI36eZreYavGnG3h2GPrJ3P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4" name="Picture 18" descr="https://encrypted-tbn2.gstatic.com/images?q=tbn:ANd9GcQbxcTQ_24ZImXJtRwMuzp2aPg4yPx6Ly8TSjyExe7y8eOyLv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94" y="1049876"/>
            <a:ext cx="2209800" cy="15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data.sinhvienit.net/2013/T03/img/SinhVienIT.Net---1395990-4a52d43a4f3635ecb08bb8251fd59a8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95" y="887701"/>
            <a:ext cx="2046529" cy="13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trithucsong.com/data/trithucsong_vanhoa/data/van-hoa-alotin-vn-images-van-hoa-nghe-thuat/alotin.vn_1404268910_928eadf5b9114f398424e9673f7abb1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8" y="2551186"/>
            <a:ext cx="2363721" cy="15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28800" y="27179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ĐẾM TRONG PHẠM VI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7267" y="5364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531888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V.A – Tiếng Vỗ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78182" y="3797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22222E-6 L 0.1875 -0.385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107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27.postimg.org/t1s3sk2tf/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097">
            <a:off x="-142768" y="3730963"/>
            <a:ext cx="5382796" cy="19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27.postimg.org/t1s3sk2tf/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99" flipH="1">
            <a:off x="4611826" y="3801551"/>
            <a:ext cx="4674564" cy="18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04" y="456725"/>
            <a:ext cx="1498189" cy="22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104">
            <a:off x="3195426" y="583329"/>
            <a:ext cx="1547317" cy="22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4143">
            <a:off x="230320" y="489818"/>
            <a:ext cx="1566950" cy="22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576">
            <a:off x="5029201" y="609600"/>
            <a:ext cx="149786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7600" y="5334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38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5169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9900" y="55169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55169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16130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THEO YÊU CẦU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0625 0.372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5694 0.37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12952 0.374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07639 0.327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0.32778 L -0.20694 0.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27.postimg.org/t1s3sk2tf/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097">
            <a:off x="-148995" y="3501732"/>
            <a:ext cx="5382796" cy="21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27.postimg.org/t1s3sk2tf/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99" flipH="1">
            <a:off x="4619376" y="3655457"/>
            <a:ext cx="4674564" cy="20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4" y="485534"/>
            <a:ext cx="1498189" cy="22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26" y="612138"/>
            <a:ext cx="1547317" cy="22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4143">
            <a:off x="306520" y="518627"/>
            <a:ext cx="1566950" cy="22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32" y="638409"/>
            <a:ext cx="149786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7600" y="562209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38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54574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9900" y="554574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54574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9582" y="115189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THEO YÊU CẦU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0625 0.372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5694 0.37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25764 0.341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9306 0.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64 0.34144 L -0.12569 0.341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35 L -0.20973 0.3388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4267200" y="2272144"/>
            <a:ext cx="171451" cy="4357255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990600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72145"/>
            <a:ext cx="990600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990600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86000"/>
            <a:ext cx="990600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1400" y="298609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38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264" y="21765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1765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115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72861"/>
            <a:ext cx="990600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472861"/>
            <a:ext cx="990600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72861"/>
            <a:ext cx="990600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dantri4.vcmedia.vn/a3HWDOlTcvMNT73KRccc/Image/2013/04/28-ac4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472861"/>
            <a:ext cx="990600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71800" y="43101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115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0936" y="43101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0066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11500" b="1" dirty="0">
              <a:solidFill>
                <a:srgbClr val="00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582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THEO YÊU CẦU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95478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05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nhất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3888" y="2711712"/>
            <a:ext cx="4478112" cy="2104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>
            <a:off x="2332944" y="2711712"/>
            <a:ext cx="580344" cy="2104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8" y="3325810"/>
            <a:ext cx="1032182" cy="935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9" y="3814183"/>
            <a:ext cx="948079" cy="85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78" y="2946621"/>
            <a:ext cx="960546" cy="87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51" y="3325810"/>
            <a:ext cx="948079" cy="8589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308" y="4919369"/>
            <a:ext cx="1223152" cy="152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4919369"/>
            <a:ext cx="1066800" cy="1405231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0136" y="1146993"/>
            <a:ext cx="1223152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  <a:endParaRPr lang="en-US" sz="115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1400" y="1187712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3052183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919369"/>
            <a:ext cx="1219200" cy="15240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21" name="V.A – Tiếng Vỗ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10200" y="5833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46753 0.5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9&quot;/&gt;&lt;property id=&quot;20307&quot; value=&quot;257&quot;/&gt;&lt;/object&gt;&lt;object type=&quot;3&quot; unique_id=&quot;10063&quot;&gt;&lt;property id=&quot;20148&quot; value=&quot;5&quot;/&gt;&lt;property id=&quot;20300&quot; value=&quot;Slide 6&quot;/&gt;&lt;property id=&quot;20307&quot; value=&quot;262&quot;/&gt;&lt;/object&gt;&lt;object type=&quot;3&quot; unique_id=&quot;10064&quot;&gt;&lt;property id=&quot;20148&quot; value=&quot;5&quot;/&gt;&lt;property id=&quot;20300&quot; value=&quot;Slide 5&quot;/&gt;&lt;property id=&quot;20307&quot; value=&quot;263&quot;/&gt;&lt;/object&gt;&lt;object type=&quot;3&quot; unique_id=&quot;10065&quot;&gt;&lt;property id=&quot;20148&quot; value=&quot;5&quot;/&gt;&lt;property id=&quot;20300&quot; value=&quot;Slide 10&quot;/&gt;&lt;property id=&quot;20307&quot; value=&quot;264&quot;/&gt;&lt;/object&gt;&lt;object type=&quot;3&quot; unique_id=&quot;10126&quot;&gt;&lt;property id=&quot;20148&quot; value=&quot;5&quot;/&gt;&lt;property id=&quot;20300&quot; value=&quot;Slide 4&quot;/&gt;&lt;property id=&quot;20307&quot; value=&quot;265&quot;/&gt;&lt;/object&gt;&lt;object type=&quot;3&quot; unique_id=&quot;10208&quot;&gt;&lt;property id=&quot;20148&quot; value=&quot;5&quot;/&gt;&lt;property id=&quot;20300&quot; value=&quot;Slide 7&quot;/&gt;&lt;property id=&quot;20307&quot; value=&quot;267&quot;/&gt;&lt;/object&gt;&lt;object type=&quot;3&quot; unique_id=&quot;10209&quot;&gt;&lt;property id=&quot;20148&quot; value=&quot;5&quot;/&gt;&lt;property id=&quot;20300&quot; value=&quot;Slide 8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170</Words>
  <Application>Microsoft Office PowerPoint</Application>
  <PresentationFormat>On-screen Show (4:3)</PresentationFormat>
  <Paragraphs>63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VS8 X64</dc:creator>
  <cp:lastModifiedBy>WINDOWS 10 PRO</cp:lastModifiedBy>
  <cp:revision>38</cp:revision>
  <dcterms:created xsi:type="dcterms:W3CDTF">2015-02-24T15:58:47Z</dcterms:created>
  <dcterms:modified xsi:type="dcterms:W3CDTF">2024-11-11T12:36:32Z</dcterms:modified>
</cp:coreProperties>
</file>