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DejaVu Serif Bold" panose="020B0604020202020204" charset="0"/>
      <p:regular r:id="rId12"/>
    </p:embeddedFont>
    <p:embeddedFont>
      <p:font typeface="Paytone One"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2097C-C741-4CC6-B08E-B1108592193C}" v="7" dt="2024-08-23T11:51:02.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AN THI HAI YEN" userId="46ce6b64e9072719" providerId="LiveId" clId="{1FD2097C-C741-4CC6-B08E-B1108592193C}"/>
    <pc:docChg chg="modSld">
      <pc:chgData name="DOAN THI HAI YEN" userId="46ce6b64e9072719" providerId="LiveId" clId="{1FD2097C-C741-4CC6-B08E-B1108592193C}" dt="2024-08-23T11:51:14.208" v="14" actId="20577"/>
      <pc:docMkLst>
        <pc:docMk/>
      </pc:docMkLst>
      <pc:sldChg chg="modTransition">
        <pc:chgData name="DOAN THI HAI YEN" userId="46ce6b64e9072719" providerId="LiveId" clId="{1FD2097C-C741-4CC6-B08E-B1108592193C}" dt="2024-08-23T11:50:52.735" v="0"/>
        <pc:sldMkLst>
          <pc:docMk/>
          <pc:sldMk cId="0" sldId="256"/>
        </pc:sldMkLst>
      </pc:sldChg>
      <pc:sldChg chg="modTransition">
        <pc:chgData name="DOAN THI HAI YEN" userId="46ce6b64e9072719" providerId="LiveId" clId="{1FD2097C-C741-4CC6-B08E-B1108592193C}" dt="2024-08-23T11:50:53.931" v="1"/>
        <pc:sldMkLst>
          <pc:docMk/>
          <pc:sldMk cId="0" sldId="257"/>
        </pc:sldMkLst>
      </pc:sldChg>
      <pc:sldChg chg="modTransition">
        <pc:chgData name="DOAN THI HAI YEN" userId="46ce6b64e9072719" providerId="LiveId" clId="{1FD2097C-C741-4CC6-B08E-B1108592193C}" dt="2024-08-23T11:50:56.163" v="3"/>
        <pc:sldMkLst>
          <pc:docMk/>
          <pc:sldMk cId="0" sldId="258"/>
        </pc:sldMkLst>
      </pc:sldChg>
      <pc:sldChg chg="modTransition">
        <pc:chgData name="DOAN THI HAI YEN" userId="46ce6b64e9072719" providerId="LiveId" clId="{1FD2097C-C741-4CC6-B08E-B1108592193C}" dt="2024-08-23T11:50:57.785" v="4"/>
        <pc:sldMkLst>
          <pc:docMk/>
          <pc:sldMk cId="0" sldId="259"/>
        </pc:sldMkLst>
      </pc:sldChg>
      <pc:sldChg chg="modTransition">
        <pc:chgData name="DOAN THI HAI YEN" userId="46ce6b64e9072719" providerId="LiveId" clId="{1FD2097C-C741-4CC6-B08E-B1108592193C}" dt="2024-08-23T11:50:59.512" v="5"/>
        <pc:sldMkLst>
          <pc:docMk/>
          <pc:sldMk cId="0" sldId="260"/>
        </pc:sldMkLst>
      </pc:sldChg>
      <pc:sldChg chg="modSp mod modTransition">
        <pc:chgData name="DOAN THI HAI YEN" userId="46ce6b64e9072719" providerId="LiveId" clId="{1FD2097C-C741-4CC6-B08E-B1108592193C}" dt="2024-08-23T11:51:14.208" v="14" actId="20577"/>
        <pc:sldMkLst>
          <pc:docMk/>
          <pc:sldMk cId="0" sldId="261"/>
        </pc:sldMkLst>
        <pc:spChg chg="mod">
          <ac:chgData name="DOAN THI HAI YEN" userId="46ce6b64e9072719" providerId="LiveId" clId="{1FD2097C-C741-4CC6-B08E-B1108592193C}" dt="2024-08-23T11:51:14.208" v="14" actId="20577"/>
          <ac:spMkLst>
            <pc:docMk/>
            <pc:sldMk cId="0" sldId="261"/>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4.svg"/><Relationship Id="rId12" Type="http://schemas.openxmlformats.org/officeDocument/2006/relationships/image" Target="../media/image2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12.svg"/><Relationship Id="rId10" Type="http://schemas.openxmlformats.org/officeDocument/2006/relationships/image" Target="../media/image18.sv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28575"/>
              <a:ext cx="4391813" cy="239981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277563" y="3216452"/>
            <a:ext cx="9845511" cy="3721101"/>
          </a:xfrm>
          <a:prstGeom prst="rect">
            <a:avLst/>
          </a:prstGeom>
        </p:spPr>
        <p:txBody>
          <a:bodyPr lIns="0" tIns="0" rIns="0" bIns="0" rtlCol="0" anchor="t">
            <a:spAutoFit/>
          </a:bodyPr>
          <a:lstStyle/>
          <a:p>
            <a:pPr algn="ctr">
              <a:lnSpc>
                <a:spcPts val="15099"/>
              </a:lnSpc>
            </a:pPr>
            <a:r>
              <a:rPr lang="en-US" sz="9999">
                <a:solidFill>
                  <a:srgbClr val="5B4A3B"/>
                </a:solidFill>
                <a:latin typeface="Paytone One"/>
                <a:ea typeface="Paytone One"/>
                <a:cs typeface="Paytone One"/>
                <a:sym typeface="Paytone One"/>
              </a:rPr>
              <a:t>Truyện :</a:t>
            </a:r>
          </a:p>
          <a:p>
            <a:pPr algn="ctr">
              <a:lnSpc>
                <a:spcPts val="15099"/>
              </a:lnSpc>
            </a:pPr>
            <a:r>
              <a:rPr lang="en-US" sz="9999">
                <a:solidFill>
                  <a:srgbClr val="5B4A3B"/>
                </a:solidFill>
                <a:latin typeface="Paytone One"/>
                <a:ea typeface="Paytone One"/>
                <a:cs typeface="Paytone One"/>
                <a:sym typeface="Paytone One"/>
              </a:rPr>
              <a:t>Cô mây</a:t>
            </a:r>
          </a:p>
        </p:txBody>
      </p:sp>
      <p:sp>
        <p:nvSpPr>
          <p:cNvPr id="6" name="Freeform 6"/>
          <p:cNvSpPr/>
          <p:nvPr/>
        </p:nvSpPr>
        <p:spPr>
          <a:xfrm>
            <a:off x="12067181" y="2639225"/>
            <a:ext cx="4934063" cy="6619075"/>
          </a:xfrm>
          <a:custGeom>
            <a:avLst/>
            <a:gdLst/>
            <a:ahLst/>
            <a:cxnLst/>
            <a:rect l="l" t="t" r="r" b="b"/>
            <a:pathLst>
              <a:path w="4934063" h="6619075">
                <a:moveTo>
                  <a:pt x="0" y="0"/>
                </a:moveTo>
                <a:lnTo>
                  <a:pt x="4934062" y="0"/>
                </a:lnTo>
                <a:lnTo>
                  <a:pt x="4934062" y="6619075"/>
                </a:lnTo>
                <a:lnTo>
                  <a:pt x="0" y="66190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1189862" y="6653003"/>
            <a:ext cx="6069438" cy="3973190"/>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2142341" y="7007895"/>
            <a:ext cx="6342082" cy="3778690"/>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6"/>
            <a:stretch>
              <a:fillRect/>
            </a:stretch>
          </a:blipFill>
        </p:spPr>
      </p:sp>
      <p:sp>
        <p:nvSpPr>
          <p:cNvPr id="9" name="Freeform 9"/>
          <p:cNvSpPr/>
          <p:nvPr/>
        </p:nvSpPr>
        <p:spPr>
          <a:xfrm>
            <a:off x="13512797" y="258371"/>
            <a:ext cx="1423568" cy="152865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sp>
      <p:sp>
        <p:nvSpPr>
          <p:cNvPr id="10" name="Freeform 10"/>
          <p:cNvSpPr/>
          <p:nvPr/>
        </p:nvSpPr>
        <p:spPr>
          <a:xfrm rot="-726169">
            <a:off x="9607892" y="766216"/>
            <a:ext cx="1393004" cy="1950206"/>
          </a:xfrm>
          <a:custGeom>
            <a:avLst/>
            <a:gdLst/>
            <a:ahLst/>
            <a:cxnLst/>
            <a:rect l="l" t="t" r="r" b="b"/>
            <a:pathLst>
              <a:path w="1393004" h="1950206">
                <a:moveTo>
                  <a:pt x="0" y="0"/>
                </a:moveTo>
                <a:lnTo>
                  <a:pt x="1393004" y="0"/>
                </a:lnTo>
                <a:lnTo>
                  <a:pt x="1393004" y="1950206"/>
                </a:lnTo>
                <a:lnTo>
                  <a:pt x="0" y="1950206"/>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sp>
      <p:sp>
        <p:nvSpPr>
          <p:cNvPr id="11" name="Freeform 11"/>
          <p:cNvSpPr/>
          <p:nvPr/>
        </p:nvSpPr>
        <p:spPr>
          <a:xfrm rot="-2355099">
            <a:off x="11481465" y="1168651"/>
            <a:ext cx="883387" cy="1236742"/>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sp>
      <p:sp>
        <p:nvSpPr>
          <p:cNvPr id="12" name="Freeform 12"/>
          <p:cNvSpPr/>
          <p:nvPr/>
        </p:nvSpPr>
        <p:spPr>
          <a:xfrm rot="-2920782">
            <a:off x="12344848" y="2473541"/>
            <a:ext cx="623215" cy="872500"/>
          </a:xfrm>
          <a:custGeom>
            <a:avLst/>
            <a:gdLst/>
            <a:ahLst/>
            <a:cxnLst/>
            <a:rect l="l" t="t" r="r" b="b"/>
            <a:pathLst>
              <a:path w="623215" h="872500">
                <a:moveTo>
                  <a:pt x="0" y="0"/>
                </a:moveTo>
                <a:lnTo>
                  <a:pt x="623214" y="0"/>
                </a:lnTo>
                <a:lnTo>
                  <a:pt x="623214" y="872500"/>
                </a:lnTo>
                <a:lnTo>
                  <a:pt x="0" y="872500"/>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sp>
      <p:sp>
        <p:nvSpPr>
          <p:cNvPr id="13" name="Freeform 13"/>
          <p:cNvSpPr/>
          <p:nvPr/>
        </p:nvSpPr>
        <p:spPr>
          <a:xfrm rot="5400000">
            <a:off x="15321207" y="988274"/>
            <a:ext cx="1095319" cy="1176171"/>
          </a:xfrm>
          <a:custGeom>
            <a:avLst/>
            <a:gdLst/>
            <a:ahLst/>
            <a:cxnLst/>
            <a:rect l="l" t="t" r="r" b="b"/>
            <a:pathLst>
              <a:path w="1095319" h="1176171">
                <a:moveTo>
                  <a:pt x="0" y="0"/>
                </a:moveTo>
                <a:lnTo>
                  <a:pt x="1095319" y="0"/>
                </a:lnTo>
                <a:lnTo>
                  <a:pt x="1095319" y="1176171"/>
                </a:lnTo>
                <a:lnTo>
                  <a:pt x="0" y="117617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sp>
      <p:sp>
        <p:nvSpPr>
          <p:cNvPr id="14" name="Freeform 14"/>
          <p:cNvSpPr/>
          <p:nvPr/>
        </p:nvSpPr>
        <p:spPr>
          <a:xfrm>
            <a:off x="1272077" y="895057"/>
            <a:ext cx="5336142" cy="2427945"/>
          </a:xfrm>
          <a:custGeom>
            <a:avLst/>
            <a:gdLst/>
            <a:ahLst/>
            <a:cxnLst/>
            <a:rect l="l" t="t" r="r" b="b"/>
            <a:pathLst>
              <a:path w="5336142" h="2427945">
                <a:moveTo>
                  <a:pt x="0" y="0"/>
                </a:moveTo>
                <a:lnTo>
                  <a:pt x="5336141" y="0"/>
                </a:lnTo>
                <a:lnTo>
                  <a:pt x="5336141" y="2427944"/>
                </a:lnTo>
                <a:lnTo>
                  <a:pt x="0" y="2427944"/>
                </a:lnTo>
                <a:lnTo>
                  <a:pt x="0" y="0"/>
                </a:lnTo>
                <a:close/>
              </a:path>
            </a:pathLst>
          </a:custGeom>
          <a:blipFill>
            <a:blip r:embed="rId11"/>
            <a:stretch>
              <a:fillRect/>
            </a:stretch>
          </a:blipFill>
        </p:spPr>
      </p:sp>
      <p:sp>
        <p:nvSpPr>
          <p:cNvPr id="15" name="Freeform 15"/>
          <p:cNvSpPr/>
          <p:nvPr/>
        </p:nvSpPr>
        <p:spPr>
          <a:xfrm>
            <a:off x="5660663" y="1273889"/>
            <a:ext cx="3940745" cy="2228312"/>
          </a:xfrm>
          <a:custGeom>
            <a:avLst/>
            <a:gdLst/>
            <a:ahLst/>
            <a:cxnLst/>
            <a:rect l="l" t="t" r="r" b="b"/>
            <a:pathLst>
              <a:path w="3940745" h="2228312">
                <a:moveTo>
                  <a:pt x="0" y="0"/>
                </a:moveTo>
                <a:lnTo>
                  <a:pt x="3940745" y="0"/>
                </a:lnTo>
                <a:lnTo>
                  <a:pt x="3940745" y="2228313"/>
                </a:lnTo>
                <a:lnTo>
                  <a:pt x="0" y="222831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28575"/>
              <a:ext cx="4391813" cy="239981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142341" y="7007895"/>
            <a:ext cx="6342082" cy="3778690"/>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2"/>
            <a:stretch>
              <a:fillRect/>
            </a:stretch>
          </a:blipFill>
        </p:spPr>
      </p:sp>
      <p:sp>
        <p:nvSpPr>
          <p:cNvPr id="6" name="Freeform 6"/>
          <p:cNvSpPr/>
          <p:nvPr/>
        </p:nvSpPr>
        <p:spPr>
          <a:xfrm>
            <a:off x="6744976" y="3684270"/>
            <a:ext cx="5336142" cy="2427945"/>
          </a:xfrm>
          <a:custGeom>
            <a:avLst/>
            <a:gdLst/>
            <a:ahLst/>
            <a:cxnLst/>
            <a:rect l="l" t="t" r="r" b="b"/>
            <a:pathLst>
              <a:path w="5336142" h="2427945">
                <a:moveTo>
                  <a:pt x="0" y="0"/>
                </a:moveTo>
                <a:lnTo>
                  <a:pt x="5336142" y="0"/>
                </a:lnTo>
                <a:lnTo>
                  <a:pt x="5336142" y="2427945"/>
                </a:lnTo>
                <a:lnTo>
                  <a:pt x="0" y="2427945"/>
                </a:lnTo>
                <a:lnTo>
                  <a:pt x="0" y="0"/>
                </a:lnTo>
                <a:close/>
              </a:path>
            </a:pathLst>
          </a:custGeom>
          <a:blipFill>
            <a:blip r:embed="rId3"/>
            <a:stretch>
              <a:fillRect/>
            </a:stretch>
          </a:blipFill>
        </p:spPr>
      </p:sp>
      <p:sp>
        <p:nvSpPr>
          <p:cNvPr id="7" name="Freeform 7"/>
          <p:cNvSpPr/>
          <p:nvPr/>
        </p:nvSpPr>
        <p:spPr>
          <a:xfrm>
            <a:off x="6510266" y="1886480"/>
            <a:ext cx="3940745" cy="2228312"/>
          </a:xfrm>
          <a:custGeom>
            <a:avLst/>
            <a:gdLst/>
            <a:ahLst/>
            <a:cxnLst/>
            <a:rect l="l" t="t" r="r" b="b"/>
            <a:pathLst>
              <a:path w="3940745" h="2228312">
                <a:moveTo>
                  <a:pt x="0" y="0"/>
                </a:moveTo>
                <a:lnTo>
                  <a:pt x="3940745" y="0"/>
                </a:lnTo>
                <a:lnTo>
                  <a:pt x="3940745" y="2228312"/>
                </a:lnTo>
                <a:lnTo>
                  <a:pt x="0" y="22283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2766879" y="3385185"/>
            <a:ext cx="6796216" cy="4114800"/>
          </a:xfrm>
          <a:custGeom>
            <a:avLst/>
            <a:gdLst/>
            <a:ahLst/>
            <a:cxnLst/>
            <a:rect l="l" t="t" r="r" b="b"/>
            <a:pathLst>
              <a:path w="6796216" h="4114800">
                <a:moveTo>
                  <a:pt x="0" y="0"/>
                </a:moveTo>
                <a:lnTo>
                  <a:pt x="6796216" y="0"/>
                </a:lnTo>
                <a:lnTo>
                  <a:pt x="679621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9563095" y="353373"/>
            <a:ext cx="7918488" cy="3870161"/>
          </a:xfrm>
          <a:custGeom>
            <a:avLst/>
            <a:gdLst/>
            <a:ahLst/>
            <a:cxnLst/>
            <a:rect l="l" t="t" r="r" b="b"/>
            <a:pathLst>
              <a:path w="7918488" h="3870161">
                <a:moveTo>
                  <a:pt x="0" y="0"/>
                </a:moveTo>
                <a:lnTo>
                  <a:pt x="7918488" y="0"/>
                </a:lnTo>
                <a:lnTo>
                  <a:pt x="7918488" y="3870161"/>
                </a:lnTo>
                <a:lnTo>
                  <a:pt x="0" y="3870161"/>
                </a:lnTo>
                <a:lnTo>
                  <a:pt x="0" y="0"/>
                </a:lnTo>
                <a:close/>
              </a:path>
            </a:pathLst>
          </a:custGeom>
          <a:blipFill>
            <a:blip r:embed="rId8"/>
            <a:stretch>
              <a:fillRect/>
            </a:stretch>
          </a:blipFill>
        </p:spPr>
      </p:sp>
      <p:sp>
        <p:nvSpPr>
          <p:cNvPr id="10" name="TextBox 10"/>
          <p:cNvSpPr txBox="1"/>
          <p:nvPr/>
        </p:nvSpPr>
        <p:spPr>
          <a:xfrm>
            <a:off x="11543043" y="5694045"/>
            <a:ext cx="5363075" cy="3564255"/>
          </a:xfrm>
          <a:prstGeom prst="rect">
            <a:avLst/>
          </a:prstGeom>
        </p:spPr>
        <p:txBody>
          <a:bodyPr lIns="0" tIns="0" rIns="0" bIns="0" rtlCol="0" anchor="t">
            <a:spAutoFit/>
          </a:bodyPr>
          <a:lstStyle/>
          <a:p>
            <a:pPr algn="ctr">
              <a:lnSpc>
                <a:spcPts val="2520"/>
              </a:lnSpc>
            </a:pPr>
            <a:r>
              <a:rPr lang="en-US" sz="1800">
                <a:solidFill>
                  <a:srgbClr val="000000"/>
                </a:solidFill>
                <a:latin typeface="DejaVu Serif Bold"/>
                <a:ea typeface="DejaVu Serif Bold"/>
                <a:cs typeface="DejaVu Serif Bold"/>
                <a:sym typeface="DejaVu Serif Bold"/>
              </a:rPr>
              <a:t>Trên trời có một đám mây xinh đẹp, khi thì cô mặc áo trắng như bong, khi thì cô mặc áo xanh biếc, lúc thì cô lại đổi áo màu hồng tươi. Cô mây cứ suốt ngày nhởn nhơ bay lượn, lúc lướt trên đỉnh núi, ngọn đồi, lúc bay trên biển cả mênh mông, lúc vờn đồng quê bát ngát. Nhưng bay mãi một mình cũng buồn vì chẳng có ai chơi với cô. Bác Mặt trời bận tỏa ánh nắng cho người phơi thóc. Cô mặt trăng bận rãi ánh vàng cho các em bé vui chơi.</a:t>
            </a:r>
          </a:p>
        </p:txBody>
      </p:sp>
      <p:sp>
        <p:nvSpPr>
          <p:cNvPr id="11" name="Freeform 11"/>
          <p:cNvSpPr/>
          <p:nvPr/>
        </p:nvSpPr>
        <p:spPr>
          <a:xfrm rot="-348489">
            <a:off x="1650013" y="1242321"/>
            <a:ext cx="5348487" cy="3516630"/>
          </a:xfrm>
          <a:custGeom>
            <a:avLst/>
            <a:gdLst/>
            <a:ahLst/>
            <a:cxnLst/>
            <a:rect l="l" t="t" r="r" b="b"/>
            <a:pathLst>
              <a:path w="5348487" h="3516630">
                <a:moveTo>
                  <a:pt x="0" y="0"/>
                </a:moveTo>
                <a:lnTo>
                  <a:pt x="5348487" y="0"/>
                </a:lnTo>
                <a:lnTo>
                  <a:pt x="5348487" y="3516630"/>
                </a:lnTo>
                <a:lnTo>
                  <a:pt x="0" y="3516630"/>
                </a:lnTo>
                <a:lnTo>
                  <a:pt x="0" y="0"/>
                </a:lnTo>
                <a:close/>
              </a:path>
            </a:pathLst>
          </a:custGeom>
          <a:blipFill>
            <a:blip r:embed="rId9"/>
            <a:stretch>
              <a:fillRect/>
            </a:stretch>
          </a:blipFill>
        </p:spPr>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28575"/>
              <a:ext cx="4391813" cy="239981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142341" y="7007895"/>
            <a:ext cx="6342082" cy="3778690"/>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2"/>
            <a:stretch>
              <a:fillRect/>
            </a:stretch>
          </a:blipFill>
        </p:spPr>
      </p:sp>
      <p:sp>
        <p:nvSpPr>
          <p:cNvPr id="6" name="Freeform 6"/>
          <p:cNvSpPr/>
          <p:nvPr/>
        </p:nvSpPr>
        <p:spPr>
          <a:xfrm>
            <a:off x="10189873" y="1028700"/>
            <a:ext cx="5336142" cy="2427945"/>
          </a:xfrm>
          <a:custGeom>
            <a:avLst/>
            <a:gdLst/>
            <a:ahLst/>
            <a:cxnLst/>
            <a:rect l="l" t="t" r="r" b="b"/>
            <a:pathLst>
              <a:path w="5336142" h="2427945">
                <a:moveTo>
                  <a:pt x="0" y="0"/>
                </a:moveTo>
                <a:lnTo>
                  <a:pt x="5336142" y="0"/>
                </a:lnTo>
                <a:lnTo>
                  <a:pt x="5336142" y="2427945"/>
                </a:lnTo>
                <a:lnTo>
                  <a:pt x="0" y="2427945"/>
                </a:lnTo>
                <a:lnTo>
                  <a:pt x="0" y="0"/>
                </a:lnTo>
                <a:close/>
              </a:path>
            </a:pathLst>
          </a:custGeom>
          <a:blipFill>
            <a:blip r:embed="rId3"/>
            <a:stretch>
              <a:fillRect/>
            </a:stretch>
          </a:blipFill>
        </p:spPr>
      </p:sp>
      <p:sp>
        <p:nvSpPr>
          <p:cNvPr id="7" name="Freeform 7"/>
          <p:cNvSpPr/>
          <p:nvPr/>
        </p:nvSpPr>
        <p:spPr>
          <a:xfrm>
            <a:off x="12857944" y="3089261"/>
            <a:ext cx="3940745" cy="2228312"/>
          </a:xfrm>
          <a:custGeom>
            <a:avLst/>
            <a:gdLst/>
            <a:ahLst/>
            <a:cxnLst/>
            <a:rect l="l" t="t" r="r" b="b"/>
            <a:pathLst>
              <a:path w="3940745" h="2228312">
                <a:moveTo>
                  <a:pt x="0" y="0"/>
                </a:moveTo>
                <a:lnTo>
                  <a:pt x="3940745" y="0"/>
                </a:lnTo>
                <a:lnTo>
                  <a:pt x="3940745" y="2228313"/>
                </a:lnTo>
                <a:lnTo>
                  <a:pt x="0" y="22283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2231497" y="3086100"/>
            <a:ext cx="6796216" cy="4114800"/>
          </a:xfrm>
          <a:custGeom>
            <a:avLst/>
            <a:gdLst/>
            <a:ahLst/>
            <a:cxnLst/>
            <a:rect l="l" t="t" r="r" b="b"/>
            <a:pathLst>
              <a:path w="6796216" h="4114800">
                <a:moveTo>
                  <a:pt x="0" y="0"/>
                </a:moveTo>
                <a:lnTo>
                  <a:pt x="6796216" y="0"/>
                </a:lnTo>
                <a:lnTo>
                  <a:pt x="679621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7327060" y="1202774"/>
            <a:ext cx="5348487" cy="3516630"/>
          </a:xfrm>
          <a:custGeom>
            <a:avLst/>
            <a:gdLst/>
            <a:ahLst/>
            <a:cxnLst/>
            <a:rect l="l" t="t" r="r" b="b"/>
            <a:pathLst>
              <a:path w="5348487" h="3516630">
                <a:moveTo>
                  <a:pt x="0" y="0"/>
                </a:moveTo>
                <a:lnTo>
                  <a:pt x="5348487" y="0"/>
                </a:lnTo>
                <a:lnTo>
                  <a:pt x="5348487" y="3516630"/>
                </a:lnTo>
                <a:lnTo>
                  <a:pt x="0" y="3516630"/>
                </a:lnTo>
                <a:lnTo>
                  <a:pt x="0" y="0"/>
                </a:lnTo>
                <a:close/>
              </a:path>
            </a:pathLst>
          </a:custGeom>
          <a:blipFill>
            <a:blip r:embed="rId8"/>
            <a:stretch>
              <a:fillRect/>
            </a:stretch>
          </a:blipFill>
        </p:spPr>
      </p:sp>
      <p:sp>
        <p:nvSpPr>
          <p:cNvPr id="10" name="Freeform 10"/>
          <p:cNvSpPr/>
          <p:nvPr/>
        </p:nvSpPr>
        <p:spPr>
          <a:xfrm>
            <a:off x="1478041" y="1202774"/>
            <a:ext cx="5867807" cy="4114800"/>
          </a:xfrm>
          <a:custGeom>
            <a:avLst/>
            <a:gdLst/>
            <a:ahLst/>
            <a:cxnLst/>
            <a:rect l="l" t="t" r="r" b="b"/>
            <a:pathLst>
              <a:path w="5867807" h="4114800">
                <a:moveTo>
                  <a:pt x="0" y="0"/>
                </a:moveTo>
                <a:lnTo>
                  <a:pt x="5867807" y="0"/>
                </a:lnTo>
                <a:lnTo>
                  <a:pt x="5867807"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a:off x="8219500" y="4365327"/>
            <a:ext cx="3940745" cy="2228312"/>
          </a:xfrm>
          <a:custGeom>
            <a:avLst/>
            <a:gdLst/>
            <a:ahLst/>
            <a:cxnLst/>
            <a:rect l="l" t="t" r="r" b="b"/>
            <a:pathLst>
              <a:path w="3940745" h="2228312">
                <a:moveTo>
                  <a:pt x="0" y="0"/>
                </a:moveTo>
                <a:lnTo>
                  <a:pt x="3940746" y="0"/>
                </a:lnTo>
                <a:lnTo>
                  <a:pt x="3940746" y="2228312"/>
                </a:lnTo>
                <a:lnTo>
                  <a:pt x="0" y="22283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5360347" y="5553999"/>
            <a:ext cx="7315200" cy="2907792"/>
          </a:xfrm>
          <a:custGeom>
            <a:avLst/>
            <a:gdLst/>
            <a:ahLst/>
            <a:cxnLst/>
            <a:rect l="l" t="t" r="r" b="b"/>
            <a:pathLst>
              <a:path w="7315200" h="2907792">
                <a:moveTo>
                  <a:pt x="0" y="0"/>
                </a:moveTo>
                <a:lnTo>
                  <a:pt x="7315200" y="0"/>
                </a:lnTo>
                <a:lnTo>
                  <a:pt x="7315200" y="2907792"/>
                </a:lnTo>
                <a:lnTo>
                  <a:pt x="0" y="290779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3" name="TextBox 13"/>
          <p:cNvSpPr txBox="1"/>
          <p:nvPr/>
        </p:nvSpPr>
        <p:spPr>
          <a:xfrm>
            <a:off x="11748785" y="8571485"/>
            <a:ext cx="5363075" cy="325755"/>
          </a:xfrm>
          <a:prstGeom prst="rect">
            <a:avLst/>
          </a:prstGeom>
        </p:spPr>
        <p:txBody>
          <a:bodyPr lIns="0" tIns="0" rIns="0" bIns="0" rtlCol="0" anchor="t">
            <a:spAutoFit/>
          </a:bodyPr>
          <a:lstStyle/>
          <a:p>
            <a:pPr algn="ctr">
              <a:lnSpc>
                <a:spcPts val="2520"/>
              </a:lnSpc>
            </a:pPr>
            <a:r>
              <a:rPr lang="en-US" sz="1800">
                <a:solidFill>
                  <a:srgbClr val="000000"/>
                </a:solidFill>
                <a:latin typeface="DejaVu Serif Bold"/>
                <a:ea typeface="DejaVu Serif Bold"/>
                <a:cs typeface="DejaVu Serif Bold"/>
                <a:sym typeface="DejaVu Serif Bold"/>
              </a:rPr>
              <a:t>Chị gió rủ cô mây đi làm mưa</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28575"/>
              <a:ext cx="4391813" cy="239981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142341" y="7007895"/>
            <a:ext cx="6342082" cy="3778690"/>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2"/>
            <a:stretch>
              <a:fillRect/>
            </a:stretch>
          </a:blipFill>
        </p:spPr>
      </p:sp>
      <p:sp>
        <p:nvSpPr>
          <p:cNvPr id="6" name="Freeform 6"/>
          <p:cNvSpPr/>
          <p:nvPr/>
        </p:nvSpPr>
        <p:spPr>
          <a:xfrm>
            <a:off x="3991204" y="4151065"/>
            <a:ext cx="5336142" cy="2427945"/>
          </a:xfrm>
          <a:custGeom>
            <a:avLst/>
            <a:gdLst/>
            <a:ahLst/>
            <a:cxnLst/>
            <a:rect l="l" t="t" r="r" b="b"/>
            <a:pathLst>
              <a:path w="5336142" h="2427945">
                <a:moveTo>
                  <a:pt x="0" y="0"/>
                </a:moveTo>
                <a:lnTo>
                  <a:pt x="5336142" y="0"/>
                </a:lnTo>
                <a:lnTo>
                  <a:pt x="5336142" y="2427944"/>
                </a:lnTo>
                <a:lnTo>
                  <a:pt x="0" y="2427944"/>
                </a:lnTo>
                <a:lnTo>
                  <a:pt x="0" y="0"/>
                </a:lnTo>
                <a:close/>
              </a:path>
            </a:pathLst>
          </a:custGeom>
          <a:blipFill>
            <a:blip r:embed="rId3"/>
            <a:stretch>
              <a:fillRect/>
            </a:stretch>
          </a:blipFill>
        </p:spPr>
      </p:sp>
      <p:sp>
        <p:nvSpPr>
          <p:cNvPr id="7" name="Freeform 7"/>
          <p:cNvSpPr/>
          <p:nvPr/>
        </p:nvSpPr>
        <p:spPr>
          <a:xfrm>
            <a:off x="1323133" y="2937092"/>
            <a:ext cx="5336142" cy="2427945"/>
          </a:xfrm>
          <a:custGeom>
            <a:avLst/>
            <a:gdLst/>
            <a:ahLst/>
            <a:cxnLst/>
            <a:rect l="l" t="t" r="r" b="b"/>
            <a:pathLst>
              <a:path w="5336142" h="2427945">
                <a:moveTo>
                  <a:pt x="0" y="0"/>
                </a:moveTo>
                <a:lnTo>
                  <a:pt x="5336142" y="0"/>
                </a:lnTo>
                <a:lnTo>
                  <a:pt x="5336142" y="2427945"/>
                </a:lnTo>
                <a:lnTo>
                  <a:pt x="0" y="2427945"/>
                </a:lnTo>
                <a:lnTo>
                  <a:pt x="0" y="0"/>
                </a:lnTo>
                <a:close/>
              </a:path>
            </a:pathLst>
          </a:custGeom>
          <a:blipFill>
            <a:blip r:embed="rId3"/>
            <a:stretch>
              <a:fillRect/>
            </a:stretch>
          </a:blipFill>
        </p:spPr>
      </p:sp>
      <p:sp>
        <p:nvSpPr>
          <p:cNvPr id="8" name="Freeform 8"/>
          <p:cNvSpPr/>
          <p:nvPr/>
        </p:nvSpPr>
        <p:spPr>
          <a:xfrm>
            <a:off x="-775192" y="1438247"/>
            <a:ext cx="5336142" cy="2427945"/>
          </a:xfrm>
          <a:custGeom>
            <a:avLst/>
            <a:gdLst/>
            <a:ahLst/>
            <a:cxnLst/>
            <a:rect l="l" t="t" r="r" b="b"/>
            <a:pathLst>
              <a:path w="5336142" h="2427945">
                <a:moveTo>
                  <a:pt x="0" y="0"/>
                </a:moveTo>
                <a:lnTo>
                  <a:pt x="5336142" y="0"/>
                </a:lnTo>
                <a:lnTo>
                  <a:pt x="5336142" y="2427945"/>
                </a:lnTo>
                <a:lnTo>
                  <a:pt x="0" y="2427945"/>
                </a:lnTo>
                <a:lnTo>
                  <a:pt x="0" y="0"/>
                </a:lnTo>
                <a:close/>
              </a:path>
            </a:pathLst>
          </a:custGeom>
          <a:blipFill>
            <a:blip r:embed="rId3"/>
            <a:stretch>
              <a:fillRect/>
            </a:stretch>
          </a:blipFill>
        </p:spPr>
      </p:sp>
      <p:sp>
        <p:nvSpPr>
          <p:cNvPr id="9" name="Freeform 9"/>
          <p:cNvSpPr/>
          <p:nvPr/>
        </p:nvSpPr>
        <p:spPr>
          <a:xfrm>
            <a:off x="5320611" y="5793922"/>
            <a:ext cx="5336142" cy="2427945"/>
          </a:xfrm>
          <a:custGeom>
            <a:avLst/>
            <a:gdLst/>
            <a:ahLst/>
            <a:cxnLst/>
            <a:rect l="l" t="t" r="r" b="b"/>
            <a:pathLst>
              <a:path w="5336142" h="2427945">
                <a:moveTo>
                  <a:pt x="0" y="0"/>
                </a:moveTo>
                <a:lnTo>
                  <a:pt x="5336142" y="0"/>
                </a:lnTo>
                <a:lnTo>
                  <a:pt x="5336142" y="2427945"/>
                </a:lnTo>
                <a:lnTo>
                  <a:pt x="0" y="2427945"/>
                </a:lnTo>
                <a:lnTo>
                  <a:pt x="0" y="0"/>
                </a:lnTo>
                <a:close/>
              </a:path>
            </a:pathLst>
          </a:custGeom>
          <a:blipFill>
            <a:blip r:embed="rId3"/>
            <a:stretch>
              <a:fillRect/>
            </a:stretch>
          </a:blipFill>
        </p:spPr>
      </p:sp>
      <p:sp>
        <p:nvSpPr>
          <p:cNvPr id="10" name="Freeform 10"/>
          <p:cNvSpPr/>
          <p:nvPr/>
        </p:nvSpPr>
        <p:spPr>
          <a:xfrm>
            <a:off x="4373723" y="1438247"/>
            <a:ext cx="5336142" cy="2427945"/>
          </a:xfrm>
          <a:custGeom>
            <a:avLst/>
            <a:gdLst/>
            <a:ahLst/>
            <a:cxnLst/>
            <a:rect l="l" t="t" r="r" b="b"/>
            <a:pathLst>
              <a:path w="5336142" h="2427945">
                <a:moveTo>
                  <a:pt x="0" y="0"/>
                </a:moveTo>
                <a:lnTo>
                  <a:pt x="5336142" y="0"/>
                </a:lnTo>
                <a:lnTo>
                  <a:pt x="5336142" y="2427945"/>
                </a:lnTo>
                <a:lnTo>
                  <a:pt x="0" y="2427945"/>
                </a:lnTo>
                <a:lnTo>
                  <a:pt x="0" y="0"/>
                </a:lnTo>
                <a:close/>
              </a:path>
            </a:pathLst>
          </a:custGeom>
          <a:blipFill>
            <a:blip r:embed="rId3"/>
            <a:stretch>
              <a:fillRect/>
            </a:stretch>
          </a:blipFill>
        </p:spPr>
      </p:sp>
      <p:sp>
        <p:nvSpPr>
          <p:cNvPr id="11" name="Freeform 11"/>
          <p:cNvSpPr/>
          <p:nvPr/>
        </p:nvSpPr>
        <p:spPr>
          <a:xfrm flipH="1">
            <a:off x="11005150" y="749995"/>
            <a:ext cx="6254150" cy="4615042"/>
          </a:xfrm>
          <a:custGeom>
            <a:avLst/>
            <a:gdLst/>
            <a:ahLst/>
            <a:cxnLst/>
            <a:rect l="l" t="t" r="r" b="b"/>
            <a:pathLst>
              <a:path w="6254150" h="4615042">
                <a:moveTo>
                  <a:pt x="6254150" y="0"/>
                </a:moveTo>
                <a:lnTo>
                  <a:pt x="0" y="0"/>
                </a:lnTo>
                <a:lnTo>
                  <a:pt x="0" y="4615042"/>
                </a:lnTo>
                <a:lnTo>
                  <a:pt x="6254150" y="4615042"/>
                </a:lnTo>
                <a:lnTo>
                  <a:pt x="6254150" y="0"/>
                </a:lnTo>
                <a:close/>
              </a:path>
            </a:pathLst>
          </a:custGeom>
          <a:blipFill>
            <a:blip r:embed="rId4"/>
            <a:stretch>
              <a:fillRect/>
            </a:stretch>
          </a:blipFill>
        </p:spPr>
      </p:sp>
      <p:sp>
        <p:nvSpPr>
          <p:cNvPr id="12" name="TextBox 12"/>
          <p:cNvSpPr txBox="1"/>
          <p:nvPr/>
        </p:nvSpPr>
        <p:spPr>
          <a:xfrm>
            <a:off x="1879413" y="981075"/>
            <a:ext cx="5363075" cy="325755"/>
          </a:xfrm>
          <a:prstGeom prst="rect">
            <a:avLst/>
          </a:prstGeom>
        </p:spPr>
        <p:txBody>
          <a:bodyPr lIns="0" tIns="0" rIns="0" bIns="0" rtlCol="0" anchor="t">
            <a:spAutoFit/>
          </a:bodyPr>
          <a:lstStyle/>
          <a:p>
            <a:pPr algn="ctr">
              <a:lnSpc>
                <a:spcPts val="2520"/>
              </a:lnSpc>
            </a:pPr>
            <a:r>
              <a:rPr lang="en-US" sz="1800">
                <a:solidFill>
                  <a:srgbClr val="000000"/>
                </a:solidFill>
                <a:latin typeface="DejaVu Serif Bold"/>
                <a:ea typeface="DejaVu Serif Bold"/>
                <a:cs typeface="DejaVu Serif Bold"/>
                <a:sym typeface="DejaVu Serif Bold"/>
              </a:rPr>
              <a:t>Chị Gió thổi mạnh, đưa mây đi rất nhanh</a:t>
            </a:r>
          </a:p>
        </p:txBody>
      </p:sp>
      <p:sp>
        <p:nvSpPr>
          <p:cNvPr id="13" name="Freeform 13"/>
          <p:cNvSpPr/>
          <p:nvPr/>
        </p:nvSpPr>
        <p:spPr>
          <a:xfrm>
            <a:off x="6343456" y="3572381"/>
            <a:ext cx="5336142" cy="2427945"/>
          </a:xfrm>
          <a:custGeom>
            <a:avLst/>
            <a:gdLst/>
            <a:ahLst/>
            <a:cxnLst/>
            <a:rect l="l" t="t" r="r" b="b"/>
            <a:pathLst>
              <a:path w="5336142" h="2427945">
                <a:moveTo>
                  <a:pt x="0" y="0"/>
                </a:moveTo>
                <a:lnTo>
                  <a:pt x="5336142" y="0"/>
                </a:lnTo>
                <a:lnTo>
                  <a:pt x="5336142" y="2427945"/>
                </a:lnTo>
                <a:lnTo>
                  <a:pt x="0" y="2427945"/>
                </a:lnTo>
                <a:lnTo>
                  <a:pt x="0" y="0"/>
                </a:lnTo>
                <a:close/>
              </a:path>
            </a:pathLst>
          </a:custGeom>
          <a:blipFill>
            <a:blip r:embed="rId3"/>
            <a:stretch>
              <a:fillRect/>
            </a:stretch>
          </a:blipFill>
        </p:spPr>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28575"/>
              <a:ext cx="4391813" cy="239981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668364" y="842253"/>
            <a:ext cx="2469544" cy="2368704"/>
          </a:xfrm>
          <a:custGeom>
            <a:avLst/>
            <a:gdLst/>
            <a:ahLst/>
            <a:cxnLst/>
            <a:rect l="l" t="t" r="r" b="b"/>
            <a:pathLst>
              <a:path w="2469544" h="2368704">
                <a:moveTo>
                  <a:pt x="0" y="0"/>
                </a:moveTo>
                <a:lnTo>
                  <a:pt x="2469543" y="0"/>
                </a:lnTo>
                <a:lnTo>
                  <a:pt x="2469543" y="2368704"/>
                </a:lnTo>
                <a:lnTo>
                  <a:pt x="0" y="2368704"/>
                </a:lnTo>
                <a:lnTo>
                  <a:pt x="0" y="0"/>
                </a:lnTo>
                <a:close/>
              </a:path>
            </a:pathLst>
          </a:custGeom>
          <a:blipFill>
            <a:blip r:embed="rId2"/>
            <a:stretch>
              <a:fillRect/>
            </a:stretch>
          </a:blipFill>
        </p:spPr>
      </p:sp>
      <p:sp>
        <p:nvSpPr>
          <p:cNvPr id="6" name="Freeform 6"/>
          <p:cNvSpPr/>
          <p:nvPr/>
        </p:nvSpPr>
        <p:spPr>
          <a:xfrm>
            <a:off x="8048987" y="4265366"/>
            <a:ext cx="8850026" cy="3993574"/>
          </a:xfrm>
          <a:custGeom>
            <a:avLst/>
            <a:gdLst/>
            <a:ahLst/>
            <a:cxnLst/>
            <a:rect l="l" t="t" r="r" b="b"/>
            <a:pathLst>
              <a:path w="8850026" h="3993574">
                <a:moveTo>
                  <a:pt x="0" y="0"/>
                </a:moveTo>
                <a:lnTo>
                  <a:pt x="8850026" y="0"/>
                </a:lnTo>
                <a:lnTo>
                  <a:pt x="8850026" y="3993574"/>
                </a:lnTo>
                <a:lnTo>
                  <a:pt x="0" y="39935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TextBox 7"/>
          <p:cNvSpPr txBox="1"/>
          <p:nvPr/>
        </p:nvSpPr>
        <p:spPr>
          <a:xfrm>
            <a:off x="1879413" y="981075"/>
            <a:ext cx="7447933" cy="649605"/>
          </a:xfrm>
          <a:prstGeom prst="rect">
            <a:avLst/>
          </a:prstGeom>
        </p:spPr>
        <p:txBody>
          <a:bodyPr lIns="0" tIns="0" rIns="0" bIns="0" rtlCol="0" anchor="t">
            <a:spAutoFit/>
          </a:bodyPr>
          <a:lstStyle/>
          <a:p>
            <a:pPr algn="ctr">
              <a:lnSpc>
                <a:spcPts val="2520"/>
              </a:lnSpc>
            </a:pPr>
            <a:r>
              <a:rPr lang="en-US" sz="1800">
                <a:solidFill>
                  <a:srgbClr val="000000"/>
                </a:solidFill>
                <a:latin typeface="DejaVu Serif Bold"/>
                <a:ea typeface="DejaVu Serif Bold"/>
                <a:cs typeface="DejaVu Serif Bold"/>
                <a:sym typeface="DejaVu Serif Bold"/>
              </a:rPr>
              <a:t>Vừa lúc đó cơn lạnh ùa đến. Đám mây xám rùng mình tan thành những giọt nước thi nhau tưới xuống đất rào rào</a:t>
            </a:r>
          </a:p>
        </p:txBody>
      </p:sp>
      <p:sp>
        <p:nvSpPr>
          <p:cNvPr id="8" name="Freeform 8"/>
          <p:cNvSpPr/>
          <p:nvPr/>
        </p:nvSpPr>
        <p:spPr>
          <a:xfrm>
            <a:off x="12889958" y="842253"/>
            <a:ext cx="2469544" cy="2368704"/>
          </a:xfrm>
          <a:custGeom>
            <a:avLst/>
            <a:gdLst/>
            <a:ahLst/>
            <a:cxnLst/>
            <a:rect l="l" t="t" r="r" b="b"/>
            <a:pathLst>
              <a:path w="2469544" h="2368704">
                <a:moveTo>
                  <a:pt x="0" y="0"/>
                </a:moveTo>
                <a:lnTo>
                  <a:pt x="2469544" y="0"/>
                </a:lnTo>
                <a:lnTo>
                  <a:pt x="2469544" y="2368704"/>
                </a:lnTo>
                <a:lnTo>
                  <a:pt x="0" y="2368704"/>
                </a:lnTo>
                <a:lnTo>
                  <a:pt x="0" y="0"/>
                </a:lnTo>
                <a:close/>
              </a:path>
            </a:pathLst>
          </a:custGeom>
          <a:blipFill>
            <a:blip r:embed="rId2"/>
            <a:stretch>
              <a:fillRect/>
            </a:stretch>
          </a:blipFill>
        </p:spPr>
      </p:sp>
      <p:sp>
        <p:nvSpPr>
          <p:cNvPr id="9" name="Freeform 9"/>
          <p:cNvSpPr/>
          <p:nvPr/>
        </p:nvSpPr>
        <p:spPr>
          <a:xfrm>
            <a:off x="11111553" y="842253"/>
            <a:ext cx="2469544" cy="2368704"/>
          </a:xfrm>
          <a:custGeom>
            <a:avLst/>
            <a:gdLst/>
            <a:ahLst/>
            <a:cxnLst/>
            <a:rect l="l" t="t" r="r" b="b"/>
            <a:pathLst>
              <a:path w="2469544" h="2368704">
                <a:moveTo>
                  <a:pt x="0" y="0"/>
                </a:moveTo>
                <a:lnTo>
                  <a:pt x="2469544" y="0"/>
                </a:lnTo>
                <a:lnTo>
                  <a:pt x="2469544" y="2368704"/>
                </a:lnTo>
                <a:lnTo>
                  <a:pt x="0" y="2368704"/>
                </a:lnTo>
                <a:lnTo>
                  <a:pt x="0" y="0"/>
                </a:lnTo>
                <a:close/>
              </a:path>
            </a:pathLst>
          </a:custGeom>
          <a:blipFill>
            <a:blip r:embed="rId2"/>
            <a:stretch>
              <a:fillRect/>
            </a:stretch>
          </a:blipFill>
        </p:spPr>
      </p:sp>
      <p:sp>
        <p:nvSpPr>
          <p:cNvPr id="10" name="Freeform 10"/>
          <p:cNvSpPr/>
          <p:nvPr/>
        </p:nvSpPr>
        <p:spPr>
          <a:xfrm>
            <a:off x="9048275" y="1491130"/>
            <a:ext cx="2469544" cy="2368704"/>
          </a:xfrm>
          <a:custGeom>
            <a:avLst/>
            <a:gdLst/>
            <a:ahLst/>
            <a:cxnLst/>
            <a:rect l="l" t="t" r="r" b="b"/>
            <a:pathLst>
              <a:path w="2469544" h="2368704">
                <a:moveTo>
                  <a:pt x="0" y="0"/>
                </a:moveTo>
                <a:lnTo>
                  <a:pt x="2469544" y="0"/>
                </a:lnTo>
                <a:lnTo>
                  <a:pt x="2469544" y="2368704"/>
                </a:lnTo>
                <a:lnTo>
                  <a:pt x="0" y="2368704"/>
                </a:lnTo>
                <a:lnTo>
                  <a:pt x="0" y="0"/>
                </a:lnTo>
                <a:close/>
              </a:path>
            </a:pathLst>
          </a:custGeom>
          <a:blipFill>
            <a:blip r:embed="rId2"/>
            <a:stretch>
              <a:fillRect/>
            </a:stretch>
          </a:blipFill>
        </p:spPr>
      </p:sp>
      <p:sp>
        <p:nvSpPr>
          <p:cNvPr id="11" name="Freeform 11"/>
          <p:cNvSpPr/>
          <p:nvPr/>
        </p:nvSpPr>
        <p:spPr>
          <a:xfrm>
            <a:off x="6984997" y="2140007"/>
            <a:ext cx="2469544" cy="2368704"/>
          </a:xfrm>
          <a:custGeom>
            <a:avLst/>
            <a:gdLst/>
            <a:ahLst/>
            <a:cxnLst/>
            <a:rect l="l" t="t" r="r" b="b"/>
            <a:pathLst>
              <a:path w="2469544" h="2368704">
                <a:moveTo>
                  <a:pt x="0" y="0"/>
                </a:moveTo>
                <a:lnTo>
                  <a:pt x="2469543" y="0"/>
                </a:lnTo>
                <a:lnTo>
                  <a:pt x="2469543" y="2368704"/>
                </a:lnTo>
                <a:lnTo>
                  <a:pt x="0" y="2368704"/>
                </a:lnTo>
                <a:lnTo>
                  <a:pt x="0" y="0"/>
                </a:lnTo>
                <a:close/>
              </a:path>
            </a:pathLst>
          </a:custGeom>
          <a:blipFill>
            <a:blip r:embed="rId2"/>
            <a:stretch>
              <a:fillRect/>
            </a:stretch>
          </a:blipFill>
        </p:spPr>
      </p:sp>
      <p:sp>
        <p:nvSpPr>
          <p:cNvPr id="12" name="Freeform 12"/>
          <p:cNvSpPr/>
          <p:nvPr/>
        </p:nvSpPr>
        <p:spPr>
          <a:xfrm>
            <a:off x="4858414" y="2250791"/>
            <a:ext cx="2469544" cy="2368704"/>
          </a:xfrm>
          <a:custGeom>
            <a:avLst/>
            <a:gdLst/>
            <a:ahLst/>
            <a:cxnLst/>
            <a:rect l="l" t="t" r="r" b="b"/>
            <a:pathLst>
              <a:path w="2469544" h="2368704">
                <a:moveTo>
                  <a:pt x="0" y="0"/>
                </a:moveTo>
                <a:lnTo>
                  <a:pt x="2469543" y="0"/>
                </a:lnTo>
                <a:lnTo>
                  <a:pt x="2469543" y="2368704"/>
                </a:lnTo>
                <a:lnTo>
                  <a:pt x="0" y="2368704"/>
                </a:lnTo>
                <a:lnTo>
                  <a:pt x="0" y="0"/>
                </a:lnTo>
                <a:close/>
              </a:path>
            </a:pathLst>
          </a:custGeom>
          <a:blipFill>
            <a:blip r:embed="rId2"/>
            <a:stretch>
              <a:fillRect/>
            </a:stretch>
          </a:blipFill>
        </p:spPr>
      </p:sp>
      <p:sp>
        <p:nvSpPr>
          <p:cNvPr id="13" name="Freeform 13"/>
          <p:cNvSpPr/>
          <p:nvPr/>
        </p:nvSpPr>
        <p:spPr>
          <a:xfrm>
            <a:off x="806417" y="8258940"/>
            <a:ext cx="7578337" cy="1386204"/>
          </a:xfrm>
          <a:custGeom>
            <a:avLst/>
            <a:gdLst/>
            <a:ahLst/>
            <a:cxnLst/>
            <a:rect l="l" t="t" r="r" b="b"/>
            <a:pathLst>
              <a:path w="7578337" h="1386204">
                <a:moveTo>
                  <a:pt x="0" y="0"/>
                </a:moveTo>
                <a:lnTo>
                  <a:pt x="7578337" y="0"/>
                </a:lnTo>
                <a:lnTo>
                  <a:pt x="7578337" y="1386204"/>
                </a:lnTo>
                <a:lnTo>
                  <a:pt x="0" y="138620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8048987" y="8258940"/>
            <a:ext cx="7578337" cy="1386204"/>
          </a:xfrm>
          <a:custGeom>
            <a:avLst/>
            <a:gdLst/>
            <a:ahLst/>
            <a:cxnLst/>
            <a:rect l="l" t="t" r="r" b="b"/>
            <a:pathLst>
              <a:path w="7578337" h="1386204">
                <a:moveTo>
                  <a:pt x="0" y="0"/>
                </a:moveTo>
                <a:lnTo>
                  <a:pt x="7578337" y="0"/>
                </a:lnTo>
                <a:lnTo>
                  <a:pt x="7578337" y="1386204"/>
                </a:lnTo>
                <a:lnTo>
                  <a:pt x="0" y="138620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15291557" y="8258940"/>
            <a:ext cx="7578337" cy="1386204"/>
          </a:xfrm>
          <a:custGeom>
            <a:avLst/>
            <a:gdLst/>
            <a:ahLst/>
            <a:cxnLst/>
            <a:rect l="l" t="t" r="r" b="b"/>
            <a:pathLst>
              <a:path w="7578337" h="1386204">
                <a:moveTo>
                  <a:pt x="0" y="0"/>
                </a:moveTo>
                <a:lnTo>
                  <a:pt x="7578338" y="0"/>
                </a:lnTo>
                <a:lnTo>
                  <a:pt x="7578338" y="1386204"/>
                </a:lnTo>
                <a:lnTo>
                  <a:pt x="0" y="138620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Freeform 16"/>
          <p:cNvSpPr/>
          <p:nvPr/>
        </p:nvSpPr>
        <p:spPr>
          <a:xfrm>
            <a:off x="806417" y="6367933"/>
            <a:ext cx="5616037" cy="2786958"/>
          </a:xfrm>
          <a:custGeom>
            <a:avLst/>
            <a:gdLst/>
            <a:ahLst/>
            <a:cxnLst/>
            <a:rect l="l" t="t" r="r" b="b"/>
            <a:pathLst>
              <a:path w="5616037" h="2786958">
                <a:moveTo>
                  <a:pt x="0" y="0"/>
                </a:moveTo>
                <a:lnTo>
                  <a:pt x="5616037" y="0"/>
                </a:lnTo>
                <a:lnTo>
                  <a:pt x="5616037" y="2786958"/>
                </a:lnTo>
                <a:lnTo>
                  <a:pt x="0" y="2786958"/>
                </a:lnTo>
                <a:lnTo>
                  <a:pt x="0" y="0"/>
                </a:lnTo>
                <a:close/>
              </a:path>
            </a:pathLst>
          </a:custGeom>
          <a:blipFill>
            <a:blip r:embed="rId7"/>
            <a:stretch>
              <a:fillRect/>
            </a:stretch>
          </a:blipFill>
        </p:spPr>
      </p:sp>
      <p:sp>
        <p:nvSpPr>
          <p:cNvPr id="17" name="Freeform 17"/>
          <p:cNvSpPr/>
          <p:nvPr/>
        </p:nvSpPr>
        <p:spPr>
          <a:xfrm>
            <a:off x="4239096" y="7475772"/>
            <a:ext cx="1364283" cy="1176126"/>
          </a:xfrm>
          <a:custGeom>
            <a:avLst/>
            <a:gdLst/>
            <a:ahLst/>
            <a:cxnLst/>
            <a:rect l="l" t="t" r="r" b="b"/>
            <a:pathLst>
              <a:path w="1364283" h="1176126">
                <a:moveTo>
                  <a:pt x="0" y="0"/>
                </a:moveTo>
                <a:lnTo>
                  <a:pt x="1364283" y="0"/>
                </a:lnTo>
                <a:lnTo>
                  <a:pt x="1364283" y="1176126"/>
                </a:lnTo>
                <a:lnTo>
                  <a:pt x="0" y="1176126"/>
                </a:lnTo>
                <a:lnTo>
                  <a:pt x="0" y="0"/>
                </a:lnTo>
                <a:close/>
              </a:path>
            </a:pathLst>
          </a:custGeom>
          <a:blipFill>
            <a:blip r:embed="rId8"/>
            <a:stretch>
              <a:fillRect/>
            </a:stretch>
          </a:blipFill>
        </p:spPr>
      </p:sp>
      <p:sp>
        <p:nvSpPr>
          <p:cNvPr id="18" name="Freeform 18"/>
          <p:cNvSpPr/>
          <p:nvPr/>
        </p:nvSpPr>
        <p:spPr>
          <a:xfrm flipH="1">
            <a:off x="1879413" y="5905071"/>
            <a:ext cx="2153320" cy="1856341"/>
          </a:xfrm>
          <a:custGeom>
            <a:avLst/>
            <a:gdLst/>
            <a:ahLst/>
            <a:cxnLst/>
            <a:rect l="l" t="t" r="r" b="b"/>
            <a:pathLst>
              <a:path w="2153320" h="1856341">
                <a:moveTo>
                  <a:pt x="2153320" y="0"/>
                </a:moveTo>
                <a:lnTo>
                  <a:pt x="0" y="0"/>
                </a:lnTo>
                <a:lnTo>
                  <a:pt x="0" y="1856341"/>
                </a:lnTo>
                <a:lnTo>
                  <a:pt x="2153320" y="1856341"/>
                </a:lnTo>
                <a:lnTo>
                  <a:pt x="2153320" y="0"/>
                </a:lnTo>
                <a:close/>
              </a:path>
            </a:pathLst>
          </a:custGeom>
          <a:blipFill>
            <a:blip r:embed="rId8"/>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28575"/>
              <a:ext cx="4391813" cy="239981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905001" y="4134234"/>
            <a:ext cx="10218074" cy="2229393"/>
          </a:xfrm>
          <a:prstGeom prst="rect">
            <a:avLst/>
          </a:prstGeom>
        </p:spPr>
        <p:txBody>
          <a:bodyPr wrap="square" lIns="0" tIns="0" rIns="0" bIns="0" rtlCol="0" anchor="t">
            <a:spAutoFit/>
          </a:bodyPr>
          <a:lstStyle/>
          <a:p>
            <a:pPr algn="ctr">
              <a:lnSpc>
                <a:spcPts val="9060"/>
              </a:lnSpc>
            </a:pPr>
            <a:r>
              <a:rPr lang="en-US" sz="6000" dirty="0" err="1">
                <a:solidFill>
                  <a:srgbClr val="5B4A3B"/>
                </a:solidFill>
                <a:latin typeface="Paytone One"/>
                <a:ea typeface="Paytone One"/>
                <a:cs typeface="Paytone One"/>
                <a:sym typeface="Paytone One"/>
              </a:rPr>
              <a:t>Các</a:t>
            </a:r>
            <a:r>
              <a:rPr lang="en-US" sz="6000" dirty="0">
                <a:solidFill>
                  <a:srgbClr val="5B4A3B"/>
                </a:solidFill>
                <a:latin typeface="Paytone One"/>
                <a:ea typeface="Paytone One"/>
                <a:cs typeface="Paytone One"/>
                <a:sym typeface="Paytone One"/>
              </a:rPr>
              <a:t> bé </a:t>
            </a:r>
            <a:r>
              <a:rPr lang="en-US" sz="6000" dirty="0" err="1">
                <a:solidFill>
                  <a:srgbClr val="5B4A3B"/>
                </a:solidFill>
                <a:latin typeface="Paytone One"/>
                <a:ea typeface="Paytone One"/>
                <a:cs typeface="Paytone One"/>
                <a:sym typeface="Paytone One"/>
              </a:rPr>
              <a:t>hãy</a:t>
            </a:r>
            <a:r>
              <a:rPr lang="en-US" sz="6000" dirty="0">
                <a:solidFill>
                  <a:srgbClr val="5B4A3B"/>
                </a:solidFill>
                <a:latin typeface="Paytone One"/>
                <a:ea typeface="Paytone One"/>
                <a:cs typeface="Paytone One"/>
                <a:sym typeface="Paytone One"/>
              </a:rPr>
              <a:t> </a:t>
            </a:r>
            <a:r>
              <a:rPr lang="en-US" sz="6000" dirty="0" err="1">
                <a:solidFill>
                  <a:srgbClr val="5B4A3B"/>
                </a:solidFill>
                <a:latin typeface="Paytone One"/>
                <a:ea typeface="Paytone One"/>
                <a:cs typeface="Paytone One"/>
                <a:sym typeface="Paytone One"/>
              </a:rPr>
              <a:t>kê</a:t>
            </a:r>
            <a:r>
              <a:rPr lang="en-US" sz="6000" dirty="0">
                <a:solidFill>
                  <a:srgbClr val="5B4A3B"/>
                </a:solidFill>
                <a:latin typeface="Paytone One"/>
                <a:ea typeface="Paytone One"/>
                <a:cs typeface="Paytone One"/>
                <a:sym typeface="Paytone One"/>
              </a:rPr>
              <a:t>̉̉ </a:t>
            </a:r>
            <a:r>
              <a:rPr lang="en-US" sz="6000" dirty="0" err="1">
                <a:solidFill>
                  <a:srgbClr val="5B4A3B"/>
                </a:solidFill>
                <a:latin typeface="Paytone One"/>
                <a:ea typeface="Paytone One"/>
                <a:cs typeface="Paytone One"/>
                <a:sym typeface="Paytone One"/>
              </a:rPr>
              <a:t>lại</a:t>
            </a:r>
            <a:endParaRPr lang="en-US" sz="6000" dirty="0">
              <a:solidFill>
                <a:srgbClr val="5B4A3B"/>
              </a:solidFill>
              <a:latin typeface="Paytone One"/>
              <a:ea typeface="Paytone One"/>
              <a:cs typeface="Paytone One"/>
              <a:sym typeface="Paytone One"/>
            </a:endParaRPr>
          </a:p>
          <a:p>
            <a:pPr algn="ctr">
              <a:lnSpc>
                <a:spcPts val="9060"/>
              </a:lnSpc>
            </a:pPr>
            <a:r>
              <a:rPr lang="en-US" sz="6000" dirty="0">
                <a:solidFill>
                  <a:srgbClr val="5B4A3B"/>
                </a:solidFill>
                <a:latin typeface="Paytone One"/>
                <a:ea typeface="Paytone One"/>
                <a:cs typeface="Paytone One"/>
                <a:sym typeface="Paytone One"/>
              </a:rPr>
              <a:t> </a:t>
            </a:r>
            <a:r>
              <a:rPr lang="en-US" sz="6000" dirty="0" err="1">
                <a:solidFill>
                  <a:srgbClr val="5B4A3B"/>
                </a:solidFill>
                <a:latin typeface="Paytone One"/>
                <a:ea typeface="Paytone One"/>
                <a:cs typeface="Paytone One"/>
                <a:sym typeface="Paytone One"/>
              </a:rPr>
              <a:t>câu</a:t>
            </a:r>
            <a:r>
              <a:rPr lang="en-US" sz="6000" dirty="0">
                <a:solidFill>
                  <a:srgbClr val="5B4A3B"/>
                </a:solidFill>
                <a:latin typeface="Paytone One"/>
                <a:ea typeface="Paytone One"/>
                <a:cs typeface="Paytone One"/>
                <a:sym typeface="Paytone One"/>
              </a:rPr>
              <a:t> </a:t>
            </a:r>
            <a:r>
              <a:rPr lang="en-US" sz="6000" dirty="0" err="1">
                <a:solidFill>
                  <a:srgbClr val="5B4A3B"/>
                </a:solidFill>
                <a:latin typeface="Paytone One"/>
                <a:ea typeface="Paytone One"/>
                <a:cs typeface="Paytone One"/>
                <a:sym typeface="Paytone One"/>
              </a:rPr>
              <a:t>chuyện</a:t>
            </a:r>
            <a:r>
              <a:rPr lang="en-US" sz="6000" dirty="0">
                <a:solidFill>
                  <a:srgbClr val="5B4A3B"/>
                </a:solidFill>
                <a:latin typeface="Paytone One"/>
                <a:ea typeface="Paytone One"/>
                <a:cs typeface="Paytone One"/>
                <a:sym typeface="Paytone One"/>
              </a:rPr>
              <a:t> </a:t>
            </a:r>
            <a:r>
              <a:rPr lang="en-US" sz="6000" dirty="0" err="1">
                <a:solidFill>
                  <a:srgbClr val="5B4A3B"/>
                </a:solidFill>
                <a:latin typeface="Paytone One"/>
                <a:ea typeface="Paytone One"/>
                <a:cs typeface="Paytone One"/>
                <a:sym typeface="Paytone One"/>
              </a:rPr>
              <a:t>nhe</a:t>
            </a:r>
            <a:r>
              <a:rPr lang="en-US" sz="6000" dirty="0">
                <a:solidFill>
                  <a:srgbClr val="5B4A3B"/>
                </a:solidFill>
                <a:latin typeface="Paytone One"/>
                <a:ea typeface="Paytone One"/>
                <a:cs typeface="Paytone One"/>
                <a:sym typeface="Paytone One"/>
              </a:rPr>
              <a:t>́!</a:t>
            </a:r>
          </a:p>
        </p:txBody>
      </p:sp>
      <p:sp>
        <p:nvSpPr>
          <p:cNvPr id="6" name="Freeform 6"/>
          <p:cNvSpPr/>
          <p:nvPr/>
        </p:nvSpPr>
        <p:spPr>
          <a:xfrm>
            <a:off x="12067181" y="2639225"/>
            <a:ext cx="4934063" cy="6619075"/>
          </a:xfrm>
          <a:custGeom>
            <a:avLst/>
            <a:gdLst/>
            <a:ahLst/>
            <a:cxnLst/>
            <a:rect l="l" t="t" r="r" b="b"/>
            <a:pathLst>
              <a:path w="4934063" h="6619075">
                <a:moveTo>
                  <a:pt x="0" y="0"/>
                </a:moveTo>
                <a:lnTo>
                  <a:pt x="4934062" y="0"/>
                </a:lnTo>
                <a:lnTo>
                  <a:pt x="4934062" y="6619075"/>
                </a:lnTo>
                <a:lnTo>
                  <a:pt x="0" y="66190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1189862" y="6653003"/>
            <a:ext cx="6069438" cy="3973190"/>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2142341" y="7007895"/>
            <a:ext cx="6342082" cy="3778690"/>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6"/>
            <a:stretch>
              <a:fillRect/>
            </a:stretch>
          </a:blipFill>
        </p:spPr>
      </p:sp>
      <p:sp>
        <p:nvSpPr>
          <p:cNvPr id="9" name="Freeform 9"/>
          <p:cNvSpPr/>
          <p:nvPr/>
        </p:nvSpPr>
        <p:spPr>
          <a:xfrm>
            <a:off x="13512797" y="258371"/>
            <a:ext cx="1423568" cy="152865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sp>
      <p:sp>
        <p:nvSpPr>
          <p:cNvPr id="10" name="Freeform 10"/>
          <p:cNvSpPr/>
          <p:nvPr/>
        </p:nvSpPr>
        <p:spPr>
          <a:xfrm rot="-726169">
            <a:off x="9607892" y="766216"/>
            <a:ext cx="1393004" cy="1950206"/>
          </a:xfrm>
          <a:custGeom>
            <a:avLst/>
            <a:gdLst/>
            <a:ahLst/>
            <a:cxnLst/>
            <a:rect l="l" t="t" r="r" b="b"/>
            <a:pathLst>
              <a:path w="1393004" h="1950206">
                <a:moveTo>
                  <a:pt x="0" y="0"/>
                </a:moveTo>
                <a:lnTo>
                  <a:pt x="1393004" y="0"/>
                </a:lnTo>
                <a:lnTo>
                  <a:pt x="1393004" y="1950206"/>
                </a:lnTo>
                <a:lnTo>
                  <a:pt x="0" y="1950206"/>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sp>
      <p:sp>
        <p:nvSpPr>
          <p:cNvPr id="11" name="Freeform 11"/>
          <p:cNvSpPr/>
          <p:nvPr/>
        </p:nvSpPr>
        <p:spPr>
          <a:xfrm rot="-2355099">
            <a:off x="11481465" y="1168651"/>
            <a:ext cx="883387" cy="1236742"/>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sp>
      <p:sp>
        <p:nvSpPr>
          <p:cNvPr id="12" name="Freeform 12"/>
          <p:cNvSpPr/>
          <p:nvPr/>
        </p:nvSpPr>
        <p:spPr>
          <a:xfrm rot="-2920782">
            <a:off x="12344848" y="2473541"/>
            <a:ext cx="623215" cy="872500"/>
          </a:xfrm>
          <a:custGeom>
            <a:avLst/>
            <a:gdLst/>
            <a:ahLst/>
            <a:cxnLst/>
            <a:rect l="l" t="t" r="r" b="b"/>
            <a:pathLst>
              <a:path w="623215" h="872500">
                <a:moveTo>
                  <a:pt x="0" y="0"/>
                </a:moveTo>
                <a:lnTo>
                  <a:pt x="623214" y="0"/>
                </a:lnTo>
                <a:lnTo>
                  <a:pt x="623214" y="872500"/>
                </a:lnTo>
                <a:lnTo>
                  <a:pt x="0" y="872500"/>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sp>
      <p:sp>
        <p:nvSpPr>
          <p:cNvPr id="13" name="Freeform 13"/>
          <p:cNvSpPr/>
          <p:nvPr/>
        </p:nvSpPr>
        <p:spPr>
          <a:xfrm rot="5400000">
            <a:off x="15321207" y="988274"/>
            <a:ext cx="1095319" cy="1176171"/>
          </a:xfrm>
          <a:custGeom>
            <a:avLst/>
            <a:gdLst/>
            <a:ahLst/>
            <a:cxnLst/>
            <a:rect l="l" t="t" r="r" b="b"/>
            <a:pathLst>
              <a:path w="1095319" h="1176171">
                <a:moveTo>
                  <a:pt x="0" y="0"/>
                </a:moveTo>
                <a:lnTo>
                  <a:pt x="1095319" y="0"/>
                </a:lnTo>
                <a:lnTo>
                  <a:pt x="1095319" y="1176171"/>
                </a:lnTo>
                <a:lnTo>
                  <a:pt x="0" y="117617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sp>
      <p:sp>
        <p:nvSpPr>
          <p:cNvPr id="14" name="Freeform 14"/>
          <p:cNvSpPr/>
          <p:nvPr/>
        </p:nvSpPr>
        <p:spPr>
          <a:xfrm>
            <a:off x="1272077" y="895057"/>
            <a:ext cx="5336142" cy="2427945"/>
          </a:xfrm>
          <a:custGeom>
            <a:avLst/>
            <a:gdLst/>
            <a:ahLst/>
            <a:cxnLst/>
            <a:rect l="l" t="t" r="r" b="b"/>
            <a:pathLst>
              <a:path w="5336142" h="2427945">
                <a:moveTo>
                  <a:pt x="0" y="0"/>
                </a:moveTo>
                <a:lnTo>
                  <a:pt x="5336141" y="0"/>
                </a:lnTo>
                <a:lnTo>
                  <a:pt x="5336141" y="2427944"/>
                </a:lnTo>
                <a:lnTo>
                  <a:pt x="0" y="2427944"/>
                </a:lnTo>
                <a:lnTo>
                  <a:pt x="0" y="0"/>
                </a:lnTo>
                <a:close/>
              </a:path>
            </a:pathLst>
          </a:custGeom>
          <a:blipFill>
            <a:blip r:embed="rId11"/>
            <a:stretch>
              <a:fillRect/>
            </a:stretch>
          </a:blipFill>
        </p:spPr>
      </p:sp>
      <p:sp>
        <p:nvSpPr>
          <p:cNvPr id="15" name="Freeform 15"/>
          <p:cNvSpPr/>
          <p:nvPr/>
        </p:nvSpPr>
        <p:spPr>
          <a:xfrm>
            <a:off x="5660663" y="1273889"/>
            <a:ext cx="3940745" cy="2228312"/>
          </a:xfrm>
          <a:custGeom>
            <a:avLst/>
            <a:gdLst/>
            <a:ahLst/>
            <a:cxnLst/>
            <a:rect l="l" t="t" r="r" b="b"/>
            <a:pathLst>
              <a:path w="3940745" h="2228312">
                <a:moveTo>
                  <a:pt x="0" y="0"/>
                </a:moveTo>
                <a:lnTo>
                  <a:pt x="3940745" y="0"/>
                </a:lnTo>
                <a:lnTo>
                  <a:pt x="3940745" y="2228313"/>
                </a:lnTo>
                <a:lnTo>
                  <a:pt x="0" y="222831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Words>
  <Application>Microsoft Office PowerPoint</Application>
  <PresentationFormat>Custom</PresentationFormat>
  <Paragraphs>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DejaVu Serif Bold</vt:lpstr>
      <vt:lpstr>Paytone One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Truyện : Cô mây</dc:title>
  <dc:creator>NHAN</dc:creator>
  <cp:lastModifiedBy>WINDOWS 10 PRO</cp:lastModifiedBy>
  <cp:revision>2</cp:revision>
  <dcterms:created xsi:type="dcterms:W3CDTF">2006-08-16T00:00:00Z</dcterms:created>
  <dcterms:modified xsi:type="dcterms:W3CDTF">2024-09-14T05:58:58Z</dcterms:modified>
  <dc:identifier>DAGOq_JWmkw</dc:identifier>
</cp:coreProperties>
</file>