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Paytone One" panose="020B060402020202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566935-AD6E-49AD-9D04-6FFECF49055D}" v="7" dt="2024-08-23T06:46:27.422"/>
    <p1510:client id="{881D4180-8988-41ED-AB32-95167AD852E3}" v="8" dt="2024-08-23T11:49:54.6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AN THI HAI YEN" userId="46ce6b64e9072719" providerId="LiveId" clId="{83566935-AD6E-49AD-9D04-6FFECF49055D}"/>
    <pc:docChg chg="modSld">
      <pc:chgData name="DOAN THI HAI YEN" userId="46ce6b64e9072719" providerId="LiveId" clId="{83566935-AD6E-49AD-9D04-6FFECF49055D}" dt="2024-08-23T06:46:27.422" v="6"/>
      <pc:docMkLst>
        <pc:docMk/>
      </pc:docMkLst>
      <pc:sldChg chg="modTransition">
        <pc:chgData name="DOAN THI HAI YEN" userId="46ce6b64e9072719" providerId="LiveId" clId="{83566935-AD6E-49AD-9D04-6FFECF49055D}" dt="2024-08-23T06:46:15.966" v="0"/>
        <pc:sldMkLst>
          <pc:docMk/>
          <pc:sldMk cId="0" sldId="257"/>
        </pc:sldMkLst>
      </pc:sldChg>
      <pc:sldChg chg="modTransition">
        <pc:chgData name="DOAN THI HAI YEN" userId="46ce6b64e9072719" providerId="LiveId" clId="{83566935-AD6E-49AD-9D04-6FFECF49055D}" dt="2024-08-23T06:46:17.722" v="1"/>
        <pc:sldMkLst>
          <pc:docMk/>
          <pc:sldMk cId="0" sldId="258"/>
        </pc:sldMkLst>
      </pc:sldChg>
      <pc:sldChg chg="modTransition">
        <pc:chgData name="DOAN THI HAI YEN" userId="46ce6b64e9072719" providerId="LiveId" clId="{83566935-AD6E-49AD-9D04-6FFECF49055D}" dt="2024-08-23T06:46:19.436" v="2"/>
        <pc:sldMkLst>
          <pc:docMk/>
          <pc:sldMk cId="0" sldId="259"/>
        </pc:sldMkLst>
      </pc:sldChg>
      <pc:sldChg chg="modTransition">
        <pc:chgData name="DOAN THI HAI YEN" userId="46ce6b64e9072719" providerId="LiveId" clId="{83566935-AD6E-49AD-9D04-6FFECF49055D}" dt="2024-08-23T06:46:21.375" v="3"/>
        <pc:sldMkLst>
          <pc:docMk/>
          <pc:sldMk cId="0" sldId="260"/>
        </pc:sldMkLst>
      </pc:sldChg>
      <pc:sldChg chg="modTransition">
        <pc:chgData name="DOAN THI HAI YEN" userId="46ce6b64e9072719" providerId="LiveId" clId="{83566935-AD6E-49AD-9D04-6FFECF49055D}" dt="2024-08-23T06:46:23.310" v="4"/>
        <pc:sldMkLst>
          <pc:docMk/>
          <pc:sldMk cId="0" sldId="261"/>
        </pc:sldMkLst>
      </pc:sldChg>
      <pc:sldChg chg="modTransition">
        <pc:chgData name="DOAN THI HAI YEN" userId="46ce6b64e9072719" providerId="LiveId" clId="{83566935-AD6E-49AD-9D04-6FFECF49055D}" dt="2024-08-23T06:46:25.503" v="5"/>
        <pc:sldMkLst>
          <pc:docMk/>
          <pc:sldMk cId="0" sldId="262"/>
        </pc:sldMkLst>
      </pc:sldChg>
      <pc:sldChg chg="modTransition">
        <pc:chgData name="DOAN THI HAI YEN" userId="46ce6b64e9072719" providerId="LiveId" clId="{83566935-AD6E-49AD-9D04-6FFECF49055D}" dt="2024-08-23T06:46:27.422" v="6"/>
        <pc:sldMkLst>
          <pc:docMk/>
          <pc:sldMk cId="0" sldId="263"/>
        </pc:sldMkLst>
      </pc:sldChg>
    </pc:docChg>
  </pc:docChgLst>
  <pc:docChgLst>
    <pc:chgData name="DOAN THI HAI YEN" userId="46ce6b64e9072719" providerId="LiveId" clId="{881D4180-8988-41ED-AB32-95167AD852E3}"/>
    <pc:docChg chg="modSld">
      <pc:chgData name="DOAN THI HAI YEN" userId="46ce6b64e9072719" providerId="LiveId" clId="{881D4180-8988-41ED-AB32-95167AD852E3}" dt="2024-08-23T11:49:54.660" v="7"/>
      <pc:docMkLst>
        <pc:docMk/>
      </pc:docMkLst>
      <pc:sldChg chg="modTransition">
        <pc:chgData name="DOAN THI HAI YEN" userId="46ce6b64e9072719" providerId="LiveId" clId="{881D4180-8988-41ED-AB32-95167AD852E3}" dt="2024-08-23T11:49:41.902" v="0"/>
        <pc:sldMkLst>
          <pc:docMk/>
          <pc:sldMk cId="0" sldId="256"/>
        </pc:sldMkLst>
      </pc:sldChg>
      <pc:sldChg chg="modTransition">
        <pc:chgData name="DOAN THI HAI YEN" userId="46ce6b64e9072719" providerId="LiveId" clId="{881D4180-8988-41ED-AB32-95167AD852E3}" dt="2024-08-23T11:49:43.636" v="1"/>
        <pc:sldMkLst>
          <pc:docMk/>
          <pc:sldMk cId="0" sldId="257"/>
        </pc:sldMkLst>
      </pc:sldChg>
      <pc:sldChg chg="modTransition">
        <pc:chgData name="DOAN THI HAI YEN" userId="46ce6b64e9072719" providerId="LiveId" clId="{881D4180-8988-41ED-AB32-95167AD852E3}" dt="2024-08-23T11:49:45.287" v="2"/>
        <pc:sldMkLst>
          <pc:docMk/>
          <pc:sldMk cId="0" sldId="258"/>
        </pc:sldMkLst>
      </pc:sldChg>
      <pc:sldChg chg="modTransition">
        <pc:chgData name="DOAN THI HAI YEN" userId="46ce6b64e9072719" providerId="LiveId" clId="{881D4180-8988-41ED-AB32-95167AD852E3}" dt="2024-08-23T11:49:47.264" v="3"/>
        <pc:sldMkLst>
          <pc:docMk/>
          <pc:sldMk cId="0" sldId="259"/>
        </pc:sldMkLst>
      </pc:sldChg>
      <pc:sldChg chg="modTransition">
        <pc:chgData name="DOAN THI HAI YEN" userId="46ce6b64e9072719" providerId="LiveId" clId="{881D4180-8988-41ED-AB32-95167AD852E3}" dt="2024-08-23T11:49:48.802" v="4"/>
        <pc:sldMkLst>
          <pc:docMk/>
          <pc:sldMk cId="0" sldId="260"/>
        </pc:sldMkLst>
      </pc:sldChg>
      <pc:sldChg chg="modTransition">
        <pc:chgData name="DOAN THI HAI YEN" userId="46ce6b64e9072719" providerId="LiveId" clId="{881D4180-8988-41ED-AB32-95167AD852E3}" dt="2024-08-23T11:49:50.577" v="5"/>
        <pc:sldMkLst>
          <pc:docMk/>
          <pc:sldMk cId="0" sldId="261"/>
        </pc:sldMkLst>
      </pc:sldChg>
      <pc:sldChg chg="modTransition">
        <pc:chgData name="DOAN THI HAI YEN" userId="46ce6b64e9072719" providerId="LiveId" clId="{881D4180-8988-41ED-AB32-95167AD852E3}" dt="2024-08-23T11:49:52.789" v="6"/>
        <pc:sldMkLst>
          <pc:docMk/>
          <pc:sldMk cId="0" sldId="262"/>
        </pc:sldMkLst>
      </pc:sldChg>
      <pc:sldChg chg="modTransition">
        <pc:chgData name="DOAN THI HAI YEN" userId="46ce6b64e9072719" providerId="LiveId" clId="{881D4180-8988-41ED-AB32-95167AD852E3}" dt="2024-08-23T11:49:54.660" v="7"/>
        <pc:sldMkLst>
          <pc:docMk/>
          <pc:sldMk cId="0" sldId="26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6.svg"/><Relationship Id="rId10" Type="http://schemas.openxmlformats.org/officeDocument/2006/relationships/image" Target="../media/image11.sv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90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1598" y="3200465"/>
            <a:ext cx="10573210" cy="6699772"/>
            <a:chOff x="0" y="0"/>
            <a:chExt cx="36289118" cy="22994796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36144339" cy="22850015"/>
            </a:xfrm>
            <a:custGeom>
              <a:avLst/>
              <a:gdLst/>
              <a:ahLst/>
              <a:cxnLst/>
              <a:rect l="l" t="t" r="r" b="b"/>
              <a:pathLst>
                <a:path w="36144339" h="22850015">
                  <a:moveTo>
                    <a:pt x="0" y="0"/>
                  </a:moveTo>
                  <a:lnTo>
                    <a:pt x="36144339" y="0"/>
                  </a:lnTo>
                  <a:lnTo>
                    <a:pt x="36144339" y="22850015"/>
                  </a:lnTo>
                  <a:lnTo>
                    <a:pt x="0" y="228500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36289118" cy="22994796"/>
            </a:xfrm>
            <a:custGeom>
              <a:avLst/>
              <a:gdLst/>
              <a:ahLst/>
              <a:cxnLst/>
              <a:rect l="l" t="t" r="r" b="b"/>
              <a:pathLst>
                <a:path w="36289118" h="22994796">
                  <a:moveTo>
                    <a:pt x="36144336" y="22850016"/>
                  </a:moveTo>
                  <a:lnTo>
                    <a:pt x="36289118" y="22850016"/>
                  </a:lnTo>
                  <a:lnTo>
                    <a:pt x="36289118" y="22994796"/>
                  </a:lnTo>
                  <a:lnTo>
                    <a:pt x="36144336" y="22994796"/>
                  </a:lnTo>
                  <a:lnTo>
                    <a:pt x="36144336" y="2285001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2850016"/>
                  </a:lnTo>
                  <a:lnTo>
                    <a:pt x="0" y="22850016"/>
                  </a:lnTo>
                  <a:lnTo>
                    <a:pt x="0" y="144780"/>
                  </a:lnTo>
                  <a:close/>
                  <a:moveTo>
                    <a:pt x="0" y="22850016"/>
                  </a:moveTo>
                  <a:lnTo>
                    <a:pt x="144780" y="22850016"/>
                  </a:lnTo>
                  <a:lnTo>
                    <a:pt x="144780" y="22994796"/>
                  </a:lnTo>
                  <a:lnTo>
                    <a:pt x="0" y="22994796"/>
                  </a:lnTo>
                  <a:lnTo>
                    <a:pt x="0" y="22850016"/>
                  </a:lnTo>
                  <a:close/>
                  <a:moveTo>
                    <a:pt x="36144336" y="144780"/>
                  </a:moveTo>
                  <a:lnTo>
                    <a:pt x="36289118" y="144780"/>
                  </a:lnTo>
                  <a:lnTo>
                    <a:pt x="36289118" y="22850016"/>
                  </a:lnTo>
                  <a:lnTo>
                    <a:pt x="36144336" y="22850016"/>
                  </a:lnTo>
                  <a:lnTo>
                    <a:pt x="36144336" y="144780"/>
                  </a:lnTo>
                  <a:close/>
                  <a:moveTo>
                    <a:pt x="144780" y="22850016"/>
                  </a:moveTo>
                  <a:lnTo>
                    <a:pt x="36144336" y="22850016"/>
                  </a:lnTo>
                  <a:lnTo>
                    <a:pt x="36144336" y="22994796"/>
                  </a:lnTo>
                  <a:lnTo>
                    <a:pt x="144780" y="22994796"/>
                  </a:lnTo>
                  <a:lnTo>
                    <a:pt x="144780" y="22850016"/>
                  </a:lnTo>
                  <a:close/>
                  <a:moveTo>
                    <a:pt x="36144336" y="0"/>
                  </a:moveTo>
                  <a:lnTo>
                    <a:pt x="36289118" y="0"/>
                  </a:lnTo>
                  <a:lnTo>
                    <a:pt x="36289118" y="144780"/>
                  </a:lnTo>
                  <a:lnTo>
                    <a:pt x="36144336" y="144780"/>
                  </a:lnTo>
                  <a:lnTo>
                    <a:pt x="3614433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6144336" y="0"/>
                  </a:lnTo>
                  <a:lnTo>
                    <a:pt x="3614433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476892" y="478001"/>
            <a:ext cx="10577916" cy="2220656"/>
            <a:chOff x="0" y="0"/>
            <a:chExt cx="36305271" cy="7621681"/>
          </a:xfrm>
        </p:grpSpPr>
        <p:sp>
          <p:nvSpPr>
            <p:cNvPr id="6" name="Freeform 6"/>
            <p:cNvSpPr/>
            <p:nvPr/>
          </p:nvSpPr>
          <p:spPr>
            <a:xfrm>
              <a:off x="72390" y="72390"/>
              <a:ext cx="36160493" cy="7476901"/>
            </a:xfrm>
            <a:custGeom>
              <a:avLst/>
              <a:gdLst/>
              <a:ahLst/>
              <a:cxnLst/>
              <a:rect l="l" t="t" r="r" b="b"/>
              <a:pathLst>
                <a:path w="36160493" h="7476901">
                  <a:moveTo>
                    <a:pt x="0" y="0"/>
                  </a:moveTo>
                  <a:lnTo>
                    <a:pt x="36160493" y="0"/>
                  </a:lnTo>
                  <a:lnTo>
                    <a:pt x="36160493" y="7476901"/>
                  </a:lnTo>
                  <a:lnTo>
                    <a:pt x="0" y="74769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36305272" cy="7621681"/>
            </a:xfrm>
            <a:custGeom>
              <a:avLst/>
              <a:gdLst/>
              <a:ahLst/>
              <a:cxnLst/>
              <a:rect l="l" t="t" r="r" b="b"/>
              <a:pathLst>
                <a:path w="36305272" h="7621681">
                  <a:moveTo>
                    <a:pt x="36160490" y="7476901"/>
                  </a:moveTo>
                  <a:lnTo>
                    <a:pt x="36305272" y="7476901"/>
                  </a:lnTo>
                  <a:lnTo>
                    <a:pt x="36305272" y="7621681"/>
                  </a:lnTo>
                  <a:lnTo>
                    <a:pt x="36160490" y="7621681"/>
                  </a:lnTo>
                  <a:lnTo>
                    <a:pt x="36160490" y="747690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7476901"/>
                  </a:lnTo>
                  <a:lnTo>
                    <a:pt x="0" y="7476901"/>
                  </a:lnTo>
                  <a:lnTo>
                    <a:pt x="0" y="144780"/>
                  </a:lnTo>
                  <a:close/>
                  <a:moveTo>
                    <a:pt x="0" y="7476901"/>
                  </a:moveTo>
                  <a:lnTo>
                    <a:pt x="144780" y="7476901"/>
                  </a:lnTo>
                  <a:lnTo>
                    <a:pt x="144780" y="7621681"/>
                  </a:lnTo>
                  <a:lnTo>
                    <a:pt x="0" y="7621681"/>
                  </a:lnTo>
                  <a:lnTo>
                    <a:pt x="0" y="7476901"/>
                  </a:lnTo>
                  <a:close/>
                  <a:moveTo>
                    <a:pt x="36160490" y="144780"/>
                  </a:moveTo>
                  <a:lnTo>
                    <a:pt x="36305272" y="144780"/>
                  </a:lnTo>
                  <a:lnTo>
                    <a:pt x="36305272" y="7476901"/>
                  </a:lnTo>
                  <a:lnTo>
                    <a:pt x="36160490" y="7476901"/>
                  </a:lnTo>
                  <a:lnTo>
                    <a:pt x="36160490" y="144780"/>
                  </a:lnTo>
                  <a:close/>
                  <a:moveTo>
                    <a:pt x="144780" y="7476901"/>
                  </a:moveTo>
                  <a:lnTo>
                    <a:pt x="36160490" y="7476901"/>
                  </a:lnTo>
                  <a:lnTo>
                    <a:pt x="36160490" y="7621681"/>
                  </a:lnTo>
                  <a:lnTo>
                    <a:pt x="144780" y="7621681"/>
                  </a:lnTo>
                  <a:lnTo>
                    <a:pt x="144780" y="7476901"/>
                  </a:lnTo>
                  <a:close/>
                  <a:moveTo>
                    <a:pt x="36160490" y="0"/>
                  </a:moveTo>
                  <a:lnTo>
                    <a:pt x="36305272" y="0"/>
                  </a:lnTo>
                  <a:lnTo>
                    <a:pt x="36305272" y="144780"/>
                  </a:lnTo>
                  <a:lnTo>
                    <a:pt x="36160490" y="144780"/>
                  </a:lnTo>
                  <a:lnTo>
                    <a:pt x="3616049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6160490" y="0"/>
                  </a:lnTo>
                  <a:lnTo>
                    <a:pt x="3616049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1354433" y="478001"/>
            <a:ext cx="6490321" cy="9422235"/>
            <a:chOff x="0" y="0"/>
            <a:chExt cx="22275924" cy="32338768"/>
          </a:xfrm>
        </p:grpSpPr>
        <p:sp>
          <p:nvSpPr>
            <p:cNvPr id="9" name="Freeform 9"/>
            <p:cNvSpPr/>
            <p:nvPr/>
          </p:nvSpPr>
          <p:spPr>
            <a:xfrm>
              <a:off x="72390" y="72390"/>
              <a:ext cx="22131145" cy="32193988"/>
            </a:xfrm>
            <a:custGeom>
              <a:avLst/>
              <a:gdLst/>
              <a:ahLst/>
              <a:cxnLst/>
              <a:rect l="l" t="t" r="r" b="b"/>
              <a:pathLst>
                <a:path w="22131145" h="32193988">
                  <a:moveTo>
                    <a:pt x="0" y="0"/>
                  </a:moveTo>
                  <a:lnTo>
                    <a:pt x="22131145" y="0"/>
                  </a:lnTo>
                  <a:lnTo>
                    <a:pt x="22131145" y="32193988"/>
                  </a:lnTo>
                  <a:lnTo>
                    <a:pt x="0" y="321939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22275924" cy="32338767"/>
            </a:xfrm>
            <a:custGeom>
              <a:avLst/>
              <a:gdLst/>
              <a:ahLst/>
              <a:cxnLst/>
              <a:rect l="l" t="t" r="r" b="b"/>
              <a:pathLst>
                <a:path w="22275924" h="32338767">
                  <a:moveTo>
                    <a:pt x="22131144" y="32193988"/>
                  </a:moveTo>
                  <a:lnTo>
                    <a:pt x="22275924" y="32193988"/>
                  </a:lnTo>
                  <a:lnTo>
                    <a:pt x="22275924" y="32338767"/>
                  </a:lnTo>
                  <a:lnTo>
                    <a:pt x="22131144" y="32338767"/>
                  </a:lnTo>
                  <a:lnTo>
                    <a:pt x="22131144" y="32193988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2193988"/>
                  </a:lnTo>
                  <a:lnTo>
                    <a:pt x="0" y="32193988"/>
                  </a:lnTo>
                  <a:lnTo>
                    <a:pt x="0" y="144780"/>
                  </a:lnTo>
                  <a:close/>
                  <a:moveTo>
                    <a:pt x="0" y="32193988"/>
                  </a:moveTo>
                  <a:lnTo>
                    <a:pt x="144780" y="32193988"/>
                  </a:lnTo>
                  <a:lnTo>
                    <a:pt x="144780" y="32338767"/>
                  </a:lnTo>
                  <a:lnTo>
                    <a:pt x="0" y="32338767"/>
                  </a:lnTo>
                  <a:lnTo>
                    <a:pt x="0" y="32193988"/>
                  </a:lnTo>
                  <a:close/>
                  <a:moveTo>
                    <a:pt x="22131144" y="144780"/>
                  </a:moveTo>
                  <a:lnTo>
                    <a:pt x="22275924" y="144780"/>
                  </a:lnTo>
                  <a:lnTo>
                    <a:pt x="22275924" y="32193988"/>
                  </a:lnTo>
                  <a:lnTo>
                    <a:pt x="22131144" y="32193988"/>
                  </a:lnTo>
                  <a:lnTo>
                    <a:pt x="22131144" y="144780"/>
                  </a:lnTo>
                  <a:close/>
                  <a:moveTo>
                    <a:pt x="144780" y="32193988"/>
                  </a:moveTo>
                  <a:lnTo>
                    <a:pt x="22131144" y="32193988"/>
                  </a:lnTo>
                  <a:lnTo>
                    <a:pt x="22131144" y="32338767"/>
                  </a:lnTo>
                  <a:lnTo>
                    <a:pt x="144780" y="32338767"/>
                  </a:lnTo>
                  <a:lnTo>
                    <a:pt x="144780" y="32193988"/>
                  </a:lnTo>
                  <a:close/>
                  <a:moveTo>
                    <a:pt x="22131144" y="0"/>
                  </a:moveTo>
                  <a:lnTo>
                    <a:pt x="22275924" y="0"/>
                  </a:lnTo>
                  <a:lnTo>
                    <a:pt x="22275924" y="144780"/>
                  </a:lnTo>
                  <a:lnTo>
                    <a:pt x="22131144" y="144780"/>
                  </a:lnTo>
                  <a:lnTo>
                    <a:pt x="2213114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2131144" y="0"/>
                  </a:lnTo>
                  <a:lnTo>
                    <a:pt x="2213114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sp>
        <p:nvSpPr>
          <p:cNvPr id="11" name="Freeform 11"/>
          <p:cNvSpPr/>
          <p:nvPr/>
        </p:nvSpPr>
        <p:spPr>
          <a:xfrm>
            <a:off x="11054808" y="1212707"/>
            <a:ext cx="6392344" cy="8527863"/>
          </a:xfrm>
          <a:custGeom>
            <a:avLst/>
            <a:gdLst/>
            <a:ahLst/>
            <a:cxnLst/>
            <a:rect l="l" t="t" r="r" b="b"/>
            <a:pathLst>
              <a:path w="6392344" h="8527863">
                <a:moveTo>
                  <a:pt x="0" y="0"/>
                </a:moveTo>
                <a:lnTo>
                  <a:pt x="6392344" y="0"/>
                </a:lnTo>
                <a:lnTo>
                  <a:pt x="6392344" y="8527863"/>
                </a:lnTo>
                <a:lnTo>
                  <a:pt x="0" y="85278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70975" y="3200465"/>
            <a:ext cx="10683834" cy="6699772"/>
          </a:xfrm>
          <a:custGeom>
            <a:avLst/>
            <a:gdLst/>
            <a:ahLst/>
            <a:cxnLst/>
            <a:rect l="l" t="t" r="r" b="b"/>
            <a:pathLst>
              <a:path w="10683834" h="6699772">
                <a:moveTo>
                  <a:pt x="0" y="0"/>
                </a:moveTo>
                <a:lnTo>
                  <a:pt x="10683833" y="0"/>
                </a:lnTo>
                <a:lnTo>
                  <a:pt x="10683833" y="6699771"/>
                </a:lnTo>
                <a:lnTo>
                  <a:pt x="0" y="66997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198" r="-6284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028700" y="914400"/>
            <a:ext cx="9661482" cy="1012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60"/>
              </a:lnSpc>
            </a:pPr>
            <a:r>
              <a:rPr lang="en-US" sz="5900">
                <a:solidFill>
                  <a:srgbClr val="FFDE59"/>
                </a:solidFill>
                <a:latin typeface="Paytone One"/>
                <a:ea typeface="Paytone One"/>
                <a:cs typeface="Paytone One"/>
                <a:sym typeface="Paytone One"/>
              </a:rPr>
              <a:t>LÀM LÁ CỜ ĐỎ SAO VÀNG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90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8209" y="371897"/>
            <a:ext cx="17015196" cy="9551107"/>
            <a:chOff x="0" y="0"/>
            <a:chExt cx="44029172" cy="24714808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43884394" cy="24570028"/>
            </a:xfrm>
            <a:custGeom>
              <a:avLst/>
              <a:gdLst/>
              <a:ahLst/>
              <a:cxnLst/>
              <a:rect l="l" t="t" r="r" b="b"/>
              <a:pathLst>
                <a:path w="43884394" h="24570028">
                  <a:moveTo>
                    <a:pt x="0" y="0"/>
                  </a:moveTo>
                  <a:lnTo>
                    <a:pt x="43884394" y="0"/>
                  </a:lnTo>
                  <a:lnTo>
                    <a:pt x="43884394" y="24570028"/>
                  </a:lnTo>
                  <a:lnTo>
                    <a:pt x="0" y="245700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44029173" cy="24714808"/>
            </a:xfrm>
            <a:custGeom>
              <a:avLst/>
              <a:gdLst/>
              <a:ahLst/>
              <a:cxnLst/>
              <a:rect l="l" t="t" r="r" b="b"/>
              <a:pathLst>
                <a:path w="44029173" h="24714808">
                  <a:moveTo>
                    <a:pt x="43884391" y="24570027"/>
                  </a:moveTo>
                  <a:lnTo>
                    <a:pt x="44029173" y="24570027"/>
                  </a:lnTo>
                  <a:lnTo>
                    <a:pt x="44029173" y="24714808"/>
                  </a:lnTo>
                  <a:lnTo>
                    <a:pt x="43884391" y="24714808"/>
                  </a:lnTo>
                  <a:lnTo>
                    <a:pt x="43884391" y="2457002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4570027"/>
                  </a:lnTo>
                  <a:lnTo>
                    <a:pt x="0" y="24570027"/>
                  </a:lnTo>
                  <a:lnTo>
                    <a:pt x="0" y="144780"/>
                  </a:lnTo>
                  <a:close/>
                  <a:moveTo>
                    <a:pt x="0" y="24570027"/>
                  </a:moveTo>
                  <a:lnTo>
                    <a:pt x="144780" y="24570027"/>
                  </a:lnTo>
                  <a:lnTo>
                    <a:pt x="144780" y="24714808"/>
                  </a:lnTo>
                  <a:lnTo>
                    <a:pt x="0" y="24714808"/>
                  </a:lnTo>
                  <a:lnTo>
                    <a:pt x="0" y="24570027"/>
                  </a:lnTo>
                  <a:close/>
                  <a:moveTo>
                    <a:pt x="43884391" y="144780"/>
                  </a:moveTo>
                  <a:lnTo>
                    <a:pt x="44029173" y="144780"/>
                  </a:lnTo>
                  <a:lnTo>
                    <a:pt x="44029173" y="24570027"/>
                  </a:lnTo>
                  <a:lnTo>
                    <a:pt x="43884391" y="24570027"/>
                  </a:lnTo>
                  <a:lnTo>
                    <a:pt x="43884391" y="144780"/>
                  </a:lnTo>
                  <a:close/>
                  <a:moveTo>
                    <a:pt x="144780" y="24570027"/>
                  </a:moveTo>
                  <a:lnTo>
                    <a:pt x="43884391" y="24570027"/>
                  </a:lnTo>
                  <a:lnTo>
                    <a:pt x="43884391" y="24714808"/>
                  </a:lnTo>
                  <a:lnTo>
                    <a:pt x="144780" y="24714808"/>
                  </a:lnTo>
                  <a:lnTo>
                    <a:pt x="144780" y="24570027"/>
                  </a:lnTo>
                  <a:close/>
                  <a:moveTo>
                    <a:pt x="43884391" y="0"/>
                  </a:moveTo>
                  <a:lnTo>
                    <a:pt x="44029173" y="0"/>
                  </a:lnTo>
                  <a:lnTo>
                    <a:pt x="44029173" y="144780"/>
                  </a:lnTo>
                  <a:lnTo>
                    <a:pt x="43884391" y="144780"/>
                  </a:lnTo>
                  <a:lnTo>
                    <a:pt x="4388439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3884391" y="0"/>
                  </a:lnTo>
                  <a:lnTo>
                    <a:pt x="4388439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sp>
        <p:nvSpPr>
          <p:cNvPr id="5" name="Freeform 5"/>
          <p:cNvSpPr/>
          <p:nvPr/>
        </p:nvSpPr>
        <p:spPr>
          <a:xfrm flipH="1">
            <a:off x="1699945" y="2048636"/>
            <a:ext cx="2216907" cy="2936300"/>
          </a:xfrm>
          <a:custGeom>
            <a:avLst/>
            <a:gdLst/>
            <a:ahLst/>
            <a:cxnLst/>
            <a:rect l="l" t="t" r="r" b="b"/>
            <a:pathLst>
              <a:path w="2216907" h="2936300">
                <a:moveTo>
                  <a:pt x="2216907" y="0"/>
                </a:moveTo>
                <a:lnTo>
                  <a:pt x="0" y="0"/>
                </a:lnTo>
                <a:lnTo>
                  <a:pt x="0" y="2936300"/>
                </a:lnTo>
                <a:lnTo>
                  <a:pt x="2216907" y="2936300"/>
                </a:lnTo>
                <a:lnTo>
                  <a:pt x="2216907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394142" y="2422060"/>
            <a:ext cx="2615179" cy="2562876"/>
          </a:xfrm>
          <a:custGeom>
            <a:avLst/>
            <a:gdLst/>
            <a:ahLst/>
            <a:cxnLst/>
            <a:rect l="l" t="t" r="r" b="b"/>
            <a:pathLst>
              <a:path w="2615179" h="2562876">
                <a:moveTo>
                  <a:pt x="0" y="0"/>
                </a:moveTo>
                <a:lnTo>
                  <a:pt x="2615180" y="0"/>
                </a:lnTo>
                <a:lnTo>
                  <a:pt x="2615180" y="2562876"/>
                </a:lnTo>
                <a:lnTo>
                  <a:pt x="0" y="25628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899911" y="2427479"/>
            <a:ext cx="4120312" cy="2178615"/>
          </a:xfrm>
          <a:custGeom>
            <a:avLst/>
            <a:gdLst/>
            <a:ahLst/>
            <a:cxnLst/>
            <a:rect l="l" t="t" r="r" b="b"/>
            <a:pathLst>
              <a:path w="4120312" h="2178615">
                <a:moveTo>
                  <a:pt x="0" y="0"/>
                </a:moveTo>
                <a:lnTo>
                  <a:pt x="4120312" y="0"/>
                </a:lnTo>
                <a:lnTo>
                  <a:pt x="4120312" y="2178614"/>
                </a:lnTo>
                <a:lnTo>
                  <a:pt x="0" y="21786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536772" y="4241101"/>
            <a:ext cx="3076822" cy="4273364"/>
          </a:xfrm>
          <a:custGeom>
            <a:avLst/>
            <a:gdLst/>
            <a:ahLst/>
            <a:cxnLst/>
            <a:rect l="l" t="t" r="r" b="b"/>
            <a:pathLst>
              <a:path w="3076822" h="4273364">
                <a:moveTo>
                  <a:pt x="0" y="0"/>
                </a:moveTo>
                <a:lnTo>
                  <a:pt x="3076822" y="0"/>
                </a:lnTo>
                <a:lnTo>
                  <a:pt x="3076822" y="4273364"/>
                </a:lnTo>
                <a:lnTo>
                  <a:pt x="0" y="427336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348300" y="6027515"/>
            <a:ext cx="3964153" cy="3230785"/>
          </a:xfrm>
          <a:custGeom>
            <a:avLst/>
            <a:gdLst/>
            <a:ahLst/>
            <a:cxnLst/>
            <a:rect l="l" t="t" r="r" b="b"/>
            <a:pathLst>
              <a:path w="3964153" h="3230785">
                <a:moveTo>
                  <a:pt x="0" y="0"/>
                </a:moveTo>
                <a:lnTo>
                  <a:pt x="3964153" y="0"/>
                </a:lnTo>
                <a:lnTo>
                  <a:pt x="3964153" y="3230785"/>
                </a:lnTo>
                <a:lnTo>
                  <a:pt x="0" y="323078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440323" y="6027515"/>
            <a:ext cx="1907638" cy="3089293"/>
          </a:xfrm>
          <a:custGeom>
            <a:avLst/>
            <a:gdLst/>
            <a:ahLst/>
            <a:cxnLst/>
            <a:rect l="l" t="t" r="r" b="b"/>
            <a:pathLst>
              <a:path w="1907638" h="3089293">
                <a:moveTo>
                  <a:pt x="0" y="0"/>
                </a:moveTo>
                <a:lnTo>
                  <a:pt x="1907639" y="0"/>
                </a:lnTo>
                <a:lnTo>
                  <a:pt x="1907639" y="3089293"/>
                </a:lnTo>
                <a:lnTo>
                  <a:pt x="0" y="308929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99945" y="6027515"/>
            <a:ext cx="1993518" cy="3072860"/>
          </a:xfrm>
          <a:custGeom>
            <a:avLst/>
            <a:gdLst/>
            <a:ahLst/>
            <a:cxnLst/>
            <a:rect l="l" t="t" r="r" b="b"/>
            <a:pathLst>
              <a:path w="1993518" h="3072860">
                <a:moveTo>
                  <a:pt x="0" y="0"/>
                </a:moveTo>
                <a:lnTo>
                  <a:pt x="1993518" y="0"/>
                </a:lnTo>
                <a:lnTo>
                  <a:pt x="1993518" y="3072860"/>
                </a:lnTo>
                <a:lnTo>
                  <a:pt x="0" y="307286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5694842" y="625053"/>
            <a:ext cx="6841931" cy="721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50"/>
              </a:lnSpc>
            </a:pPr>
            <a:r>
              <a:rPr lang="en-US" sz="4178">
                <a:solidFill>
                  <a:srgbClr val="FFDE59"/>
                </a:solidFill>
                <a:latin typeface="Paytone One"/>
                <a:ea typeface="Paytone One"/>
                <a:cs typeface="Paytone One"/>
                <a:sym typeface="Paytone One"/>
              </a:rPr>
              <a:t>Nguyên vật liệu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90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77255" y="286105"/>
            <a:ext cx="16255535" cy="8886403"/>
            <a:chOff x="0" y="0"/>
            <a:chExt cx="42063444" cy="22994796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41918666" cy="22850015"/>
            </a:xfrm>
            <a:custGeom>
              <a:avLst/>
              <a:gdLst/>
              <a:ahLst/>
              <a:cxnLst/>
              <a:rect l="l" t="t" r="r" b="b"/>
              <a:pathLst>
                <a:path w="41918666" h="22850015">
                  <a:moveTo>
                    <a:pt x="0" y="0"/>
                  </a:moveTo>
                  <a:lnTo>
                    <a:pt x="41918666" y="0"/>
                  </a:lnTo>
                  <a:lnTo>
                    <a:pt x="41918666" y="22850015"/>
                  </a:lnTo>
                  <a:lnTo>
                    <a:pt x="0" y="228500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42063445" cy="22994796"/>
            </a:xfrm>
            <a:custGeom>
              <a:avLst/>
              <a:gdLst/>
              <a:ahLst/>
              <a:cxnLst/>
              <a:rect l="l" t="t" r="r" b="b"/>
              <a:pathLst>
                <a:path w="42063445" h="22994796">
                  <a:moveTo>
                    <a:pt x="41918663" y="22850016"/>
                  </a:moveTo>
                  <a:lnTo>
                    <a:pt x="42063445" y="22850016"/>
                  </a:lnTo>
                  <a:lnTo>
                    <a:pt x="42063445" y="22994796"/>
                  </a:lnTo>
                  <a:lnTo>
                    <a:pt x="41918663" y="22994796"/>
                  </a:lnTo>
                  <a:lnTo>
                    <a:pt x="41918663" y="2285001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2850016"/>
                  </a:lnTo>
                  <a:lnTo>
                    <a:pt x="0" y="22850016"/>
                  </a:lnTo>
                  <a:lnTo>
                    <a:pt x="0" y="144780"/>
                  </a:lnTo>
                  <a:close/>
                  <a:moveTo>
                    <a:pt x="0" y="22850016"/>
                  </a:moveTo>
                  <a:lnTo>
                    <a:pt x="144780" y="22850016"/>
                  </a:lnTo>
                  <a:lnTo>
                    <a:pt x="144780" y="22994796"/>
                  </a:lnTo>
                  <a:lnTo>
                    <a:pt x="0" y="22994796"/>
                  </a:lnTo>
                  <a:lnTo>
                    <a:pt x="0" y="22850016"/>
                  </a:lnTo>
                  <a:close/>
                  <a:moveTo>
                    <a:pt x="41918663" y="144780"/>
                  </a:moveTo>
                  <a:lnTo>
                    <a:pt x="42063445" y="144780"/>
                  </a:lnTo>
                  <a:lnTo>
                    <a:pt x="42063445" y="22850016"/>
                  </a:lnTo>
                  <a:lnTo>
                    <a:pt x="41918663" y="22850016"/>
                  </a:lnTo>
                  <a:lnTo>
                    <a:pt x="41918663" y="144780"/>
                  </a:lnTo>
                  <a:close/>
                  <a:moveTo>
                    <a:pt x="144780" y="22850016"/>
                  </a:moveTo>
                  <a:lnTo>
                    <a:pt x="41918663" y="22850016"/>
                  </a:lnTo>
                  <a:lnTo>
                    <a:pt x="41918663" y="22994796"/>
                  </a:lnTo>
                  <a:lnTo>
                    <a:pt x="144780" y="22994796"/>
                  </a:lnTo>
                  <a:lnTo>
                    <a:pt x="144780" y="22850016"/>
                  </a:lnTo>
                  <a:close/>
                  <a:moveTo>
                    <a:pt x="41918663" y="0"/>
                  </a:moveTo>
                  <a:lnTo>
                    <a:pt x="42063445" y="0"/>
                  </a:lnTo>
                  <a:lnTo>
                    <a:pt x="42063445" y="144780"/>
                  </a:lnTo>
                  <a:lnTo>
                    <a:pt x="41918663" y="144780"/>
                  </a:lnTo>
                  <a:lnTo>
                    <a:pt x="4191866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1918663" y="0"/>
                  </a:lnTo>
                  <a:lnTo>
                    <a:pt x="41918663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1028700" y="608398"/>
            <a:ext cx="13859842" cy="2252224"/>
          </a:xfrm>
          <a:custGeom>
            <a:avLst/>
            <a:gdLst/>
            <a:ahLst/>
            <a:cxnLst/>
            <a:rect l="l" t="t" r="r" b="b"/>
            <a:pathLst>
              <a:path w="13859842" h="2252224">
                <a:moveTo>
                  <a:pt x="0" y="0"/>
                </a:moveTo>
                <a:lnTo>
                  <a:pt x="13859842" y="0"/>
                </a:lnTo>
                <a:lnTo>
                  <a:pt x="13859842" y="2252224"/>
                </a:lnTo>
                <a:lnTo>
                  <a:pt x="0" y="22522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973039" y="9272666"/>
            <a:ext cx="6841931" cy="721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50"/>
              </a:lnSpc>
            </a:pPr>
            <a:r>
              <a:rPr lang="en-US" sz="4178">
                <a:solidFill>
                  <a:srgbClr val="FFDE59"/>
                </a:solidFill>
                <a:latin typeface="Paytone One"/>
                <a:ea typeface="Paytone One"/>
                <a:cs typeface="Paytone One"/>
                <a:sym typeface="Paytone One"/>
              </a:rPr>
              <a:t>Đo kích thước nền lá cờ</a:t>
            </a:r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90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71897"/>
            <a:ext cx="16594705" cy="8886403"/>
            <a:chOff x="0" y="0"/>
            <a:chExt cx="42941093" cy="22994796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42796314" cy="22850015"/>
            </a:xfrm>
            <a:custGeom>
              <a:avLst/>
              <a:gdLst/>
              <a:ahLst/>
              <a:cxnLst/>
              <a:rect l="l" t="t" r="r" b="b"/>
              <a:pathLst>
                <a:path w="42796314" h="22850015">
                  <a:moveTo>
                    <a:pt x="0" y="0"/>
                  </a:moveTo>
                  <a:lnTo>
                    <a:pt x="42796314" y="0"/>
                  </a:lnTo>
                  <a:lnTo>
                    <a:pt x="42796314" y="22850015"/>
                  </a:lnTo>
                  <a:lnTo>
                    <a:pt x="0" y="228500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42941094" cy="22994796"/>
            </a:xfrm>
            <a:custGeom>
              <a:avLst/>
              <a:gdLst/>
              <a:ahLst/>
              <a:cxnLst/>
              <a:rect l="l" t="t" r="r" b="b"/>
              <a:pathLst>
                <a:path w="42941094" h="22994796">
                  <a:moveTo>
                    <a:pt x="42796312" y="22850016"/>
                  </a:moveTo>
                  <a:lnTo>
                    <a:pt x="42941094" y="22850016"/>
                  </a:lnTo>
                  <a:lnTo>
                    <a:pt x="42941094" y="22994796"/>
                  </a:lnTo>
                  <a:lnTo>
                    <a:pt x="42796312" y="22994796"/>
                  </a:lnTo>
                  <a:lnTo>
                    <a:pt x="42796312" y="2285001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2850016"/>
                  </a:lnTo>
                  <a:lnTo>
                    <a:pt x="0" y="22850016"/>
                  </a:lnTo>
                  <a:lnTo>
                    <a:pt x="0" y="144780"/>
                  </a:lnTo>
                  <a:close/>
                  <a:moveTo>
                    <a:pt x="0" y="22850016"/>
                  </a:moveTo>
                  <a:lnTo>
                    <a:pt x="144780" y="22850016"/>
                  </a:lnTo>
                  <a:lnTo>
                    <a:pt x="144780" y="22994796"/>
                  </a:lnTo>
                  <a:lnTo>
                    <a:pt x="0" y="22994796"/>
                  </a:lnTo>
                  <a:lnTo>
                    <a:pt x="0" y="22850016"/>
                  </a:lnTo>
                  <a:close/>
                  <a:moveTo>
                    <a:pt x="42796312" y="144780"/>
                  </a:moveTo>
                  <a:lnTo>
                    <a:pt x="42941094" y="144780"/>
                  </a:lnTo>
                  <a:lnTo>
                    <a:pt x="42941094" y="22850016"/>
                  </a:lnTo>
                  <a:lnTo>
                    <a:pt x="42796312" y="22850016"/>
                  </a:lnTo>
                  <a:lnTo>
                    <a:pt x="42796312" y="144780"/>
                  </a:lnTo>
                  <a:close/>
                  <a:moveTo>
                    <a:pt x="144780" y="22850016"/>
                  </a:moveTo>
                  <a:lnTo>
                    <a:pt x="42796312" y="22850016"/>
                  </a:lnTo>
                  <a:lnTo>
                    <a:pt x="42796312" y="22994796"/>
                  </a:lnTo>
                  <a:lnTo>
                    <a:pt x="144780" y="22994796"/>
                  </a:lnTo>
                  <a:lnTo>
                    <a:pt x="144780" y="22850016"/>
                  </a:lnTo>
                  <a:close/>
                  <a:moveTo>
                    <a:pt x="42796312" y="0"/>
                  </a:moveTo>
                  <a:lnTo>
                    <a:pt x="42941094" y="0"/>
                  </a:lnTo>
                  <a:lnTo>
                    <a:pt x="42941094" y="144780"/>
                  </a:lnTo>
                  <a:lnTo>
                    <a:pt x="42796312" y="144780"/>
                  </a:lnTo>
                  <a:lnTo>
                    <a:pt x="4279631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2796312" y="0"/>
                  </a:lnTo>
                  <a:lnTo>
                    <a:pt x="4279631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6288774" y="1293383"/>
            <a:ext cx="7175073" cy="6838741"/>
            <a:chOff x="0" y="0"/>
            <a:chExt cx="812800" cy="7747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774700"/>
            </a:xfrm>
            <a:custGeom>
              <a:avLst/>
              <a:gdLst/>
              <a:ahLst/>
              <a:cxnLst/>
              <a:rect l="l" t="t" r="r" b="b"/>
              <a:pathLst>
                <a:path w="812800" h="7747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228600" y="228600"/>
              <a:ext cx="355600" cy="381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4611980" y="587976"/>
            <a:ext cx="2216907" cy="2936300"/>
          </a:xfrm>
          <a:custGeom>
            <a:avLst/>
            <a:gdLst/>
            <a:ahLst/>
            <a:cxnLst/>
            <a:rect l="l" t="t" r="r" b="b"/>
            <a:pathLst>
              <a:path w="2216907" h="2936300">
                <a:moveTo>
                  <a:pt x="2216906" y="0"/>
                </a:moveTo>
                <a:lnTo>
                  <a:pt x="0" y="0"/>
                </a:lnTo>
                <a:lnTo>
                  <a:pt x="0" y="2936300"/>
                </a:lnTo>
                <a:lnTo>
                  <a:pt x="2216906" y="2936300"/>
                </a:lnTo>
                <a:lnTo>
                  <a:pt x="2216906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7777234" y="9288492"/>
            <a:ext cx="6841931" cy="721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50"/>
              </a:lnSpc>
            </a:pPr>
            <a:r>
              <a:rPr lang="en-US" sz="4178">
                <a:solidFill>
                  <a:srgbClr val="FFDE59"/>
                </a:solidFill>
                <a:latin typeface="Paytone One"/>
                <a:ea typeface="Paytone One"/>
                <a:cs typeface="Paytone One"/>
                <a:sym typeface="Paytone One"/>
              </a:rPr>
              <a:t>Vẽ ngôi sao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90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18993" y="371897"/>
            <a:ext cx="16904413" cy="8886403"/>
            <a:chOff x="0" y="0"/>
            <a:chExt cx="43742503" cy="22994796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43597723" cy="22850015"/>
            </a:xfrm>
            <a:custGeom>
              <a:avLst/>
              <a:gdLst/>
              <a:ahLst/>
              <a:cxnLst/>
              <a:rect l="l" t="t" r="r" b="b"/>
              <a:pathLst>
                <a:path w="43597723" h="22850015">
                  <a:moveTo>
                    <a:pt x="0" y="0"/>
                  </a:moveTo>
                  <a:lnTo>
                    <a:pt x="43597723" y="0"/>
                  </a:lnTo>
                  <a:lnTo>
                    <a:pt x="43597723" y="22850015"/>
                  </a:lnTo>
                  <a:lnTo>
                    <a:pt x="0" y="228500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43742502" cy="22994796"/>
            </a:xfrm>
            <a:custGeom>
              <a:avLst/>
              <a:gdLst/>
              <a:ahLst/>
              <a:cxnLst/>
              <a:rect l="l" t="t" r="r" b="b"/>
              <a:pathLst>
                <a:path w="43742502" h="22994796">
                  <a:moveTo>
                    <a:pt x="43597723" y="22850016"/>
                  </a:moveTo>
                  <a:lnTo>
                    <a:pt x="43742502" y="22850016"/>
                  </a:lnTo>
                  <a:lnTo>
                    <a:pt x="43742502" y="22994796"/>
                  </a:lnTo>
                  <a:lnTo>
                    <a:pt x="43597723" y="22994796"/>
                  </a:lnTo>
                  <a:lnTo>
                    <a:pt x="43597723" y="2285001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2850016"/>
                  </a:lnTo>
                  <a:lnTo>
                    <a:pt x="0" y="22850016"/>
                  </a:lnTo>
                  <a:lnTo>
                    <a:pt x="0" y="144780"/>
                  </a:lnTo>
                  <a:close/>
                  <a:moveTo>
                    <a:pt x="0" y="22850016"/>
                  </a:moveTo>
                  <a:lnTo>
                    <a:pt x="144780" y="22850016"/>
                  </a:lnTo>
                  <a:lnTo>
                    <a:pt x="144780" y="22994796"/>
                  </a:lnTo>
                  <a:lnTo>
                    <a:pt x="0" y="22994796"/>
                  </a:lnTo>
                  <a:lnTo>
                    <a:pt x="0" y="22850016"/>
                  </a:lnTo>
                  <a:close/>
                  <a:moveTo>
                    <a:pt x="43597723" y="144780"/>
                  </a:moveTo>
                  <a:lnTo>
                    <a:pt x="43742502" y="144780"/>
                  </a:lnTo>
                  <a:lnTo>
                    <a:pt x="43742502" y="22850016"/>
                  </a:lnTo>
                  <a:lnTo>
                    <a:pt x="43597723" y="22850016"/>
                  </a:lnTo>
                  <a:lnTo>
                    <a:pt x="43597723" y="144780"/>
                  </a:lnTo>
                  <a:close/>
                  <a:moveTo>
                    <a:pt x="144780" y="22850016"/>
                  </a:moveTo>
                  <a:lnTo>
                    <a:pt x="43597723" y="22850016"/>
                  </a:lnTo>
                  <a:lnTo>
                    <a:pt x="43597723" y="22994796"/>
                  </a:lnTo>
                  <a:lnTo>
                    <a:pt x="144780" y="22994796"/>
                  </a:lnTo>
                  <a:lnTo>
                    <a:pt x="144780" y="22850016"/>
                  </a:lnTo>
                  <a:close/>
                  <a:moveTo>
                    <a:pt x="43597723" y="0"/>
                  </a:moveTo>
                  <a:lnTo>
                    <a:pt x="43742502" y="0"/>
                  </a:lnTo>
                  <a:lnTo>
                    <a:pt x="43742502" y="144780"/>
                  </a:lnTo>
                  <a:lnTo>
                    <a:pt x="43597723" y="144780"/>
                  </a:lnTo>
                  <a:lnTo>
                    <a:pt x="4359772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3597723" y="0"/>
                  </a:lnTo>
                  <a:lnTo>
                    <a:pt x="43597723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7444092" y="1028700"/>
            <a:ext cx="7175073" cy="6838741"/>
            <a:chOff x="0" y="0"/>
            <a:chExt cx="812800" cy="7747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774700"/>
            </a:xfrm>
            <a:custGeom>
              <a:avLst/>
              <a:gdLst/>
              <a:ahLst/>
              <a:cxnLst/>
              <a:rect l="l" t="t" r="r" b="b"/>
              <a:pathLst>
                <a:path w="812800" h="7747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228600" y="228600"/>
              <a:ext cx="355600" cy="381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3953013" y="4586143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7777234" y="9288492"/>
            <a:ext cx="6841931" cy="721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50"/>
              </a:lnSpc>
            </a:pPr>
            <a:r>
              <a:rPr lang="en-US" sz="4178">
                <a:solidFill>
                  <a:srgbClr val="FFDE59"/>
                </a:solidFill>
                <a:latin typeface="Paytone One"/>
                <a:ea typeface="Paytone One"/>
                <a:cs typeface="Paytone One"/>
                <a:sym typeface="Paytone One"/>
              </a:rPr>
              <a:t>Cắt  ngôi sao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90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7340" y="286105"/>
            <a:ext cx="16967718" cy="8886403"/>
            <a:chOff x="0" y="0"/>
            <a:chExt cx="43906314" cy="22994796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43761533" cy="22850015"/>
            </a:xfrm>
            <a:custGeom>
              <a:avLst/>
              <a:gdLst/>
              <a:ahLst/>
              <a:cxnLst/>
              <a:rect l="l" t="t" r="r" b="b"/>
              <a:pathLst>
                <a:path w="43761533" h="22850015">
                  <a:moveTo>
                    <a:pt x="0" y="0"/>
                  </a:moveTo>
                  <a:lnTo>
                    <a:pt x="43761533" y="0"/>
                  </a:lnTo>
                  <a:lnTo>
                    <a:pt x="43761533" y="22850015"/>
                  </a:lnTo>
                  <a:lnTo>
                    <a:pt x="0" y="228500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43906315" cy="22994796"/>
            </a:xfrm>
            <a:custGeom>
              <a:avLst/>
              <a:gdLst/>
              <a:ahLst/>
              <a:cxnLst/>
              <a:rect l="l" t="t" r="r" b="b"/>
              <a:pathLst>
                <a:path w="43906315" h="22994796">
                  <a:moveTo>
                    <a:pt x="43761533" y="22850016"/>
                  </a:moveTo>
                  <a:lnTo>
                    <a:pt x="43906315" y="22850016"/>
                  </a:lnTo>
                  <a:lnTo>
                    <a:pt x="43906315" y="22994796"/>
                  </a:lnTo>
                  <a:lnTo>
                    <a:pt x="43761533" y="22994796"/>
                  </a:lnTo>
                  <a:lnTo>
                    <a:pt x="43761533" y="2285001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2850016"/>
                  </a:lnTo>
                  <a:lnTo>
                    <a:pt x="0" y="22850016"/>
                  </a:lnTo>
                  <a:lnTo>
                    <a:pt x="0" y="144780"/>
                  </a:lnTo>
                  <a:close/>
                  <a:moveTo>
                    <a:pt x="0" y="22850016"/>
                  </a:moveTo>
                  <a:lnTo>
                    <a:pt x="144780" y="22850016"/>
                  </a:lnTo>
                  <a:lnTo>
                    <a:pt x="144780" y="22994796"/>
                  </a:lnTo>
                  <a:lnTo>
                    <a:pt x="0" y="22994796"/>
                  </a:lnTo>
                  <a:lnTo>
                    <a:pt x="0" y="22850016"/>
                  </a:lnTo>
                  <a:close/>
                  <a:moveTo>
                    <a:pt x="43761533" y="144780"/>
                  </a:moveTo>
                  <a:lnTo>
                    <a:pt x="43906315" y="144780"/>
                  </a:lnTo>
                  <a:lnTo>
                    <a:pt x="43906315" y="22850016"/>
                  </a:lnTo>
                  <a:lnTo>
                    <a:pt x="43761533" y="22850016"/>
                  </a:lnTo>
                  <a:lnTo>
                    <a:pt x="43761533" y="144780"/>
                  </a:lnTo>
                  <a:close/>
                  <a:moveTo>
                    <a:pt x="144780" y="22850016"/>
                  </a:moveTo>
                  <a:lnTo>
                    <a:pt x="43761533" y="22850016"/>
                  </a:lnTo>
                  <a:lnTo>
                    <a:pt x="43761533" y="22994796"/>
                  </a:lnTo>
                  <a:lnTo>
                    <a:pt x="144780" y="22994796"/>
                  </a:lnTo>
                  <a:lnTo>
                    <a:pt x="144780" y="22850016"/>
                  </a:lnTo>
                  <a:close/>
                  <a:moveTo>
                    <a:pt x="43761533" y="0"/>
                  </a:moveTo>
                  <a:lnTo>
                    <a:pt x="43906315" y="0"/>
                  </a:lnTo>
                  <a:lnTo>
                    <a:pt x="43906315" y="144780"/>
                  </a:lnTo>
                  <a:lnTo>
                    <a:pt x="43761533" y="144780"/>
                  </a:lnTo>
                  <a:lnTo>
                    <a:pt x="4376153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3761533" y="0"/>
                  </a:lnTo>
                  <a:lnTo>
                    <a:pt x="43761533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2602043" y="9288492"/>
            <a:ext cx="12017122" cy="721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50"/>
              </a:lnSpc>
            </a:pPr>
            <a:r>
              <a:rPr lang="en-US" sz="4178">
                <a:solidFill>
                  <a:srgbClr val="FFDE59"/>
                </a:solidFill>
                <a:latin typeface="Paytone One"/>
                <a:ea typeface="Paytone One"/>
                <a:cs typeface="Paytone One"/>
                <a:sym typeface="Paytone One"/>
              </a:rPr>
              <a:t>Đặt ngôi sao vào giấy và chỉnh kích thước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5196674" y="1315221"/>
            <a:ext cx="6874461" cy="6552220"/>
            <a:chOff x="0" y="0"/>
            <a:chExt cx="812800" cy="7747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774700"/>
            </a:xfrm>
            <a:custGeom>
              <a:avLst/>
              <a:gdLst/>
              <a:ahLst/>
              <a:cxnLst/>
              <a:rect l="l" t="t" r="r" b="b"/>
              <a:pathLst>
                <a:path w="812800" h="7747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228600" y="228600"/>
              <a:ext cx="355600" cy="381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90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71897"/>
            <a:ext cx="16594705" cy="8886403"/>
            <a:chOff x="0" y="0"/>
            <a:chExt cx="42941093" cy="22994796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42796314" cy="22850015"/>
            </a:xfrm>
            <a:custGeom>
              <a:avLst/>
              <a:gdLst/>
              <a:ahLst/>
              <a:cxnLst/>
              <a:rect l="l" t="t" r="r" b="b"/>
              <a:pathLst>
                <a:path w="42796314" h="22850015">
                  <a:moveTo>
                    <a:pt x="0" y="0"/>
                  </a:moveTo>
                  <a:lnTo>
                    <a:pt x="42796314" y="0"/>
                  </a:lnTo>
                  <a:lnTo>
                    <a:pt x="42796314" y="22850015"/>
                  </a:lnTo>
                  <a:lnTo>
                    <a:pt x="0" y="228500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42941094" cy="22994796"/>
            </a:xfrm>
            <a:custGeom>
              <a:avLst/>
              <a:gdLst/>
              <a:ahLst/>
              <a:cxnLst/>
              <a:rect l="l" t="t" r="r" b="b"/>
              <a:pathLst>
                <a:path w="42941094" h="22994796">
                  <a:moveTo>
                    <a:pt x="42796312" y="22850016"/>
                  </a:moveTo>
                  <a:lnTo>
                    <a:pt x="42941094" y="22850016"/>
                  </a:lnTo>
                  <a:lnTo>
                    <a:pt x="42941094" y="22994796"/>
                  </a:lnTo>
                  <a:lnTo>
                    <a:pt x="42796312" y="22994796"/>
                  </a:lnTo>
                  <a:lnTo>
                    <a:pt x="42796312" y="2285001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2850016"/>
                  </a:lnTo>
                  <a:lnTo>
                    <a:pt x="0" y="22850016"/>
                  </a:lnTo>
                  <a:lnTo>
                    <a:pt x="0" y="144780"/>
                  </a:lnTo>
                  <a:close/>
                  <a:moveTo>
                    <a:pt x="0" y="22850016"/>
                  </a:moveTo>
                  <a:lnTo>
                    <a:pt x="144780" y="22850016"/>
                  </a:lnTo>
                  <a:lnTo>
                    <a:pt x="144780" y="22994796"/>
                  </a:lnTo>
                  <a:lnTo>
                    <a:pt x="0" y="22994796"/>
                  </a:lnTo>
                  <a:lnTo>
                    <a:pt x="0" y="22850016"/>
                  </a:lnTo>
                  <a:close/>
                  <a:moveTo>
                    <a:pt x="42796312" y="144780"/>
                  </a:moveTo>
                  <a:lnTo>
                    <a:pt x="42941094" y="144780"/>
                  </a:lnTo>
                  <a:lnTo>
                    <a:pt x="42941094" y="22850016"/>
                  </a:lnTo>
                  <a:lnTo>
                    <a:pt x="42796312" y="22850016"/>
                  </a:lnTo>
                  <a:lnTo>
                    <a:pt x="42796312" y="144780"/>
                  </a:lnTo>
                  <a:close/>
                  <a:moveTo>
                    <a:pt x="144780" y="22850016"/>
                  </a:moveTo>
                  <a:lnTo>
                    <a:pt x="42796312" y="22850016"/>
                  </a:lnTo>
                  <a:lnTo>
                    <a:pt x="42796312" y="22994796"/>
                  </a:lnTo>
                  <a:lnTo>
                    <a:pt x="144780" y="22994796"/>
                  </a:lnTo>
                  <a:lnTo>
                    <a:pt x="144780" y="22850016"/>
                  </a:lnTo>
                  <a:close/>
                  <a:moveTo>
                    <a:pt x="42796312" y="0"/>
                  </a:moveTo>
                  <a:lnTo>
                    <a:pt x="42941094" y="0"/>
                  </a:lnTo>
                  <a:lnTo>
                    <a:pt x="42941094" y="144780"/>
                  </a:lnTo>
                  <a:lnTo>
                    <a:pt x="42796312" y="144780"/>
                  </a:lnTo>
                  <a:lnTo>
                    <a:pt x="4279631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2796312" y="0"/>
                  </a:lnTo>
                  <a:lnTo>
                    <a:pt x="4279631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5180935" y="1230078"/>
            <a:ext cx="7175073" cy="6838741"/>
            <a:chOff x="0" y="0"/>
            <a:chExt cx="812800" cy="7747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774700"/>
            </a:xfrm>
            <a:custGeom>
              <a:avLst/>
              <a:gdLst/>
              <a:ahLst/>
              <a:cxnLst/>
              <a:rect l="l" t="t" r="r" b="b"/>
              <a:pathLst>
                <a:path w="812800" h="7747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DE59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228600" y="228600"/>
              <a:ext cx="355600" cy="381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5514077" y="9320145"/>
            <a:ext cx="6841931" cy="721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50"/>
              </a:lnSpc>
            </a:pPr>
            <a:r>
              <a:rPr lang="en-US" sz="4178">
                <a:solidFill>
                  <a:srgbClr val="FFDE59"/>
                </a:solidFill>
                <a:latin typeface="Paytone One"/>
                <a:ea typeface="Paytone One"/>
                <a:cs typeface="Paytone One"/>
                <a:sym typeface="Paytone One"/>
              </a:rPr>
              <a:t>Trang trí và hoàn thiện</a:t>
            </a:r>
          </a:p>
        </p:txBody>
      </p:sp>
    </p:spTree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90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1598" y="3200465"/>
            <a:ext cx="10573210" cy="6699772"/>
            <a:chOff x="0" y="0"/>
            <a:chExt cx="36289118" cy="22994796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36144339" cy="22850015"/>
            </a:xfrm>
            <a:custGeom>
              <a:avLst/>
              <a:gdLst/>
              <a:ahLst/>
              <a:cxnLst/>
              <a:rect l="l" t="t" r="r" b="b"/>
              <a:pathLst>
                <a:path w="36144339" h="22850015">
                  <a:moveTo>
                    <a:pt x="0" y="0"/>
                  </a:moveTo>
                  <a:lnTo>
                    <a:pt x="36144339" y="0"/>
                  </a:lnTo>
                  <a:lnTo>
                    <a:pt x="36144339" y="22850015"/>
                  </a:lnTo>
                  <a:lnTo>
                    <a:pt x="0" y="228500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36289118" cy="22994796"/>
            </a:xfrm>
            <a:custGeom>
              <a:avLst/>
              <a:gdLst/>
              <a:ahLst/>
              <a:cxnLst/>
              <a:rect l="l" t="t" r="r" b="b"/>
              <a:pathLst>
                <a:path w="36289118" h="22994796">
                  <a:moveTo>
                    <a:pt x="36144336" y="22850016"/>
                  </a:moveTo>
                  <a:lnTo>
                    <a:pt x="36289118" y="22850016"/>
                  </a:lnTo>
                  <a:lnTo>
                    <a:pt x="36289118" y="22994796"/>
                  </a:lnTo>
                  <a:lnTo>
                    <a:pt x="36144336" y="22994796"/>
                  </a:lnTo>
                  <a:lnTo>
                    <a:pt x="36144336" y="2285001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2850016"/>
                  </a:lnTo>
                  <a:lnTo>
                    <a:pt x="0" y="22850016"/>
                  </a:lnTo>
                  <a:lnTo>
                    <a:pt x="0" y="144780"/>
                  </a:lnTo>
                  <a:close/>
                  <a:moveTo>
                    <a:pt x="0" y="22850016"/>
                  </a:moveTo>
                  <a:lnTo>
                    <a:pt x="144780" y="22850016"/>
                  </a:lnTo>
                  <a:lnTo>
                    <a:pt x="144780" y="22994796"/>
                  </a:lnTo>
                  <a:lnTo>
                    <a:pt x="0" y="22994796"/>
                  </a:lnTo>
                  <a:lnTo>
                    <a:pt x="0" y="22850016"/>
                  </a:lnTo>
                  <a:close/>
                  <a:moveTo>
                    <a:pt x="36144336" y="144780"/>
                  </a:moveTo>
                  <a:lnTo>
                    <a:pt x="36289118" y="144780"/>
                  </a:lnTo>
                  <a:lnTo>
                    <a:pt x="36289118" y="22850016"/>
                  </a:lnTo>
                  <a:lnTo>
                    <a:pt x="36144336" y="22850016"/>
                  </a:lnTo>
                  <a:lnTo>
                    <a:pt x="36144336" y="144780"/>
                  </a:lnTo>
                  <a:close/>
                  <a:moveTo>
                    <a:pt x="144780" y="22850016"/>
                  </a:moveTo>
                  <a:lnTo>
                    <a:pt x="36144336" y="22850016"/>
                  </a:lnTo>
                  <a:lnTo>
                    <a:pt x="36144336" y="22994796"/>
                  </a:lnTo>
                  <a:lnTo>
                    <a:pt x="144780" y="22994796"/>
                  </a:lnTo>
                  <a:lnTo>
                    <a:pt x="144780" y="22850016"/>
                  </a:lnTo>
                  <a:close/>
                  <a:moveTo>
                    <a:pt x="36144336" y="0"/>
                  </a:moveTo>
                  <a:lnTo>
                    <a:pt x="36289118" y="0"/>
                  </a:lnTo>
                  <a:lnTo>
                    <a:pt x="36289118" y="144780"/>
                  </a:lnTo>
                  <a:lnTo>
                    <a:pt x="36144336" y="144780"/>
                  </a:lnTo>
                  <a:lnTo>
                    <a:pt x="3614433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6144336" y="0"/>
                  </a:lnTo>
                  <a:lnTo>
                    <a:pt x="3614433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476892" y="478001"/>
            <a:ext cx="10577916" cy="2220656"/>
            <a:chOff x="0" y="0"/>
            <a:chExt cx="36305271" cy="7621681"/>
          </a:xfrm>
        </p:grpSpPr>
        <p:sp>
          <p:nvSpPr>
            <p:cNvPr id="6" name="Freeform 6"/>
            <p:cNvSpPr/>
            <p:nvPr/>
          </p:nvSpPr>
          <p:spPr>
            <a:xfrm>
              <a:off x="72390" y="72390"/>
              <a:ext cx="36160493" cy="7476901"/>
            </a:xfrm>
            <a:custGeom>
              <a:avLst/>
              <a:gdLst/>
              <a:ahLst/>
              <a:cxnLst/>
              <a:rect l="l" t="t" r="r" b="b"/>
              <a:pathLst>
                <a:path w="36160493" h="7476901">
                  <a:moveTo>
                    <a:pt x="0" y="0"/>
                  </a:moveTo>
                  <a:lnTo>
                    <a:pt x="36160493" y="0"/>
                  </a:lnTo>
                  <a:lnTo>
                    <a:pt x="36160493" y="7476901"/>
                  </a:lnTo>
                  <a:lnTo>
                    <a:pt x="0" y="74769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36305272" cy="7621681"/>
            </a:xfrm>
            <a:custGeom>
              <a:avLst/>
              <a:gdLst/>
              <a:ahLst/>
              <a:cxnLst/>
              <a:rect l="l" t="t" r="r" b="b"/>
              <a:pathLst>
                <a:path w="36305272" h="7621681">
                  <a:moveTo>
                    <a:pt x="36160490" y="7476901"/>
                  </a:moveTo>
                  <a:lnTo>
                    <a:pt x="36305272" y="7476901"/>
                  </a:lnTo>
                  <a:lnTo>
                    <a:pt x="36305272" y="7621681"/>
                  </a:lnTo>
                  <a:lnTo>
                    <a:pt x="36160490" y="7621681"/>
                  </a:lnTo>
                  <a:lnTo>
                    <a:pt x="36160490" y="747690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7476901"/>
                  </a:lnTo>
                  <a:lnTo>
                    <a:pt x="0" y="7476901"/>
                  </a:lnTo>
                  <a:lnTo>
                    <a:pt x="0" y="144780"/>
                  </a:lnTo>
                  <a:close/>
                  <a:moveTo>
                    <a:pt x="0" y="7476901"/>
                  </a:moveTo>
                  <a:lnTo>
                    <a:pt x="144780" y="7476901"/>
                  </a:lnTo>
                  <a:lnTo>
                    <a:pt x="144780" y="7621681"/>
                  </a:lnTo>
                  <a:lnTo>
                    <a:pt x="0" y="7621681"/>
                  </a:lnTo>
                  <a:lnTo>
                    <a:pt x="0" y="7476901"/>
                  </a:lnTo>
                  <a:close/>
                  <a:moveTo>
                    <a:pt x="36160490" y="144780"/>
                  </a:moveTo>
                  <a:lnTo>
                    <a:pt x="36305272" y="144780"/>
                  </a:lnTo>
                  <a:lnTo>
                    <a:pt x="36305272" y="7476901"/>
                  </a:lnTo>
                  <a:lnTo>
                    <a:pt x="36160490" y="7476901"/>
                  </a:lnTo>
                  <a:lnTo>
                    <a:pt x="36160490" y="144780"/>
                  </a:lnTo>
                  <a:close/>
                  <a:moveTo>
                    <a:pt x="144780" y="7476901"/>
                  </a:moveTo>
                  <a:lnTo>
                    <a:pt x="36160490" y="7476901"/>
                  </a:lnTo>
                  <a:lnTo>
                    <a:pt x="36160490" y="7621681"/>
                  </a:lnTo>
                  <a:lnTo>
                    <a:pt x="144780" y="7621681"/>
                  </a:lnTo>
                  <a:lnTo>
                    <a:pt x="144780" y="7476901"/>
                  </a:lnTo>
                  <a:close/>
                  <a:moveTo>
                    <a:pt x="36160490" y="0"/>
                  </a:moveTo>
                  <a:lnTo>
                    <a:pt x="36305272" y="0"/>
                  </a:lnTo>
                  <a:lnTo>
                    <a:pt x="36305272" y="144780"/>
                  </a:lnTo>
                  <a:lnTo>
                    <a:pt x="36160490" y="144780"/>
                  </a:lnTo>
                  <a:lnTo>
                    <a:pt x="3616049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6160490" y="0"/>
                  </a:lnTo>
                  <a:lnTo>
                    <a:pt x="3616049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1354433" y="478001"/>
            <a:ext cx="6490321" cy="9422235"/>
            <a:chOff x="0" y="0"/>
            <a:chExt cx="22275924" cy="32338768"/>
          </a:xfrm>
        </p:grpSpPr>
        <p:sp>
          <p:nvSpPr>
            <p:cNvPr id="9" name="Freeform 9"/>
            <p:cNvSpPr/>
            <p:nvPr/>
          </p:nvSpPr>
          <p:spPr>
            <a:xfrm>
              <a:off x="72390" y="72390"/>
              <a:ext cx="22131145" cy="32193988"/>
            </a:xfrm>
            <a:custGeom>
              <a:avLst/>
              <a:gdLst/>
              <a:ahLst/>
              <a:cxnLst/>
              <a:rect l="l" t="t" r="r" b="b"/>
              <a:pathLst>
                <a:path w="22131145" h="32193988">
                  <a:moveTo>
                    <a:pt x="0" y="0"/>
                  </a:moveTo>
                  <a:lnTo>
                    <a:pt x="22131145" y="0"/>
                  </a:lnTo>
                  <a:lnTo>
                    <a:pt x="22131145" y="32193988"/>
                  </a:lnTo>
                  <a:lnTo>
                    <a:pt x="0" y="321939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22275924" cy="32338767"/>
            </a:xfrm>
            <a:custGeom>
              <a:avLst/>
              <a:gdLst/>
              <a:ahLst/>
              <a:cxnLst/>
              <a:rect l="l" t="t" r="r" b="b"/>
              <a:pathLst>
                <a:path w="22275924" h="32338767">
                  <a:moveTo>
                    <a:pt x="22131144" y="32193988"/>
                  </a:moveTo>
                  <a:lnTo>
                    <a:pt x="22275924" y="32193988"/>
                  </a:lnTo>
                  <a:lnTo>
                    <a:pt x="22275924" y="32338767"/>
                  </a:lnTo>
                  <a:lnTo>
                    <a:pt x="22131144" y="32338767"/>
                  </a:lnTo>
                  <a:lnTo>
                    <a:pt x="22131144" y="32193988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2193988"/>
                  </a:lnTo>
                  <a:lnTo>
                    <a:pt x="0" y="32193988"/>
                  </a:lnTo>
                  <a:lnTo>
                    <a:pt x="0" y="144780"/>
                  </a:lnTo>
                  <a:close/>
                  <a:moveTo>
                    <a:pt x="0" y="32193988"/>
                  </a:moveTo>
                  <a:lnTo>
                    <a:pt x="144780" y="32193988"/>
                  </a:lnTo>
                  <a:lnTo>
                    <a:pt x="144780" y="32338767"/>
                  </a:lnTo>
                  <a:lnTo>
                    <a:pt x="0" y="32338767"/>
                  </a:lnTo>
                  <a:lnTo>
                    <a:pt x="0" y="32193988"/>
                  </a:lnTo>
                  <a:close/>
                  <a:moveTo>
                    <a:pt x="22131144" y="144780"/>
                  </a:moveTo>
                  <a:lnTo>
                    <a:pt x="22275924" y="144780"/>
                  </a:lnTo>
                  <a:lnTo>
                    <a:pt x="22275924" y="32193988"/>
                  </a:lnTo>
                  <a:lnTo>
                    <a:pt x="22131144" y="32193988"/>
                  </a:lnTo>
                  <a:lnTo>
                    <a:pt x="22131144" y="144780"/>
                  </a:lnTo>
                  <a:close/>
                  <a:moveTo>
                    <a:pt x="144780" y="32193988"/>
                  </a:moveTo>
                  <a:lnTo>
                    <a:pt x="22131144" y="32193988"/>
                  </a:lnTo>
                  <a:lnTo>
                    <a:pt x="22131144" y="32338767"/>
                  </a:lnTo>
                  <a:lnTo>
                    <a:pt x="144780" y="32338767"/>
                  </a:lnTo>
                  <a:lnTo>
                    <a:pt x="144780" y="32193988"/>
                  </a:lnTo>
                  <a:close/>
                  <a:moveTo>
                    <a:pt x="22131144" y="0"/>
                  </a:moveTo>
                  <a:lnTo>
                    <a:pt x="22275924" y="0"/>
                  </a:lnTo>
                  <a:lnTo>
                    <a:pt x="22275924" y="144780"/>
                  </a:lnTo>
                  <a:lnTo>
                    <a:pt x="22131144" y="144780"/>
                  </a:lnTo>
                  <a:lnTo>
                    <a:pt x="2213114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2131144" y="0"/>
                  </a:lnTo>
                  <a:lnTo>
                    <a:pt x="2213114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sp>
        <p:nvSpPr>
          <p:cNvPr id="11" name="Freeform 11"/>
          <p:cNvSpPr/>
          <p:nvPr/>
        </p:nvSpPr>
        <p:spPr>
          <a:xfrm>
            <a:off x="11054808" y="1212707"/>
            <a:ext cx="6392344" cy="8527863"/>
          </a:xfrm>
          <a:custGeom>
            <a:avLst/>
            <a:gdLst/>
            <a:ahLst/>
            <a:cxnLst/>
            <a:rect l="l" t="t" r="r" b="b"/>
            <a:pathLst>
              <a:path w="6392344" h="8527863">
                <a:moveTo>
                  <a:pt x="0" y="0"/>
                </a:moveTo>
                <a:lnTo>
                  <a:pt x="6392344" y="0"/>
                </a:lnTo>
                <a:lnTo>
                  <a:pt x="6392344" y="8527863"/>
                </a:lnTo>
                <a:lnTo>
                  <a:pt x="0" y="85278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70975" y="3200465"/>
            <a:ext cx="10683834" cy="6699772"/>
          </a:xfrm>
          <a:custGeom>
            <a:avLst/>
            <a:gdLst/>
            <a:ahLst/>
            <a:cxnLst/>
            <a:rect l="l" t="t" r="r" b="b"/>
            <a:pathLst>
              <a:path w="10683834" h="6699772">
                <a:moveTo>
                  <a:pt x="0" y="0"/>
                </a:moveTo>
                <a:lnTo>
                  <a:pt x="10683833" y="0"/>
                </a:lnTo>
                <a:lnTo>
                  <a:pt x="10683833" y="6699771"/>
                </a:lnTo>
                <a:lnTo>
                  <a:pt x="0" y="66997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198" r="-6284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028700" y="914400"/>
            <a:ext cx="9661482" cy="1012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60"/>
              </a:lnSpc>
            </a:pPr>
            <a:r>
              <a:rPr lang="en-US" sz="5900">
                <a:solidFill>
                  <a:srgbClr val="FFDE59"/>
                </a:solidFill>
                <a:latin typeface="Paytone One"/>
                <a:ea typeface="Paytone One"/>
                <a:cs typeface="Paytone One"/>
                <a:sym typeface="Paytone One"/>
              </a:rPr>
              <a:t>Hẹn gặp lại các bé!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</Words>
  <Application>Microsoft Office PowerPoint</Application>
  <PresentationFormat>Custom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Paytone One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-4 - Làm lá cờ đỏ sao vàng</dc:title>
  <dc:creator>NHAN</dc:creator>
  <cp:lastModifiedBy>WINDOWS 10 PRO</cp:lastModifiedBy>
  <cp:revision>2</cp:revision>
  <dcterms:created xsi:type="dcterms:W3CDTF">2006-08-16T00:00:00Z</dcterms:created>
  <dcterms:modified xsi:type="dcterms:W3CDTF">2024-09-14T05:55:53Z</dcterms:modified>
  <dc:identifier>DAGOff1yU_s</dc:identifier>
</cp:coreProperties>
</file>