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DejaVu Serif Bold" panose="020B0604020202020204" charset="0"/>
      <p:regular r:id="rId14"/>
    </p:embeddedFont>
    <p:embeddedFont>
      <p:font typeface="Noto Serif Display Bold" panose="020B0604020202020204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0726" y="615315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5949" y="6105525"/>
            <a:ext cx="4231157" cy="4114800"/>
          </a:xfrm>
          <a:custGeom>
            <a:avLst/>
            <a:gdLst/>
            <a:ahLst/>
            <a:cxnLst/>
            <a:rect l="l" t="t" r="r" b="b"/>
            <a:pathLst>
              <a:path w="4231157" h="4114800">
                <a:moveTo>
                  <a:pt x="0" y="0"/>
                </a:moveTo>
                <a:lnTo>
                  <a:pt x="4231157" y="0"/>
                </a:lnTo>
                <a:lnTo>
                  <a:pt x="42311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88442" y="6115050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5182" y="6076950"/>
            <a:ext cx="3811334" cy="4114800"/>
          </a:xfrm>
          <a:custGeom>
            <a:avLst/>
            <a:gdLst/>
            <a:ahLst/>
            <a:cxnLst/>
            <a:rect l="l" t="t" r="r" b="b"/>
            <a:pathLst>
              <a:path w="3811334" h="4114800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02753" y="3844853"/>
            <a:ext cx="12801600" cy="1838775"/>
          </a:xfrm>
          <a:custGeom>
            <a:avLst/>
            <a:gdLst/>
            <a:ahLst/>
            <a:cxnLst/>
            <a:rect l="l" t="t" r="r" b="b"/>
            <a:pathLst>
              <a:path w="12801600" h="1838775">
                <a:moveTo>
                  <a:pt x="0" y="0"/>
                </a:moveTo>
                <a:lnTo>
                  <a:pt x="12801600" y="0"/>
                </a:lnTo>
                <a:lnTo>
                  <a:pt x="12801600" y="1838775"/>
                </a:lnTo>
                <a:lnTo>
                  <a:pt x="0" y="1838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2095" y="1091567"/>
            <a:ext cx="14016078" cy="264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6"/>
              </a:lnSpc>
              <a:spcBef>
                <a:spcPct val="0"/>
              </a:spcBef>
            </a:pPr>
            <a:r>
              <a:rPr lang="en-US" sz="7633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Phân biệt </a:t>
            </a:r>
          </a:p>
          <a:p>
            <a:pPr algn="ctr">
              <a:lnSpc>
                <a:spcPts val="10686"/>
              </a:lnSpc>
              <a:spcBef>
                <a:spcPct val="0"/>
              </a:spcBef>
            </a:pPr>
            <a:r>
              <a:rPr lang="en-US" sz="7633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hình vuông và hình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97263" y="1545217"/>
            <a:ext cx="6131570" cy="7109269"/>
          </a:xfrm>
          <a:custGeom>
            <a:avLst/>
            <a:gdLst/>
            <a:ahLst/>
            <a:cxnLst/>
            <a:rect l="l" t="t" r="r" b="b"/>
            <a:pathLst>
              <a:path w="6131570" h="7109269">
                <a:moveTo>
                  <a:pt x="0" y="0"/>
                </a:moveTo>
                <a:lnTo>
                  <a:pt x="6131570" y="0"/>
                </a:lnTo>
                <a:lnTo>
                  <a:pt x="6131570" y="7109269"/>
                </a:lnTo>
                <a:lnTo>
                  <a:pt x="0" y="71092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79523" y="1545217"/>
            <a:ext cx="7435768" cy="7029256"/>
          </a:xfrm>
          <a:custGeom>
            <a:avLst/>
            <a:gdLst/>
            <a:ahLst/>
            <a:cxnLst/>
            <a:rect l="l" t="t" r="r" b="b"/>
            <a:pathLst>
              <a:path w="7435768" h="7029256">
                <a:moveTo>
                  <a:pt x="0" y="0"/>
                </a:moveTo>
                <a:lnTo>
                  <a:pt x="7435767" y="0"/>
                </a:lnTo>
                <a:lnTo>
                  <a:pt x="7435767" y="7029256"/>
                </a:lnTo>
                <a:lnTo>
                  <a:pt x="0" y="702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860060" y="448310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Vẽ sáng tạo từ hình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861311"/>
            <a:ext cx="7326703" cy="5996974"/>
          </a:xfrm>
          <a:custGeom>
            <a:avLst/>
            <a:gdLst/>
            <a:ahLst/>
            <a:cxnLst/>
            <a:rect l="l" t="t" r="r" b="b"/>
            <a:pathLst>
              <a:path w="7326703" h="5996974">
                <a:moveTo>
                  <a:pt x="0" y="0"/>
                </a:moveTo>
                <a:lnTo>
                  <a:pt x="7326703" y="0"/>
                </a:lnTo>
                <a:lnTo>
                  <a:pt x="7326703" y="5996974"/>
                </a:lnTo>
                <a:lnTo>
                  <a:pt x="0" y="599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166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860060" y="448310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Vẽ sáng tạo từ hình vuông</a:t>
            </a:r>
          </a:p>
        </p:txBody>
      </p:sp>
      <p:sp>
        <p:nvSpPr>
          <p:cNvPr id="6" name="Freeform 6"/>
          <p:cNvSpPr/>
          <p:nvPr/>
        </p:nvSpPr>
        <p:spPr>
          <a:xfrm>
            <a:off x="8800365" y="2573493"/>
            <a:ext cx="8013691" cy="4201633"/>
          </a:xfrm>
          <a:custGeom>
            <a:avLst/>
            <a:gdLst/>
            <a:ahLst/>
            <a:cxnLst/>
            <a:rect l="l" t="t" r="r" b="b"/>
            <a:pathLst>
              <a:path w="8013691" h="4201633">
                <a:moveTo>
                  <a:pt x="0" y="0"/>
                </a:moveTo>
                <a:lnTo>
                  <a:pt x="8013691" y="0"/>
                </a:lnTo>
                <a:lnTo>
                  <a:pt x="8013691" y="4201634"/>
                </a:lnTo>
                <a:lnTo>
                  <a:pt x="0" y="4201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52384"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0726" y="615315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5949" y="6105525"/>
            <a:ext cx="4231157" cy="4114800"/>
          </a:xfrm>
          <a:custGeom>
            <a:avLst/>
            <a:gdLst/>
            <a:ahLst/>
            <a:cxnLst/>
            <a:rect l="l" t="t" r="r" b="b"/>
            <a:pathLst>
              <a:path w="4231157" h="4114800">
                <a:moveTo>
                  <a:pt x="0" y="0"/>
                </a:moveTo>
                <a:lnTo>
                  <a:pt x="4231157" y="0"/>
                </a:lnTo>
                <a:lnTo>
                  <a:pt x="42311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88442" y="6115050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5182" y="6076950"/>
            <a:ext cx="3811334" cy="4114800"/>
          </a:xfrm>
          <a:custGeom>
            <a:avLst/>
            <a:gdLst/>
            <a:ahLst/>
            <a:cxnLst/>
            <a:rect l="l" t="t" r="r" b="b"/>
            <a:pathLst>
              <a:path w="3811334" h="4114800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02753" y="3844853"/>
            <a:ext cx="12801600" cy="1838775"/>
          </a:xfrm>
          <a:custGeom>
            <a:avLst/>
            <a:gdLst/>
            <a:ahLst/>
            <a:cxnLst/>
            <a:rect l="l" t="t" r="r" b="b"/>
            <a:pathLst>
              <a:path w="12801600" h="1838775">
                <a:moveTo>
                  <a:pt x="0" y="0"/>
                </a:moveTo>
                <a:lnTo>
                  <a:pt x="12801600" y="0"/>
                </a:lnTo>
                <a:lnTo>
                  <a:pt x="12801600" y="1838775"/>
                </a:lnTo>
                <a:lnTo>
                  <a:pt x="0" y="1838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14844" y="1091567"/>
            <a:ext cx="10450578" cy="264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86"/>
              </a:lnSpc>
            </a:pPr>
            <a:r>
              <a:rPr lang="en-US" sz="7633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Chúc các bé có những</a:t>
            </a:r>
          </a:p>
          <a:p>
            <a:pPr algn="ctr">
              <a:lnSpc>
                <a:spcPts val="10686"/>
              </a:lnSpc>
              <a:spcBef>
                <a:spcPct val="0"/>
              </a:spcBef>
            </a:pPr>
            <a:r>
              <a:rPr lang="en-US" sz="7633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 giờ học thật vui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13234165" y="5856224"/>
            <a:ext cx="2678189" cy="3127812"/>
          </a:xfrm>
          <a:custGeom>
            <a:avLst/>
            <a:gdLst/>
            <a:ahLst/>
            <a:cxnLst/>
            <a:rect l="l" t="t" r="r" b="b"/>
            <a:pathLst>
              <a:path w="2678189" h="3127812">
                <a:moveTo>
                  <a:pt x="0" y="0"/>
                </a:moveTo>
                <a:lnTo>
                  <a:pt x="2678189" y="0"/>
                </a:lnTo>
                <a:lnTo>
                  <a:pt x="267818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08281" y="5820023"/>
            <a:ext cx="3216259" cy="3127812"/>
          </a:xfrm>
          <a:custGeom>
            <a:avLst/>
            <a:gdLst/>
            <a:ahLst/>
            <a:cxnLst/>
            <a:rect l="l" t="t" r="r" b="b"/>
            <a:pathLst>
              <a:path w="3216259" h="3127812">
                <a:moveTo>
                  <a:pt x="0" y="0"/>
                </a:moveTo>
                <a:lnTo>
                  <a:pt x="3216259" y="0"/>
                </a:lnTo>
                <a:lnTo>
                  <a:pt x="321625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35167" y="5827263"/>
            <a:ext cx="3018339" cy="3127812"/>
          </a:xfrm>
          <a:custGeom>
            <a:avLst/>
            <a:gdLst/>
            <a:ahLst/>
            <a:cxnLst/>
            <a:rect l="l" t="t" r="r" b="b"/>
            <a:pathLst>
              <a:path w="3018339" h="3127812">
                <a:moveTo>
                  <a:pt x="0" y="0"/>
                </a:moveTo>
                <a:lnTo>
                  <a:pt x="3018339" y="0"/>
                </a:lnTo>
                <a:lnTo>
                  <a:pt x="301833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0821" y="5798302"/>
            <a:ext cx="2897136" cy="3127812"/>
          </a:xfrm>
          <a:custGeom>
            <a:avLst/>
            <a:gdLst/>
            <a:ahLst/>
            <a:cxnLst/>
            <a:rect l="l" t="t" r="r" b="b"/>
            <a:pathLst>
              <a:path w="2897136" h="3127812">
                <a:moveTo>
                  <a:pt x="0" y="0"/>
                </a:moveTo>
                <a:lnTo>
                  <a:pt x="2897136" y="0"/>
                </a:lnTo>
                <a:lnTo>
                  <a:pt x="2897136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72710" y="2430871"/>
            <a:ext cx="14542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Trò chơi: Bác gấu đen làm bánh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699" y="1401590"/>
            <a:ext cx="17315064" cy="7856710"/>
          </a:xfrm>
          <a:custGeom>
            <a:avLst/>
            <a:gdLst/>
            <a:ahLst/>
            <a:cxnLst/>
            <a:rect l="l" t="t" r="r" b="b"/>
            <a:pathLst>
              <a:path w="17315064" h="7856710">
                <a:moveTo>
                  <a:pt x="0" y="0"/>
                </a:moveTo>
                <a:lnTo>
                  <a:pt x="17315064" y="0"/>
                </a:lnTo>
                <a:lnTo>
                  <a:pt x="17315064" y="7856710"/>
                </a:lnTo>
                <a:lnTo>
                  <a:pt x="0" y="7856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7217" y="3570793"/>
            <a:ext cx="3145415" cy="3145415"/>
          </a:xfrm>
          <a:custGeom>
            <a:avLst/>
            <a:gdLst/>
            <a:ahLst/>
            <a:cxnLst/>
            <a:rect l="l" t="t" r="r" b="b"/>
            <a:pathLst>
              <a:path w="3145415" h="3145415">
                <a:moveTo>
                  <a:pt x="0" y="0"/>
                </a:moveTo>
                <a:lnTo>
                  <a:pt x="3145415" y="0"/>
                </a:lnTo>
                <a:lnTo>
                  <a:pt x="3145415" y="3145414"/>
                </a:lnTo>
                <a:lnTo>
                  <a:pt x="0" y="3145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67596" y="1775106"/>
            <a:ext cx="3096746" cy="6356958"/>
          </a:xfrm>
          <a:custGeom>
            <a:avLst/>
            <a:gdLst/>
            <a:ahLst/>
            <a:cxnLst/>
            <a:rect l="l" t="t" r="r" b="b"/>
            <a:pathLst>
              <a:path w="3096746" h="6356958">
                <a:moveTo>
                  <a:pt x="0" y="0"/>
                </a:moveTo>
                <a:lnTo>
                  <a:pt x="3096746" y="0"/>
                </a:lnTo>
                <a:lnTo>
                  <a:pt x="3096746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3150" r="-5212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93837" y="3570793"/>
            <a:ext cx="3062964" cy="3228329"/>
          </a:xfrm>
          <a:custGeom>
            <a:avLst/>
            <a:gdLst/>
            <a:ahLst/>
            <a:cxnLst/>
            <a:rect l="l" t="t" r="r" b="b"/>
            <a:pathLst>
              <a:path w="3062964" h="3228329">
                <a:moveTo>
                  <a:pt x="0" y="0"/>
                </a:moveTo>
                <a:lnTo>
                  <a:pt x="3062964" y="0"/>
                </a:lnTo>
                <a:lnTo>
                  <a:pt x="3062964" y="3228329"/>
                </a:lnTo>
                <a:lnTo>
                  <a:pt x="0" y="3228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99" r="-269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62731" y="2339251"/>
            <a:ext cx="5531006" cy="5228668"/>
          </a:xfrm>
          <a:custGeom>
            <a:avLst/>
            <a:gdLst/>
            <a:ahLst/>
            <a:cxnLst/>
            <a:rect l="l" t="t" r="r" b="b"/>
            <a:pathLst>
              <a:path w="5531006" h="5228668">
                <a:moveTo>
                  <a:pt x="0" y="0"/>
                </a:moveTo>
                <a:lnTo>
                  <a:pt x="5531006" y="0"/>
                </a:lnTo>
                <a:lnTo>
                  <a:pt x="5531006" y="5228668"/>
                </a:lnTo>
                <a:lnTo>
                  <a:pt x="0" y="5228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84022" y="448310"/>
            <a:ext cx="1346757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Tìm đồ vật có dạng hình vuông, dạng hình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99" y="864762"/>
            <a:ext cx="18120301" cy="8222087"/>
          </a:xfrm>
          <a:custGeom>
            <a:avLst/>
            <a:gdLst/>
            <a:ahLst/>
            <a:cxnLst/>
            <a:rect l="l" t="t" r="r" b="b"/>
            <a:pathLst>
              <a:path w="18120301" h="8222087">
                <a:moveTo>
                  <a:pt x="0" y="0"/>
                </a:moveTo>
                <a:lnTo>
                  <a:pt x="18120301" y="0"/>
                </a:lnTo>
                <a:lnTo>
                  <a:pt x="18120301" y="8222086"/>
                </a:lnTo>
                <a:lnTo>
                  <a:pt x="0" y="822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64735" y="2164235"/>
            <a:ext cx="5958530" cy="5958530"/>
          </a:xfrm>
          <a:custGeom>
            <a:avLst/>
            <a:gdLst/>
            <a:ahLst/>
            <a:cxnLst/>
            <a:rect l="l" t="t" r="r" b="b"/>
            <a:pathLst>
              <a:path w="5958530" h="5958530">
                <a:moveTo>
                  <a:pt x="0" y="0"/>
                </a:moveTo>
                <a:lnTo>
                  <a:pt x="5958530" y="0"/>
                </a:lnTo>
                <a:lnTo>
                  <a:pt x="5958530" y="5958530"/>
                </a:lnTo>
                <a:lnTo>
                  <a:pt x="0" y="59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6087515" y="2107129"/>
            <a:ext cx="603575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6" name="AutoShape 6"/>
          <p:cNvSpPr/>
          <p:nvPr/>
        </p:nvSpPr>
        <p:spPr>
          <a:xfrm flipV="1">
            <a:off x="6106565" y="2107190"/>
            <a:ext cx="19047" cy="59965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flipV="1">
            <a:off x="12142315" y="2145207"/>
            <a:ext cx="19047" cy="59965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>
            <a:off x="6087515" y="8179931"/>
            <a:ext cx="603575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9" name="Freeform 9"/>
          <p:cNvSpPr/>
          <p:nvPr/>
        </p:nvSpPr>
        <p:spPr>
          <a:xfrm>
            <a:off x="5089875" y="4219130"/>
            <a:ext cx="789231" cy="756675"/>
          </a:xfrm>
          <a:custGeom>
            <a:avLst/>
            <a:gdLst/>
            <a:ahLst/>
            <a:cxnLst/>
            <a:rect l="l" t="t" r="r" b="b"/>
            <a:pathLst>
              <a:path w="789231" h="756675">
                <a:moveTo>
                  <a:pt x="0" y="0"/>
                </a:moveTo>
                <a:lnTo>
                  <a:pt x="789232" y="0"/>
                </a:lnTo>
                <a:lnTo>
                  <a:pt x="789232" y="756675"/>
                </a:lnTo>
                <a:lnTo>
                  <a:pt x="0" y="75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05107" y="1314144"/>
            <a:ext cx="677786" cy="650110"/>
          </a:xfrm>
          <a:custGeom>
            <a:avLst/>
            <a:gdLst/>
            <a:ahLst/>
            <a:cxnLst/>
            <a:rect l="l" t="t" r="r" b="b"/>
            <a:pathLst>
              <a:path w="677786" h="650110">
                <a:moveTo>
                  <a:pt x="0" y="0"/>
                </a:moveTo>
                <a:lnTo>
                  <a:pt x="677786" y="0"/>
                </a:lnTo>
                <a:lnTo>
                  <a:pt x="677786" y="650110"/>
                </a:lnTo>
                <a:lnTo>
                  <a:pt x="0" y="65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89961" y="4256153"/>
            <a:ext cx="750289" cy="719652"/>
          </a:xfrm>
          <a:custGeom>
            <a:avLst/>
            <a:gdLst/>
            <a:ahLst/>
            <a:cxnLst/>
            <a:rect l="l" t="t" r="r" b="b"/>
            <a:pathLst>
              <a:path w="750289" h="719652">
                <a:moveTo>
                  <a:pt x="0" y="0"/>
                </a:moveTo>
                <a:lnTo>
                  <a:pt x="750289" y="0"/>
                </a:lnTo>
                <a:lnTo>
                  <a:pt x="750289" y="719652"/>
                </a:lnTo>
                <a:lnTo>
                  <a:pt x="0" y="7196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45644" y="8265656"/>
            <a:ext cx="607038" cy="582250"/>
          </a:xfrm>
          <a:custGeom>
            <a:avLst/>
            <a:gdLst/>
            <a:ahLst/>
            <a:cxnLst/>
            <a:rect l="l" t="t" r="r" b="b"/>
            <a:pathLst>
              <a:path w="607038" h="582250">
                <a:moveTo>
                  <a:pt x="0" y="0"/>
                </a:moveTo>
                <a:lnTo>
                  <a:pt x="607038" y="0"/>
                </a:lnTo>
                <a:lnTo>
                  <a:pt x="607038" y="582251"/>
                </a:lnTo>
                <a:lnTo>
                  <a:pt x="0" y="582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879107" y="115958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Hình vuông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99" y="801457"/>
            <a:ext cx="18120301" cy="8222087"/>
          </a:xfrm>
          <a:custGeom>
            <a:avLst/>
            <a:gdLst/>
            <a:ahLst/>
            <a:cxnLst/>
            <a:rect l="l" t="t" r="r" b="b"/>
            <a:pathLst>
              <a:path w="18120301" h="8222087">
                <a:moveTo>
                  <a:pt x="0" y="0"/>
                </a:moveTo>
                <a:lnTo>
                  <a:pt x="18120301" y="0"/>
                </a:lnTo>
                <a:lnTo>
                  <a:pt x="18120301" y="8222086"/>
                </a:lnTo>
                <a:lnTo>
                  <a:pt x="0" y="822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55269" y="2135690"/>
            <a:ext cx="5958530" cy="5958530"/>
          </a:xfrm>
          <a:custGeom>
            <a:avLst/>
            <a:gdLst/>
            <a:ahLst/>
            <a:cxnLst/>
            <a:rect l="l" t="t" r="r" b="b"/>
            <a:pathLst>
              <a:path w="5958530" h="5958530">
                <a:moveTo>
                  <a:pt x="0" y="0"/>
                </a:moveTo>
                <a:lnTo>
                  <a:pt x="5958530" y="0"/>
                </a:lnTo>
                <a:lnTo>
                  <a:pt x="5958530" y="5958530"/>
                </a:lnTo>
                <a:lnTo>
                  <a:pt x="0" y="59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6160980" y="2135690"/>
            <a:ext cx="1028685" cy="1091990"/>
            <a:chOff x="0" y="0"/>
            <a:chExt cx="270929" cy="2876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371804" y="2351630"/>
            <a:ext cx="789231" cy="756675"/>
          </a:xfrm>
          <a:custGeom>
            <a:avLst/>
            <a:gdLst/>
            <a:ahLst/>
            <a:cxnLst/>
            <a:rect l="l" t="t" r="r" b="b"/>
            <a:pathLst>
              <a:path w="789231" h="756675">
                <a:moveTo>
                  <a:pt x="0" y="0"/>
                </a:moveTo>
                <a:lnTo>
                  <a:pt x="789231" y="0"/>
                </a:lnTo>
                <a:lnTo>
                  <a:pt x="789231" y="756675"/>
                </a:lnTo>
                <a:lnTo>
                  <a:pt x="0" y="75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085114" y="2135690"/>
            <a:ext cx="1028685" cy="1091990"/>
            <a:chOff x="0" y="0"/>
            <a:chExt cx="270929" cy="2876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274005" y="2404912"/>
            <a:ext cx="677786" cy="650110"/>
          </a:xfrm>
          <a:custGeom>
            <a:avLst/>
            <a:gdLst/>
            <a:ahLst/>
            <a:cxnLst/>
            <a:rect l="l" t="t" r="r" b="b"/>
            <a:pathLst>
              <a:path w="677786" h="650110">
                <a:moveTo>
                  <a:pt x="0" y="0"/>
                </a:moveTo>
                <a:lnTo>
                  <a:pt x="677787" y="0"/>
                </a:lnTo>
                <a:lnTo>
                  <a:pt x="677787" y="650110"/>
                </a:lnTo>
                <a:lnTo>
                  <a:pt x="0" y="65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1062305" y="7002231"/>
            <a:ext cx="1028685" cy="1091990"/>
            <a:chOff x="0" y="0"/>
            <a:chExt cx="270929" cy="2876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201503" y="7136534"/>
            <a:ext cx="750289" cy="719652"/>
          </a:xfrm>
          <a:custGeom>
            <a:avLst/>
            <a:gdLst/>
            <a:ahLst/>
            <a:cxnLst/>
            <a:rect l="l" t="t" r="r" b="b"/>
            <a:pathLst>
              <a:path w="750289" h="719652">
                <a:moveTo>
                  <a:pt x="0" y="0"/>
                </a:moveTo>
                <a:lnTo>
                  <a:pt x="750289" y="0"/>
                </a:lnTo>
                <a:lnTo>
                  <a:pt x="750289" y="719653"/>
                </a:lnTo>
                <a:lnTo>
                  <a:pt x="0" y="71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6155269" y="7019067"/>
            <a:ext cx="1028685" cy="1091990"/>
            <a:chOff x="0" y="0"/>
            <a:chExt cx="270929" cy="2876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371804" y="7273937"/>
            <a:ext cx="607038" cy="582250"/>
          </a:xfrm>
          <a:custGeom>
            <a:avLst/>
            <a:gdLst/>
            <a:ahLst/>
            <a:cxnLst/>
            <a:rect l="l" t="t" r="r" b="b"/>
            <a:pathLst>
              <a:path w="607038" h="582250">
                <a:moveTo>
                  <a:pt x="0" y="0"/>
                </a:moveTo>
                <a:lnTo>
                  <a:pt x="607037" y="0"/>
                </a:lnTo>
                <a:lnTo>
                  <a:pt x="607037" y="582250"/>
                </a:lnTo>
                <a:lnTo>
                  <a:pt x="0" y="5822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879107" y="115958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Hình vuông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99" y="864762"/>
            <a:ext cx="18120301" cy="8222087"/>
          </a:xfrm>
          <a:custGeom>
            <a:avLst/>
            <a:gdLst/>
            <a:ahLst/>
            <a:cxnLst/>
            <a:rect l="l" t="t" r="r" b="b"/>
            <a:pathLst>
              <a:path w="18120301" h="8222087">
                <a:moveTo>
                  <a:pt x="0" y="0"/>
                </a:moveTo>
                <a:lnTo>
                  <a:pt x="18120301" y="0"/>
                </a:lnTo>
                <a:lnTo>
                  <a:pt x="18120301" y="8222086"/>
                </a:lnTo>
                <a:lnTo>
                  <a:pt x="0" y="822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59510" y="1964254"/>
            <a:ext cx="9725183" cy="5958530"/>
          </a:xfrm>
          <a:custGeom>
            <a:avLst/>
            <a:gdLst/>
            <a:ahLst/>
            <a:cxnLst/>
            <a:rect l="l" t="t" r="r" b="b"/>
            <a:pathLst>
              <a:path w="9725183" h="5958530">
                <a:moveTo>
                  <a:pt x="0" y="0"/>
                </a:moveTo>
                <a:lnTo>
                  <a:pt x="9725183" y="0"/>
                </a:lnTo>
                <a:lnTo>
                  <a:pt x="9725183" y="5958530"/>
                </a:lnTo>
                <a:lnTo>
                  <a:pt x="0" y="59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607" b="-3160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4859510" y="1697860"/>
            <a:ext cx="972518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6" name="AutoShape 6"/>
          <p:cNvSpPr/>
          <p:nvPr/>
        </p:nvSpPr>
        <p:spPr>
          <a:xfrm flipV="1">
            <a:off x="4592813" y="1964315"/>
            <a:ext cx="19047" cy="59965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flipV="1">
            <a:off x="14775196" y="1977512"/>
            <a:ext cx="19047" cy="59965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 flipV="1">
            <a:off x="4859510" y="8265656"/>
            <a:ext cx="972518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9" name="Freeform 9"/>
          <p:cNvSpPr/>
          <p:nvPr/>
        </p:nvSpPr>
        <p:spPr>
          <a:xfrm>
            <a:off x="3784532" y="4386825"/>
            <a:ext cx="789231" cy="756675"/>
          </a:xfrm>
          <a:custGeom>
            <a:avLst/>
            <a:gdLst/>
            <a:ahLst/>
            <a:cxnLst/>
            <a:rect l="l" t="t" r="r" b="b"/>
            <a:pathLst>
              <a:path w="789231" h="756675">
                <a:moveTo>
                  <a:pt x="0" y="0"/>
                </a:moveTo>
                <a:lnTo>
                  <a:pt x="789231" y="0"/>
                </a:lnTo>
                <a:lnTo>
                  <a:pt x="789231" y="756675"/>
                </a:lnTo>
                <a:lnTo>
                  <a:pt x="0" y="75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88956" y="1028700"/>
            <a:ext cx="677786" cy="650110"/>
          </a:xfrm>
          <a:custGeom>
            <a:avLst/>
            <a:gdLst/>
            <a:ahLst/>
            <a:cxnLst/>
            <a:rect l="l" t="t" r="r" b="b"/>
            <a:pathLst>
              <a:path w="677786" h="650110">
                <a:moveTo>
                  <a:pt x="0" y="0"/>
                </a:moveTo>
                <a:lnTo>
                  <a:pt x="677787" y="0"/>
                </a:lnTo>
                <a:lnTo>
                  <a:pt x="677787" y="650110"/>
                </a:lnTo>
                <a:lnTo>
                  <a:pt x="0" y="65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813293" y="4219130"/>
            <a:ext cx="750289" cy="719652"/>
          </a:xfrm>
          <a:custGeom>
            <a:avLst/>
            <a:gdLst/>
            <a:ahLst/>
            <a:cxnLst/>
            <a:rect l="l" t="t" r="r" b="b"/>
            <a:pathLst>
              <a:path w="750289" h="719652">
                <a:moveTo>
                  <a:pt x="0" y="0"/>
                </a:moveTo>
                <a:lnTo>
                  <a:pt x="750289" y="0"/>
                </a:lnTo>
                <a:lnTo>
                  <a:pt x="750289" y="719652"/>
                </a:lnTo>
                <a:lnTo>
                  <a:pt x="0" y="7196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18582" y="8408531"/>
            <a:ext cx="607038" cy="582250"/>
          </a:xfrm>
          <a:custGeom>
            <a:avLst/>
            <a:gdLst/>
            <a:ahLst/>
            <a:cxnLst/>
            <a:rect l="l" t="t" r="r" b="b"/>
            <a:pathLst>
              <a:path w="607038" h="582250">
                <a:moveTo>
                  <a:pt x="0" y="0"/>
                </a:moveTo>
                <a:lnTo>
                  <a:pt x="607038" y="0"/>
                </a:lnTo>
                <a:lnTo>
                  <a:pt x="607038" y="582251"/>
                </a:lnTo>
                <a:lnTo>
                  <a:pt x="0" y="582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879107" y="115958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Hình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99" y="801457"/>
            <a:ext cx="18120301" cy="8222087"/>
          </a:xfrm>
          <a:custGeom>
            <a:avLst/>
            <a:gdLst/>
            <a:ahLst/>
            <a:cxnLst/>
            <a:rect l="l" t="t" r="r" b="b"/>
            <a:pathLst>
              <a:path w="18120301" h="8222087">
                <a:moveTo>
                  <a:pt x="0" y="0"/>
                </a:moveTo>
                <a:lnTo>
                  <a:pt x="18120301" y="0"/>
                </a:lnTo>
                <a:lnTo>
                  <a:pt x="18120301" y="8222086"/>
                </a:lnTo>
                <a:lnTo>
                  <a:pt x="0" y="822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67599" y="2152527"/>
            <a:ext cx="10136666" cy="5958530"/>
          </a:xfrm>
          <a:custGeom>
            <a:avLst/>
            <a:gdLst/>
            <a:ahLst/>
            <a:cxnLst/>
            <a:rect l="l" t="t" r="r" b="b"/>
            <a:pathLst>
              <a:path w="10136666" h="5958530">
                <a:moveTo>
                  <a:pt x="0" y="0"/>
                </a:moveTo>
                <a:lnTo>
                  <a:pt x="10136666" y="0"/>
                </a:lnTo>
                <a:lnTo>
                  <a:pt x="10136666" y="5958529"/>
                </a:lnTo>
                <a:lnTo>
                  <a:pt x="0" y="59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5060" b="-3506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4667599" y="2135690"/>
            <a:ext cx="1028685" cy="1091990"/>
            <a:chOff x="0" y="0"/>
            <a:chExt cx="270929" cy="2876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787326" y="2303347"/>
            <a:ext cx="789231" cy="756675"/>
          </a:xfrm>
          <a:custGeom>
            <a:avLst/>
            <a:gdLst/>
            <a:ahLst/>
            <a:cxnLst/>
            <a:rect l="l" t="t" r="r" b="b"/>
            <a:pathLst>
              <a:path w="789231" h="756675">
                <a:moveTo>
                  <a:pt x="0" y="0"/>
                </a:moveTo>
                <a:lnTo>
                  <a:pt x="789231" y="0"/>
                </a:lnTo>
                <a:lnTo>
                  <a:pt x="789231" y="756676"/>
                </a:lnTo>
                <a:lnTo>
                  <a:pt x="0" y="7566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775581" y="2135690"/>
            <a:ext cx="1028685" cy="1091990"/>
            <a:chOff x="0" y="0"/>
            <a:chExt cx="270929" cy="2876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951030" y="2248634"/>
            <a:ext cx="677786" cy="650110"/>
          </a:xfrm>
          <a:custGeom>
            <a:avLst/>
            <a:gdLst/>
            <a:ahLst/>
            <a:cxnLst/>
            <a:rect l="l" t="t" r="r" b="b"/>
            <a:pathLst>
              <a:path w="677786" h="650110">
                <a:moveTo>
                  <a:pt x="0" y="0"/>
                </a:moveTo>
                <a:lnTo>
                  <a:pt x="677786" y="0"/>
                </a:lnTo>
                <a:lnTo>
                  <a:pt x="677786" y="650110"/>
                </a:lnTo>
                <a:lnTo>
                  <a:pt x="0" y="65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775581" y="7136534"/>
            <a:ext cx="1028685" cy="974522"/>
            <a:chOff x="0" y="0"/>
            <a:chExt cx="270929" cy="2566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29" cy="256664"/>
            </a:xfrm>
            <a:custGeom>
              <a:avLst/>
              <a:gdLst/>
              <a:ahLst/>
              <a:cxnLst/>
              <a:rect l="l" t="t" r="r" b="b"/>
              <a:pathLst>
                <a:path w="270929" h="256664">
                  <a:moveTo>
                    <a:pt x="0" y="0"/>
                  </a:moveTo>
                  <a:lnTo>
                    <a:pt x="270929" y="0"/>
                  </a:lnTo>
                  <a:lnTo>
                    <a:pt x="270929" y="256664"/>
                  </a:lnTo>
                  <a:lnTo>
                    <a:pt x="0" y="256664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29" cy="294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878527" y="7263969"/>
            <a:ext cx="750289" cy="719652"/>
          </a:xfrm>
          <a:custGeom>
            <a:avLst/>
            <a:gdLst/>
            <a:ahLst/>
            <a:cxnLst/>
            <a:rect l="l" t="t" r="r" b="b"/>
            <a:pathLst>
              <a:path w="750289" h="719652">
                <a:moveTo>
                  <a:pt x="0" y="0"/>
                </a:moveTo>
                <a:lnTo>
                  <a:pt x="750289" y="0"/>
                </a:lnTo>
                <a:lnTo>
                  <a:pt x="750289" y="719653"/>
                </a:lnTo>
                <a:lnTo>
                  <a:pt x="0" y="71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4667599" y="7002231"/>
            <a:ext cx="1028685" cy="1091990"/>
            <a:chOff x="0" y="0"/>
            <a:chExt cx="270929" cy="2876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0929" cy="287602"/>
            </a:xfrm>
            <a:custGeom>
              <a:avLst/>
              <a:gdLst/>
              <a:ahLst/>
              <a:cxnLst/>
              <a:rect l="l" t="t" r="r" b="b"/>
              <a:pathLst>
                <a:path w="270929" h="287602">
                  <a:moveTo>
                    <a:pt x="0" y="0"/>
                  </a:moveTo>
                  <a:lnTo>
                    <a:pt x="270929" y="0"/>
                  </a:lnTo>
                  <a:lnTo>
                    <a:pt x="270929" y="287602"/>
                  </a:lnTo>
                  <a:lnTo>
                    <a:pt x="0" y="287602"/>
                  </a:lnTo>
                  <a:close/>
                </a:path>
              </a:pathLst>
            </a:custGeom>
            <a:solidFill>
              <a:srgbClr val="00803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70929" cy="32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878423" y="7257100"/>
            <a:ext cx="607038" cy="582250"/>
          </a:xfrm>
          <a:custGeom>
            <a:avLst/>
            <a:gdLst/>
            <a:ahLst/>
            <a:cxnLst/>
            <a:rect l="l" t="t" r="r" b="b"/>
            <a:pathLst>
              <a:path w="607038" h="582250">
                <a:moveTo>
                  <a:pt x="0" y="0"/>
                </a:moveTo>
                <a:lnTo>
                  <a:pt x="607037" y="0"/>
                </a:lnTo>
                <a:lnTo>
                  <a:pt x="607037" y="582250"/>
                </a:lnTo>
                <a:lnTo>
                  <a:pt x="0" y="5822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879107" y="115958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Hình chữ nhật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557" y="1028700"/>
            <a:ext cx="17500886" cy="7941027"/>
          </a:xfrm>
          <a:custGeom>
            <a:avLst/>
            <a:gdLst/>
            <a:ahLst/>
            <a:cxnLst/>
            <a:rect l="l" t="t" r="r" b="b"/>
            <a:pathLst>
              <a:path w="17500886" h="7941027">
                <a:moveTo>
                  <a:pt x="0" y="0"/>
                </a:moveTo>
                <a:lnTo>
                  <a:pt x="17500886" y="0"/>
                </a:lnTo>
                <a:lnTo>
                  <a:pt x="17500886" y="7941027"/>
                </a:lnTo>
                <a:lnTo>
                  <a:pt x="0" y="79410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4776" y="1370411"/>
            <a:ext cx="11484209" cy="7267143"/>
          </a:xfrm>
          <a:custGeom>
            <a:avLst/>
            <a:gdLst/>
            <a:ahLst/>
            <a:cxnLst/>
            <a:rect l="l" t="t" r="r" b="b"/>
            <a:pathLst>
              <a:path w="11484209" h="7267143">
                <a:moveTo>
                  <a:pt x="0" y="0"/>
                </a:moveTo>
                <a:lnTo>
                  <a:pt x="11484209" y="0"/>
                </a:lnTo>
                <a:lnTo>
                  <a:pt x="11484209" y="7267143"/>
                </a:lnTo>
                <a:lnTo>
                  <a:pt x="0" y="7267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842" r="-39319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860060" y="448310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Ghép hình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60851" y="1774875"/>
            <a:ext cx="13342811" cy="6539211"/>
          </a:xfrm>
          <a:custGeom>
            <a:avLst/>
            <a:gdLst/>
            <a:ahLst/>
            <a:cxnLst/>
            <a:rect l="l" t="t" r="r" b="b"/>
            <a:pathLst>
              <a:path w="13342811" h="6539211">
                <a:moveTo>
                  <a:pt x="0" y="0"/>
                </a:moveTo>
                <a:lnTo>
                  <a:pt x="13342811" y="0"/>
                </a:lnTo>
                <a:lnTo>
                  <a:pt x="13342811" y="6539211"/>
                </a:lnTo>
                <a:lnTo>
                  <a:pt x="0" y="6539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72710" y="2048609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860060" y="448310"/>
            <a:ext cx="69471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Ghép hình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Custom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DejaVu Serif Bold</vt:lpstr>
      <vt:lpstr>Arial</vt:lpstr>
      <vt:lpstr>Noto Serif Display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Phân biệt hình vuông và hình chữ nhật</dc:title>
  <dc:creator>NHAN</dc:creator>
  <cp:lastModifiedBy>WINDOWS 10 PRO</cp:lastModifiedBy>
  <cp:revision>3</cp:revision>
  <dcterms:created xsi:type="dcterms:W3CDTF">2006-08-16T00:00:00Z</dcterms:created>
  <dcterms:modified xsi:type="dcterms:W3CDTF">2024-09-14T06:16:13Z</dcterms:modified>
  <dc:identifier>DAGOBl6eXSo</dc:identifier>
</cp:coreProperties>
</file>