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8288000" cy="10287000"/>
  <p:notesSz cx="6858000" cy="9144000"/>
  <p:embeddedFontLst>
    <p:embeddedFont>
      <p:font typeface="Paytone On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7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6.svg"/><Relationship Id="rId5" Type="http://schemas.openxmlformats.org/officeDocument/2006/relationships/image" Target="../media/image10.sv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398517">
            <a:off x="11555798" y="-471851"/>
            <a:ext cx="8377361" cy="6823741"/>
          </a:xfrm>
          <a:custGeom>
            <a:avLst/>
            <a:gdLst/>
            <a:ahLst/>
            <a:cxnLst/>
            <a:rect l="l" t="t" r="r" b="b"/>
            <a:pathLst>
              <a:path w="8377361" h="6823741">
                <a:moveTo>
                  <a:pt x="0" y="0"/>
                </a:moveTo>
                <a:lnTo>
                  <a:pt x="8377361" y="0"/>
                </a:lnTo>
                <a:lnTo>
                  <a:pt x="8377361" y="6823741"/>
                </a:lnTo>
                <a:lnTo>
                  <a:pt x="0" y="6823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75395" y="4002014"/>
            <a:ext cx="9927190" cy="8086147"/>
          </a:xfrm>
          <a:custGeom>
            <a:avLst/>
            <a:gdLst/>
            <a:ahLst/>
            <a:cxnLst/>
            <a:rect l="l" t="t" r="r" b="b"/>
            <a:pathLst>
              <a:path w="9927190" h="8086147">
                <a:moveTo>
                  <a:pt x="0" y="0"/>
                </a:moveTo>
                <a:lnTo>
                  <a:pt x="9927190" y="0"/>
                </a:lnTo>
                <a:lnTo>
                  <a:pt x="9927190" y="8086147"/>
                </a:lnTo>
                <a:lnTo>
                  <a:pt x="0" y="8086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21995" y="2465535"/>
            <a:ext cx="12444010" cy="5986831"/>
            <a:chOff x="0" y="0"/>
            <a:chExt cx="3123386" cy="1502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3386" cy="1502665"/>
            </a:xfrm>
            <a:custGeom>
              <a:avLst/>
              <a:gdLst/>
              <a:ahLst/>
              <a:cxnLst/>
              <a:rect l="l" t="t" r="r" b="b"/>
              <a:pathLst>
                <a:path w="3123386" h="1502665">
                  <a:moveTo>
                    <a:pt x="1561693" y="0"/>
                  </a:moveTo>
                  <a:cubicBezTo>
                    <a:pt x="699194" y="0"/>
                    <a:pt x="0" y="336383"/>
                    <a:pt x="0" y="751333"/>
                  </a:cubicBezTo>
                  <a:cubicBezTo>
                    <a:pt x="0" y="1166282"/>
                    <a:pt x="699194" y="1502665"/>
                    <a:pt x="1561693" y="1502665"/>
                  </a:cubicBezTo>
                  <a:cubicBezTo>
                    <a:pt x="2424192" y="1502665"/>
                    <a:pt x="3123386" y="1166282"/>
                    <a:pt x="3123386" y="751333"/>
                  </a:cubicBezTo>
                  <a:cubicBezTo>
                    <a:pt x="3123386" y="336383"/>
                    <a:pt x="2424192" y="0"/>
                    <a:pt x="156169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92817" y="102775"/>
              <a:ext cx="2537751" cy="1259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525063">
            <a:off x="2439738" y="1606523"/>
            <a:ext cx="2096924" cy="2666994"/>
          </a:xfrm>
          <a:custGeom>
            <a:avLst/>
            <a:gdLst/>
            <a:ahLst/>
            <a:cxnLst/>
            <a:rect l="l" t="t" r="r" b="b"/>
            <a:pathLst>
              <a:path w="2096924" h="2666994">
                <a:moveTo>
                  <a:pt x="0" y="0"/>
                </a:moveTo>
                <a:lnTo>
                  <a:pt x="2096924" y="0"/>
                </a:lnTo>
                <a:lnTo>
                  <a:pt x="2096924" y="2666993"/>
                </a:lnTo>
                <a:lnTo>
                  <a:pt x="0" y="2666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9338">
            <a:off x="13877177" y="6252797"/>
            <a:ext cx="2562315" cy="2292107"/>
          </a:xfrm>
          <a:custGeom>
            <a:avLst/>
            <a:gdLst/>
            <a:ahLst/>
            <a:cxnLst/>
            <a:rect l="l" t="t" r="r" b="b"/>
            <a:pathLst>
              <a:path w="2562315" h="2292107">
                <a:moveTo>
                  <a:pt x="0" y="0"/>
                </a:moveTo>
                <a:lnTo>
                  <a:pt x="2562315" y="0"/>
                </a:lnTo>
                <a:lnTo>
                  <a:pt x="2562315" y="2292108"/>
                </a:lnTo>
                <a:lnTo>
                  <a:pt x="0" y="2292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43699" y="3740865"/>
            <a:ext cx="9844884" cy="315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98"/>
              </a:lnSpc>
            </a:pPr>
            <a:r>
              <a:rPr lang="en-US" sz="8256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So sánh chiều cao, cân nặng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07522" y="1421729"/>
            <a:ext cx="12418092" cy="6898940"/>
          </a:xfrm>
          <a:custGeom>
            <a:avLst/>
            <a:gdLst/>
            <a:ahLst/>
            <a:cxnLst/>
            <a:rect l="l" t="t" r="r" b="b"/>
            <a:pathLst>
              <a:path w="12418092" h="6898940">
                <a:moveTo>
                  <a:pt x="0" y="0"/>
                </a:moveTo>
                <a:lnTo>
                  <a:pt x="12418093" y="0"/>
                </a:lnTo>
                <a:lnTo>
                  <a:pt x="12418093" y="6898940"/>
                </a:lnTo>
                <a:lnTo>
                  <a:pt x="0" y="68989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774751" y="1028700"/>
            <a:ext cx="13473821" cy="7837067"/>
          </a:xfrm>
          <a:custGeom>
            <a:avLst/>
            <a:gdLst/>
            <a:ahLst/>
            <a:cxnLst/>
            <a:rect l="l" t="t" r="r" b="b"/>
            <a:pathLst>
              <a:path w="13473821" h="7837067">
                <a:moveTo>
                  <a:pt x="0" y="0"/>
                </a:moveTo>
                <a:lnTo>
                  <a:pt x="13473822" y="0"/>
                </a:lnTo>
                <a:lnTo>
                  <a:pt x="13473822" y="7837067"/>
                </a:lnTo>
                <a:lnTo>
                  <a:pt x="0" y="78370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89621" y="669127"/>
            <a:ext cx="10931141" cy="9200575"/>
          </a:xfrm>
          <a:custGeom>
            <a:avLst/>
            <a:gdLst/>
            <a:ahLst/>
            <a:cxnLst/>
            <a:rect l="l" t="t" r="r" b="b"/>
            <a:pathLst>
              <a:path w="10931141" h="9200575">
                <a:moveTo>
                  <a:pt x="0" y="0"/>
                </a:moveTo>
                <a:lnTo>
                  <a:pt x="10931141" y="0"/>
                </a:lnTo>
                <a:lnTo>
                  <a:pt x="10931141" y="9200575"/>
                </a:lnTo>
                <a:lnTo>
                  <a:pt x="0" y="92005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7771" r="-22019"/>
            </a:stretch>
          </a:blipFill>
        </p:spPr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398517">
            <a:off x="11555798" y="-471851"/>
            <a:ext cx="8377361" cy="6823741"/>
          </a:xfrm>
          <a:custGeom>
            <a:avLst/>
            <a:gdLst/>
            <a:ahLst/>
            <a:cxnLst/>
            <a:rect l="l" t="t" r="r" b="b"/>
            <a:pathLst>
              <a:path w="8377361" h="6823741">
                <a:moveTo>
                  <a:pt x="0" y="0"/>
                </a:moveTo>
                <a:lnTo>
                  <a:pt x="8377361" y="0"/>
                </a:lnTo>
                <a:lnTo>
                  <a:pt x="8377361" y="6823741"/>
                </a:lnTo>
                <a:lnTo>
                  <a:pt x="0" y="6823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75395" y="4002014"/>
            <a:ext cx="9927190" cy="8086147"/>
          </a:xfrm>
          <a:custGeom>
            <a:avLst/>
            <a:gdLst/>
            <a:ahLst/>
            <a:cxnLst/>
            <a:rect l="l" t="t" r="r" b="b"/>
            <a:pathLst>
              <a:path w="9927190" h="8086147">
                <a:moveTo>
                  <a:pt x="0" y="0"/>
                </a:moveTo>
                <a:lnTo>
                  <a:pt x="9927190" y="0"/>
                </a:lnTo>
                <a:lnTo>
                  <a:pt x="9927190" y="8086147"/>
                </a:lnTo>
                <a:lnTo>
                  <a:pt x="0" y="8086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21995" y="2465535"/>
            <a:ext cx="12444010" cy="5986831"/>
            <a:chOff x="0" y="0"/>
            <a:chExt cx="3123386" cy="1502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3386" cy="1502665"/>
            </a:xfrm>
            <a:custGeom>
              <a:avLst/>
              <a:gdLst/>
              <a:ahLst/>
              <a:cxnLst/>
              <a:rect l="l" t="t" r="r" b="b"/>
              <a:pathLst>
                <a:path w="3123386" h="1502665">
                  <a:moveTo>
                    <a:pt x="1561693" y="0"/>
                  </a:moveTo>
                  <a:cubicBezTo>
                    <a:pt x="699194" y="0"/>
                    <a:pt x="0" y="336383"/>
                    <a:pt x="0" y="751333"/>
                  </a:cubicBezTo>
                  <a:cubicBezTo>
                    <a:pt x="0" y="1166282"/>
                    <a:pt x="699194" y="1502665"/>
                    <a:pt x="1561693" y="1502665"/>
                  </a:cubicBezTo>
                  <a:cubicBezTo>
                    <a:pt x="2424192" y="1502665"/>
                    <a:pt x="3123386" y="1166282"/>
                    <a:pt x="3123386" y="751333"/>
                  </a:cubicBezTo>
                  <a:cubicBezTo>
                    <a:pt x="3123386" y="336383"/>
                    <a:pt x="2424192" y="0"/>
                    <a:pt x="156169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92817" y="102775"/>
              <a:ext cx="2537751" cy="1259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525063">
            <a:off x="2439738" y="1606523"/>
            <a:ext cx="2096924" cy="2666994"/>
          </a:xfrm>
          <a:custGeom>
            <a:avLst/>
            <a:gdLst/>
            <a:ahLst/>
            <a:cxnLst/>
            <a:rect l="l" t="t" r="r" b="b"/>
            <a:pathLst>
              <a:path w="2096924" h="2666994">
                <a:moveTo>
                  <a:pt x="0" y="0"/>
                </a:moveTo>
                <a:lnTo>
                  <a:pt x="2096924" y="0"/>
                </a:lnTo>
                <a:lnTo>
                  <a:pt x="2096924" y="2666993"/>
                </a:lnTo>
                <a:lnTo>
                  <a:pt x="0" y="2666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9338">
            <a:off x="13877177" y="6252797"/>
            <a:ext cx="2562315" cy="2292107"/>
          </a:xfrm>
          <a:custGeom>
            <a:avLst/>
            <a:gdLst/>
            <a:ahLst/>
            <a:cxnLst/>
            <a:rect l="l" t="t" r="r" b="b"/>
            <a:pathLst>
              <a:path w="2562315" h="2292107">
                <a:moveTo>
                  <a:pt x="0" y="0"/>
                </a:moveTo>
                <a:lnTo>
                  <a:pt x="2562315" y="0"/>
                </a:lnTo>
                <a:lnTo>
                  <a:pt x="2562315" y="2292108"/>
                </a:lnTo>
                <a:lnTo>
                  <a:pt x="0" y="2292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43699" y="3778965"/>
            <a:ext cx="9844884" cy="267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49"/>
              </a:lnSpc>
            </a:pPr>
            <a:r>
              <a:rPr lang="en-US" sz="6999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có những khám phá thú vị!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559797" y="3372534"/>
            <a:ext cx="5514674" cy="5454514"/>
          </a:xfrm>
          <a:custGeom>
            <a:avLst/>
            <a:gdLst/>
            <a:ahLst/>
            <a:cxnLst/>
            <a:rect l="l" t="t" r="r" b="b"/>
            <a:pathLst>
              <a:path w="5514674" h="5454514">
                <a:moveTo>
                  <a:pt x="0" y="0"/>
                </a:moveTo>
                <a:lnTo>
                  <a:pt x="5514674" y="0"/>
                </a:lnTo>
                <a:lnTo>
                  <a:pt x="5514674" y="5454514"/>
                </a:lnTo>
                <a:lnTo>
                  <a:pt x="0" y="54545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68320" y="1273905"/>
            <a:ext cx="2036826" cy="8229600"/>
          </a:xfrm>
          <a:custGeom>
            <a:avLst/>
            <a:gdLst/>
            <a:ahLst/>
            <a:cxnLst/>
            <a:rect l="l" t="t" r="r" b="b"/>
            <a:pathLst>
              <a:path w="2036826" h="8229600">
                <a:moveTo>
                  <a:pt x="0" y="0"/>
                </a:moveTo>
                <a:lnTo>
                  <a:pt x="2036826" y="0"/>
                </a:lnTo>
                <a:lnTo>
                  <a:pt x="20368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7393280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Dụng cụ đo  chiều cao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207073" y="1814037"/>
            <a:ext cx="6877022" cy="7912202"/>
          </a:xfrm>
          <a:custGeom>
            <a:avLst/>
            <a:gdLst/>
            <a:ahLst/>
            <a:cxnLst/>
            <a:rect l="l" t="t" r="r" b="b"/>
            <a:pathLst>
              <a:path w="6877022" h="7912202">
                <a:moveTo>
                  <a:pt x="0" y="0"/>
                </a:moveTo>
                <a:lnTo>
                  <a:pt x="6877022" y="0"/>
                </a:lnTo>
                <a:lnTo>
                  <a:pt x="6877022" y="7912202"/>
                </a:lnTo>
                <a:lnTo>
                  <a:pt x="0" y="79122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222159" y="2246575"/>
            <a:ext cx="6344555" cy="7602408"/>
          </a:xfrm>
          <a:custGeom>
            <a:avLst/>
            <a:gdLst/>
            <a:ahLst/>
            <a:cxnLst/>
            <a:rect l="l" t="t" r="r" b="b"/>
            <a:pathLst>
              <a:path w="6344555" h="7602408">
                <a:moveTo>
                  <a:pt x="0" y="0"/>
                </a:moveTo>
                <a:lnTo>
                  <a:pt x="6344555" y="0"/>
                </a:lnTo>
                <a:lnTo>
                  <a:pt x="6344555" y="7602408"/>
                </a:lnTo>
                <a:lnTo>
                  <a:pt x="0" y="76024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Cách đo chiều cao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810147" y="8173183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3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3" y="1307730"/>
                </a:lnTo>
                <a:lnTo>
                  <a:pt x="10282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71624" y="1616035"/>
            <a:ext cx="2105406" cy="8229600"/>
          </a:xfrm>
          <a:custGeom>
            <a:avLst/>
            <a:gdLst/>
            <a:ahLst/>
            <a:cxnLst/>
            <a:rect l="l" t="t" r="r" b="b"/>
            <a:pathLst>
              <a:path w="2105406" h="8229600">
                <a:moveTo>
                  <a:pt x="0" y="0"/>
                </a:moveTo>
                <a:lnTo>
                  <a:pt x="2105406" y="0"/>
                </a:lnTo>
                <a:lnTo>
                  <a:pt x="21054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Cách đo chiều cao</a:t>
            </a:r>
          </a:p>
        </p:txBody>
      </p:sp>
      <p:sp>
        <p:nvSpPr>
          <p:cNvPr id="11" name="Freeform 11"/>
          <p:cNvSpPr/>
          <p:nvPr/>
        </p:nvSpPr>
        <p:spPr>
          <a:xfrm>
            <a:off x="4219242" y="2222509"/>
            <a:ext cx="3106424" cy="7623126"/>
          </a:xfrm>
          <a:custGeom>
            <a:avLst/>
            <a:gdLst/>
            <a:ahLst/>
            <a:cxnLst/>
            <a:rect l="l" t="t" r="r" b="b"/>
            <a:pathLst>
              <a:path w="3106424" h="7623126">
                <a:moveTo>
                  <a:pt x="0" y="0"/>
                </a:moveTo>
                <a:lnTo>
                  <a:pt x="3106424" y="0"/>
                </a:lnTo>
                <a:lnTo>
                  <a:pt x="3106424" y="7623126"/>
                </a:lnTo>
                <a:lnTo>
                  <a:pt x="0" y="76231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810147" y="8173183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3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3" y="1307730"/>
                </a:lnTo>
                <a:lnTo>
                  <a:pt x="10282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07296" y="2046534"/>
            <a:ext cx="6447268" cy="7698230"/>
          </a:xfrm>
          <a:custGeom>
            <a:avLst/>
            <a:gdLst/>
            <a:ahLst/>
            <a:cxnLst/>
            <a:rect l="l" t="t" r="r" b="b"/>
            <a:pathLst>
              <a:path w="6447268" h="7698230">
                <a:moveTo>
                  <a:pt x="0" y="0"/>
                </a:moveTo>
                <a:lnTo>
                  <a:pt x="6447268" y="0"/>
                </a:lnTo>
                <a:lnTo>
                  <a:pt x="6447268" y="7698230"/>
                </a:lnTo>
                <a:lnTo>
                  <a:pt x="0" y="76982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So sánh chiều cao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810147" y="8173183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3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3" y="1307730"/>
                </a:lnTo>
                <a:lnTo>
                  <a:pt x="10282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001684" y="2865149"/>
            <a:ext cx="6193365" cy="6393151"/>
          </a:xfrm>
          <a:custGeom>
            <a:avLst/>
            <a:gdLst/>
            <a:ahLst/>
            <a:cxnLst/>
            <a:rect l="l" t="t" r="r" b="b"/>
            <a:pathLst>
              <a:path w="6193365" h="6393151">
                <a:moveTo>
                  <a:pt x="0" y="0"/>
                </a:moveTo>
                <a:lnTo>
                  <a:pt x="6193365" y="0"/>
                </a:lnTo>
                <a:lnTo>
                  <a:pt x="6193365" y="6393151"/>
                </a:lnTo>
                <a:lnTo>
                  <a:pt x="0" y="63931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464210" y="2342294"/>
            <a:ext cx="2350723" cy="6484754"/>
          </a:xfrm>
          <a:custGeom>
            <a:avLst/>
            <a:gdLst/>
            <a:ahLst/>
            <a:cxnLst/>
            <a:rect l="l" t="t" r="r" b="b"/>
            <a:pathLst>
              <a:path w="2350723" h="6484754">
                <a:moveTo>
                  <a:pt x="0" y="0"/>
                </a:moveTo>
                <a:lnTo>
                  <a:pt x="2350723" y="0"/>
                </a:lnTo>
                <a:lnTo>
                  <a:pt x="2350723" y="6484754"/>
                </a:lnTo>
                <a:lnTo>
                  <a:pt x="0" y="64847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50886" y="1112749"/>
            <a:ext cx="859607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Cách đo trọng lượng cơ thể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810147" y="8173183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3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3" y="1307730"/>
                </a:lnTo>
                <a:lnTo>
                  <a:pt x="10282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25217" y="3086100"/>
            <a:ext cx="4905901" cy="5740948"/>
          </a:xfrm>
          <a:custGeom>
            <a:avLst/>
            <a:gdLst/>
            <a:ahLst/>
            <a:cxnLst/>
            <a:rect l="l" t="t" r="r" b="b"/>
            <a:pathLst>
              <a:path w="4905901" h="5740948">
                <a:moveTo>
                  <a:pt x="0" y="0"/>
                </a:moveTo>
                <a:lnTo>
                  <a:pt x="4905901" y="0"/>
                </a:lnTo>
                <a:lnTo>
                  <a:pt x="4905901" y="5740948"/>
                </a:lnTo>
                <a:lnTo>
                  <a:pt x="0" y="57409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44000" y="3086100"/>
            <a:ext cx="5814957" cy="5740948"/>
          </a:xfrm>
          <a:custGeom>
            <a:avLst/>
            <a:gdLst/>
            <a:ahLst/>
            <a:cxnLst/>
            <a:rect l="l" t="t" r="r" b="b"/>
            <a:pathLst>
              <a:path w="5814957" h="5740948">
                <a:moveTo>
                  <a:pt x="0" y="0"/>
                </a:moveTo>
                <a:lnTo>
                  <a:pt x="5814957" y="0"/>
                </a:lnTo>
                <a:lnTo>
                  <a:pt x="5814957" y="5740948"/>
                </a:lnTo>
                <a:lnTo>
                  <a:pt x="0" y="57409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Dụng cụ 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2673885"/>
            <a:ext cx="8341226" cy="5536489"/>
          </a:xfrm>
          <a:custGeom>
            <a:avLst/>
            <a:gdLst/>
            <a:ahLst/>
            <a:cxnLst/>
            <a:rect l="l" t="t" r="r" b="b"/>
            <a:pathLst>
              <a:path w="8341226" h="5536489">
                <a:moveTo>
                  <a:pt x="0" y="0"/>
                </a:moveTo>
                <a:lnTo>
                  <a:pt x="8341226" y="0"/>
                </a:lnTo>
                <a:lnTo>
                  <a:pt x="8341226" y="5536489"/>
                </a:lnTo>
                <a:lnTo>
                  <a:pt x="0" y="55364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311316" y="1118492"/>
            <a:ext cx="3182112" cy="8229600"/>
          </a:xfrm>
          <a:custGeom>
            <a:avLst/>
            <a:gdLst/>
            <a:ahLst/>
            <a:cxnLst/>
            <a:rect l="l" t="t" r="r" b="b"/>
            <a:pathLst>
              <a:path w="3182112" h="8229600">
                <a:moveTo>
                  <a:pt x="0" y="0"/>
                </a:moveTo>
                <a:lnTo>
                  <a:pt x="3182112" y="0"/>
                </a:lnTo>
                <a:lnTo>
                  <a:pt x="31821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Cách sử dụng cân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849039" y="2389744"/>
            <a:ext cx="8228130" cy="7065907"/>
          </a:xfrm>
          <a:custGeom>
            <a:avLst/>
            <a:gdLst/>
            <a:ahLst/>
            <a:cxnLst/>
            <a:rect l="l" t="t" r="r" b="b"/>
            <a:pathLst>
              <a:path w="8228130" h="7065907">
                <a:moveTo>
                  <a:pt x="0" y="0"/>
                </a:moveTo>
                <a:lnTo>
                  <a:pt x="8228131" y="0"/>
                </a:lnTo>
                <a:lnTo>
                  <a:pt x="8228131" y="7065907"/>
                </a:lnTo>
                <a:lnTo>
                  <a:pt x="0" y="70659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Kết quả khi cân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Paytone One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So sánh chiều cao, cân nặng</dc:title>
  <dc:creator>NHAN</dc:creator>
  <cp:lastModifiedBy>WINDOWS 10 PRO</cp:lastModifiedBy>
  <cp:revision>3</cp:revision>
  <dcterms:created xsi:type="dcterms:W3CDTF">2006-08-16T00:00:00Z</dcterms:created>
  <dcterms:modified xsi:type="dcterms:W3CDTF">2024-09-14T06:15:25Z</dcterms:modified>
  <dc:identifier>DAGN_IKbBTc</dc:identifier>
</cp:coreProperties>
</file>