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Paytone On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hyperlink" Target="https://youtu.be/Cd2O4utPw6c?si=Iaxf-POnridL0PX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17CD3-D2BF-2667-1F69-BC7C1838C849}"/>
              </a:ext>
            </a:extLst>
          </p:cNvPr>
          <p:cNvSpPr txBox="1"/>
          <p:nvPr/>
        </p:nvSpPr>
        <p:spPr>
          <a:xfrm>
            <a:off x="3860814" y="4413589"/>
            <a:ext cx="111574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Sự nảy mầm của hạt</a:t>
            </a:r>
            <a:endParaRPr lang="en-US" sz="70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21173" y="1650406"/>
            <a:ext cx="7753156" cy="7930415"/>
          </a:xfrm>
          <a:custGeom>
            <a:avLst/>
            <a:gdLst/>
            <a:ahLst/>
            <a:cxnLst/>
            <a:rect l="l" t="t" r="r" b="b"/>
            <a:pathLst>
              <a:path w="7753156" h="7930415">
                <a:moveTo>
                  <a:pt x="0" y="0"/>
                </a:moveTo>
                <a:lnTo>
                  <a:pt x="7753156" y="0"/>
                </a:lnTo>
                <a:lnTo>
                  <a:pt x="7753156" y="7930415"/>
                </a:lnTo>
                <a:lnTo>
                  <a:pt x="0" y="7930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24246" y="1650406"/>
            <a:ext cx="7714065" cy="7791985"/>
          </a:xfrm>
          <a:custGeom>
            <a:avLst/>
            <a:gdLst/>
            <a:ahLst/>
            <a:cxnLst/>
            <a:rect l="l" t="t" r="r" b="b"/>
            <a:pathLst>
              <a:path w="7714065" h="7791985">
                <a:moveTo>
                  <a:pt x="0" y="0"/>
                </a:moveTo>
                <a:lnTo>
                  <a:pt x="7714065" y="0"/>
                </a:lnTo>
                <a:lnTo>
                  <a:pt x="7714065" y="7791984"/>
                </a:lnTo>
                <a:lnTo>
                  <a:pt x="0" y="7791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8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67010" y="1851974"/>
            <a:ext cx="3529507" cy="7728847"/>
          </a:xfrm>
          <a:custGeom>
            <a:avLst/>
            <a:gdLst/>
            <a:ahLst/>
            <a:cxnLst/>
            <a:rect l="l" t="t" r="r" b="b"/>
            <a:pathLst>
              <a:path w="3529507" h="7728847">
                <a:moveTo>
                  <a:pt x="0" y="0"/>
                </a:moveTo>
                <a:lnTo>
                  <a:pt x="3529507" y="0"/>
                </a:lnTo>
                <a:lnTo>
                  <a:pt x="3529507" y="7728847"/>
                </a:lnTo>
                <a:lnTo>
                  <a:pt x="0" y="772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33906" y="1756693"/>
            <a:ext cx="4620188" cy="7988797"/>
          </a:xfrm>
          <a:custGeom>
            <a:avLst/>
            <a:gdLst/>
            <a:ahLst/>
            <a:cxnLst/>
            <a:rect l="l" t="t" r="r" b="b"/>
            <a:pathLst>
              <a:path w="4620188" h="7988797">
                <a:moveTo>
                  <a:pt x="0" y="0"/>
                </a:moveTo>
                <a:lnTo>
                  <a:pt x="4620188" y="0"/>
                </a:lnTo>
                <a:lnTo>
                  <a:pt x="4620188" y="7988797"/>
                </a:lnTo>
                <a:lnTo>
                  <a:pt x="0" y="7988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65901" y="1445598"/>
            <a:ext cx="7334631" cy="8229600"/>
          </a:xfrm>
          <a:custGeom>
            <a:avLst/>
            <a:gdLst/>
            <a:ahLst/>
            <a:cxnLst/>
            <a:rect l="l" t="t" r="r" b="b"/>
            <a:pathLst>
              <a:path w="7334631" h="8229600">
                <a:moveTo>
                  <a:pt x="0" y="0"/>
                </a:moveTo>
                <a:lnTo>
                  <a:pt x="7334631" y="0"/>
                </a:lnTo>
                <a:lnTo>
                  <a:pt x="73346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11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70342" y="508051"/>
            <a:ext cx="16958609" cy="9468530"/>
            <a:chOff x="0" y="0"/>
            <a:chExt cx="4466465" cy="2493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8723" y="1864096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6157067" y="508051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7410" y="962025"/>
            <a:ext cx="7950119" cy="125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 u="sng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  <a:hlinkClick r:id="rId9" tooltip="https://youtu.be/Cd2O4utPw6c?si=Iaxf-POnridL0PXH"/>
              </a:rPr>
              <a:t>Sự nảy mầm của hạt hướng dương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73632" y="2230235"/>
            <a:ext cx="12982670" cy="7197561"/>
          </a:xfrm>
          <a:custGeom>
            <a:avLst/>
            <a:gdLst/>
            <a:ahLst/>
            <a:cxnLst/>
            <a:rect l="l" t="t" r="r" b="b"/>
            <a:pathLst>
              <a:path w="12982670" h="7197561">
                <a:moveTo>
                  <a:pt x="0" y="0"/>
                </a:moveTo>
                <a:lnTo>
                  <a:pt x="12982670" y="0"/>
                </a:lnTo>
                <a:lnTo>
                  <a:pt x="12982670" y="7197561"/>
                </a:lnTo>
                <a:lnTo>
                  <a:pt x="0" y="7197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640" b="-176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869410" y="3864096"/>
            <a:ext cx="9766237" cy="239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6857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</a:t>
            </a:r>
          </a:p>
        </p:txBody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1198084" y="4482123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12631" y="1028700"/>
            <a:ext cx="14146669" cy="8229600"/>
            <a:chOff x="0" y="0"/>
            <a:chExt cx="3725872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5872" cy="2167467"/>
            </a:xfrm>
            <a:custGeom>
              <a:avLst/>
              <a:gdLst/>
              <a:ahLst/>
              <a:cxnLst/>
              <a:rect l="l" t="t" r="r" b="b"/>
              <a:pathLst>
                <a:path w="3725872" h="2167467">
                  <a:moveTo>
                    <a:pt x="27910" y="0"/>
                  </a:moveTo>
                  <a:lnTo>
                    <a:pt x="3697961" y="0"/>
                  </a:lnTo>
                  <a:cubicBezTo>
                    <a:pt x="3713376" y="0"/>
                    <a:pt x="3725872" y="12496"/>
                    <a:pt x="3725872" y="27910"/>
                  </a:cubicBezTo>
                  <a:lnTo>
                    <a:pt x="3725872" y="2139556"/>
                  </a:lnTo>
                  <a:cubicBezTo>
                    <a:pt x="3725872" y="2154971"/>
                    <a:pt x="3713376" y="2167467"/>
                    <a:pt x="3697961" y="2167467"/>
                  </a:cubicBezTo>
                  <a:lnTo>
                    <a:pt x="27910" y="2167467"/>
                  </a:lnTo>
                  <a:cubicBezTo>
                    <a:pt x="12496" y="2167467"/>
                    <a:pt x="0" y="2154971"/>
                    <a:pt x="0" y="2139556"/>
                  </a:cubicBezTo>
                  <a:lnTo>
                    <a:pt x="0" y="27910"/>
                  </a:lnTo>
                  <a:cubicBezTo>
                    <a:pt x="0" y="12496"/>
                    <a:pt x="12496" y="0"/>
                    <a:pt x="27910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2587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0540" y="6203849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2"/>
                </a:lnTo>
                <a:lnTo>
                  <a:pt x="0" y="3472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95367" y="9017208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44000" y="3088587"/>
            <a:ext cx="6318788" cy="5631620"/>
          </a:xfrm>
          <a:custGeom>
            <a:avLst/>
            <a:gdLst/>
            <a:ahLst/>
            <a:cxnLst/>
            <a:rect l="l" t="t" r="r" b="b"/>
            <a:pathLst>
              <a:path w="6318788" h="5631620">
                <a:moveTo>
                  <a:pt x="0" y="0"/>
                </a:moveTo>
                <a:lnTo>
                  <a:pt x="6318788" y="0"/>
                </a:lnTo>
                <a:lnTo>
                  <a:pt x="6318788" y="5631620"/>
                </a:lnTo>
                <a:lnTo>
                  <a:pt x="0" y="5631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84D263A-C292-7DA1-DD99-205C6DFB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6095D29-E5EC-D85C-7BF2-543D70D1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9" y="2906713"/>
            <a:ext cx="3335313" cy="1500187"/>
          </a:xfrm>
        </p:spPr>
        <p:txBody>
          <a:bodyPr>
            <a:noAutofit/>
          </a:bodyPr>
          <a:lstStyle/>
          <a:p>
            <a:r>
              <a:rPr lang="en-US" sz="6000" b="1" dirty="0" err="1"/>
              <a:t>Tro</a:t>
            </a:r>
            <a:r>
              <a:rPr lang="en-US" sz="6000" b="1" dirty="0"/>
              <a:t>̀ </a:t>
            </a:r>
            <a:r>
              <a:rPr lang="en-US" sz="6000" b="1" dirty="0" err="1"/>
              <a:t>chơi</a:t>
            </a:r>
            <a:r>
              <a:rPr lang="en-US" sz="6000" b="1" dirty="0"/>
              <a:t>:</a:t>
            </a:r>
          </a:p>
          <a:p>
            <a:r>
              <a:rPr lang="en-US" sz="6000" b="1" dirty="0" err="1"/>
              <a:t>Gieo</a:t>
            </a:r>
            <a:r>
              <a:rPr lang="en-US" sz="6000" b="1" dirty="0"/>
              <a:t> </a:t>
            </a:r>
            <a:r>
              <a:rPr lang="en-US" sz="6000" b="1" dirty="0" err="1"/>
              <a:t>hạt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568550" y="55434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91775" y="1650406"/>
            <a:ext cx="8085261" cy="8085261"/>
          </a:xfrm>
          <a:custGeom>
            <a:avLst/>
            <a:gdLst/>
            <a:ahLst/>
            <a:cxnLst/>
            <a:rect l="l" t="t" r="r" b="b"/>
            <a:pathLst>
              <a:path w="8085261" h="8085261">
                <a:moveTo>
                  <a:pt x="0" y="0"/>
                </a:moveTo>
                <a:lnTo>
                  <a:pt x="8085261" y="0"/>
                </a:lnTo>
                <a:lnTo>
                  <a:pt x="8085261" y="8085261"/>
                </a:lnTo>
                <a:lnTo>
                  <a:pt x="0" y="8085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3926" y="1796132"/>
            <a:ext cx="5803132" cy="7784689"/>
          </a:xfrm>
          <a:custGeom>
            <a:avLst/>
            <a:gdLst/>
            <a:ahLst/>
            <a:cxnLst/>
            <a:rect l="l" t="t" r="r" b="b"/>
            <a:pathLst>
              <a:path w="5803132" h="7784689">
                <a:moveTo>
                  <a:pt x="0" y="0"/>
                </a:moveTo>
                <a:lnTo>
                  <a:pt x="5803132" y="0"/>
                </a:lnTo>
                <a:lnTo>
                  <a:pt x="5803132" y="7784689"/>
                </a:lnTo>
                <a:lnTo>
                  <a:pt x="0" y="7784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8905" y="1978261"/>
            <a:ext cx="6108800" cy="7416865"/>
          </a:xfrm>
          <a:custGeom>
            <a:avLst/>
            <a:gdLst/>
            <a:ahLst/>
            <a:cxnLst/>
            <a:rect l="l" t="t" r="r" b="b"/>
            <a:pathLst>
              <a:path w="6108800" h="7416865">
                <a:moveTo>
                  <a:pt x="0" y="0"/>
                </a:moveTo>
                <a:lnTo>
                  <a:pt x="6108800" y="0"/>
                </a:lnTo>
                <a:lnTo>
                  <a:pt x="6108800" y="7416865"/>
                </a:lnTo>
                <a:lnTo>
                  <a:pt x="0" y="7416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84680" y="827273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02802" y="1835479"/>
            <a:ext cx="4867794" cy="7897602"/>
          </a:xfrm>
          <a:custGeom>
            <a:avLst/>
            <a:gdLst/>
            <a:ahLst/>
            <a:cxnLst/>
            <a:rect l="l" t="t" r="r" b="b"/>
            <a:pathLst>
              <a:path w="4867794" h="7897602">
                <a:moveTo>
                  <a:pt x="0" y="0"/>
                </a:moveTo>
                <a:lnTo>
                  <a:pt x="4867794" y="0"/>
                </a:lnTo>
                <a:lnTo>
                  <a:pt x="4867794" y="7897601"/>
                </a:lnTo>
                <a:lnTo>
                  <a:pt x="0" y="7897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53474" y="2092869"/>
            <a:ext cx="9924047" cy="7560319"/>
          </a:xfrm>
          <a:custGeom>
            <a:avLst/>
            <a:gdLst/>
            <a:ahLst/>
            <a:cxnLst/>
            <a:rect l="l" t="t" r="r" b="b"/>
            <a:pathLst>
              <a:path w="9924047" h="7560319">
                <a:moveTo>
                  <a:pt x="0" y="0"/>
                </a:moveTo>
                <a:lnTo>
                  <a:pt x="9924047" y="0"/>
                </a:lnTo>
                <a:lnTo>
                  <a:pt x="9924047" y="7560319"/>
                </a:lnTo>
                <a:lnTo>
                  <a:pt x="0" y="7560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02099" y="2433285"/>
            <a:ext cx="12982788" cy="6680235"/>
          </a:xfrm>
          <a:custGeom>
            <a:avLst/>
            <a:gdLst/>
            <a:ahLst/>
            <a:cxnLst/>
            <a:rect l="l" t="t" r="r" b="b"/>
            <a:pathLst>
              <a:path w="12982788" h="6680235">
                <a:moveTo>
                  <a:pt x="0" y="0"/>
                </a:moveTo>
                <a:lnTo>
                  <a:pt x="12982788" y="0"/>
                </a:lnTo>
                <a:lnTo>
                  <a:pt x="12982788" y="6680235"/>
                </a:lnTo>
                <a:lnTo>
                  <a:pt x="0" y="6680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5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15554" y="1946608"/>
            <a:ext cx="9672629" cy="7599923"/>
          </a:xfrm>
          <a:custGeom>
            <a:avLst/>
            <a:gdLst/>
            <a:ahLst/>
            <a:cxnLst/>
            <a:rect l="l" t="t" r="r" b="b"/>
            <a:pathLst>
              <a:path w="9672629" h="7599923">
                <a:moveTo>
                  <a:pt x="0" y="0"/>
                </a:moveTo>
                <a:lnTo>
                  <a:pt x="9672629" y="0"/>
                </a:lnTo>
                <a:lnTo>
                  <a:pt x="9672629" y="7599923"/>
                </a:lnTo>
                <a:lnTo>
                  <a:pt x="0" y="75999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6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Cây cần gì để sống và phát triển</dc:title>
  <dc:creator>NHAN</dc:creator>
  <cp:lastModifiedBy>WINDOWS 10 PRO</cp:lastModifiedBy>
  <cp:revision>4</cp:revision>
  <dcterms:created xsi:type="dcterms:W3CDTF">2006-08-16T00:00:00Z</dcterms:created>
  <dcterms:modified xsi:type="dcterms:W3CDTF">2024-09-14T06:14:27Z</dcterms:modified>
  <dc:identifier>DAGOEG5OTSs</dc:identifier>
</cp:coreProperties>
</file>