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aytone On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0710B-5623-4812-BD2D-CE9993526E10}" v="11" dt="2024-08-23T01:33:48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D030710B-5623-4812-BD2D-CE9993526E10}"/>
    <pc:docChg chg="modSld">
      <pc:chgData name="DOAN THI HAI YEN" userId="46ce6b64e9072719" providerId="LiveId" clId="{D030710B-5623-4812-BD2D-CE9993526E10}" dt="2024-08-23T01:33:48.707" v="10"/>
      <pc:docMkLst>
        <pc:docMk/>
      </pc:docMkLst>
      <pc:sldChg chg="modTransition">
        <pc:chgData name="DOAN THI HAI YEN" userId="46ce6b64e9072719" providerId="LiveId" clId="{D030710B-5623-4812-BD2D-CE9993526E10}" dt="2024-08-23T01:33:25.737" v="0"/>
        <pc:sldMkLst>
          <pc:docMk/>
          <pc:sldMk cId="0" sldId="256"/>
        </pc:sldMkLst>
      </pc:sldChg>
      <pc:sldChg chg="modTransition">
        <pc:chgData name="DOAN THI HAI YEN" userId="46ce6b64e9072719" providerId="LiveId" clId="{D030710B-5623-4812-BD2D-CE9993526E10}" dt="2024-08-23T01:33:27.546" v="1"/>
        <pc:sldMkLst>
          <pc:docMk/>
          <pc:sldMk cId="0" sldId="257"/>
        </pc:sldMkLst>
      </pc:sldChg>
      <pc:sldChg chg="modTransition">
        <pc:chgData name="DOAN THI HAI YEN" userId="46ce6b64e9072719" providerId="LiveId" clId="{D030710B-5623-4812-BD2D-CE9993526E10}" dt="2024-08-23T01:33:29.574" v="2"/>
        <pc:sldMkLst>
          <pc:docMk/>
          <pc:sldMk cId="0" sldId="258"/>
        </pc:sldMkLst>
      </pc:sldChg>
      <pc:sldChg chg="modTransition">
        <pc:chgData name="DOAN THI HAI YEN" userId="46ce6b64e9072719" providerId="LiveId" clId="{D030710B-5623-4812-BD2D-CE9993526E10}" dt="2024-08-23T01:33:32.152" v="3"/>
        <pc:sldMkLst>
          <pc:docMk/>
          <pc:sldMk cId="0" sldId="259"/>
        </pc:sldMkLst>
      </pc:sldChg>
      <pc:sldChg chg="modTransition">
        <pc:chgData name="DOAN THI HAI YEN" userId="46ce6b64e9072719" providerId="LiveId" clId="{D030710B-5623-4812-BD2D-CE9993526E10}" dt="2024-08-23T01:33:34.041" v="4"/>
        <pc:sldMkLst>
          <pc:docMk/>
          <pc:sldMk cId="0" sldId="260"/>
        </pc:sldMkLst>
      </pc:sldChg>
      <pc:sldChg chg="modTransition">
        <pc:chgData name="DOAN THI HAI YEN" userId="46ce6b64e9072719" providerId="LiveId" clId="{D030710B-5623-4812-BD2D-CE9993526E10}" dt="2024-08-23T01:33:36.660" v="5"/>
        <pc:sldMkLst>
          <pc:docMk/>
          <pc:sldMk cId="0" sldId="261"/>
        </pc:sldMkLst>
      </pc:sldChg>
      <pc:sldChg chg="modTransition">
        <pc:chgData name="DOAN THI HAI YEN" userId="46ce6b64e9072719" providerId="LiveId" clId="{D030710B-5623-4812-BD2D-CE9993526E10}" dt="2024-08-23T01:33:39.014" v="6"/>
        <pc:sldMkLst>
          <pc:docMk/>
          <pc:sldMk cId="0" sldId="262"/>
        </pc:sldMkLst>
      </pc:sldChg>
      <pc:sldChg chg="modTransition">
        <pc:chgData name="DOAN THI HAI YEN" userId="46ce6b64e9072719" providerId="LiveId" clId="{D030710B-5623-4812-BD2D-CE9993526E10}" dt="2024-08-23T01:33:41.126" v="7"/>
        <pc:sldMkLst>
          <pc:docMk/>
          <pc:sldMk cId="0" sldId="263"/>
        </pc:sldMkLst>
      </pc:sldChg>
      <pc:sldChg chg="modTransition">
        <pc:chgData name="DOAN THI HAI YEN" userId="46ce6b64e9072719" providerId="LiveId" clId="{D030710B-5623-4812-BD2D-CE9993526E10}" dt="2024-08-23T01:33:44.041" v="8"/>
        <pc:sldMkLst>
          <pc:docMk/>
          <pc:sldMk cId="0" sldId="264"/>
        </pc:sldMkLst>
      </pc:sldChg>
      <pc:sldChg chg="modTransition">
        <pc:chgData name="DOAN THI HAI YEN" userId="46ce6b64e9072719" providerId="LiveId" clId="{D030710B-5623-4812-BD2D-CE9993526E10}" dt="2024-08-23T01:33:46.461" v="9"/>
        <pc:sldMkLst>
          <pc:docMk/>
          <pc:sldMk cId="0" sldId="265"/>
        </pc:sldMkLst>
      </pc:sldChg>
      <pc:sldChg chg="modTransition">
        <pc:chgData name="DOAN THI HAI YEN" userId="46ce6b64e9072719" providerId="LiveId" clId="{D030710B-5623-4812-BD2D-CE9993526E10}" dt="2024-08-23T01:33:48.707" v="10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5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5" y="10445674"/>
                </a:lnTo>
                <a:lnTo>
                  <a:pt x="9136875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28396" y="5541533"/>
            <a:ext cx="3761861" cy="4745467"/>
          </a:xfrm>
          <a:custGeom>
            <a:avLst/>
            <a:gdLst/>
            <a:ahLst/>
            <a:cxnLst/>
            <a:rect l="l" t="t" r="r" b="b"/>
            <a:pathLst>
              <a:path w="3761861" h="4745467">
                <a:moveTo>
                  <a:pt x="0" y="0"/>
                </a:moveTo>
                <a:lnTo>
                  <a:pt x="3761861" y="0"/>
                </a:lnTo>
                <a:lnTo>
                  <a:pt x="3761861" y="4745467"/>
                </a:lnTo>
                <a:lnTo>
                  <a:pt x="0" y="474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10736" y="6527945"/>
            <a:ext cx="4878871" cy="3982933"/>
          </a:xfrm>
          <a:custGeom>
            <a:avLst/>
            <a:gdLst/>
            <a:ahLst/>
            <a:cxnLst/>
            <a:rect l="l" t="t" r="r" b="b"/>
            <a:pathLst>
              <a:path w="4878871" h="3982933">
                <a:moveTo>
                  <a:pt x="0" y="0"/>
                </a:moveTo>
                <a:lnTo>
                  <a:pt x="4878872" y="0"/>
                </a:lnTo>
                <a:lnTo>
                  <a:pt x="4878872" y="3982933"/>
                </a:lnTo>
                <a:lnTo>
                  <a:pt x="0" y="3982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85975">
            <a:off x="15696623" y="348439"/>
            <a:ext cx="3606061" cy="4114800"/>
          </a:xfrm>
          <a:custGeom>
            <a:avLst/>
            <a:gdLst/>
            <a:ahLst/>
            <a:cxnLst/>
            <a:rect l="l" t="t" r="r" b="b"/>
            <a:pathLst>
              <a:path w="3606061" h="4114800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19417" flipH="1">
            <a:off x="-814921" y="892204"/>
            <a:ext cx="3815542" cy="4114800"/>
          </a:xfrm>
          <a:custGeom>
            <a:avLst/>
            <a:gdLst/>
            <a:ahLst/>
            <a:cxnLst/>
            <a:rect l="l" t="t" r="r" b="b"/>
            <a:pathLst>
              <a:path w="3815542" h="4114800">
                <a:moveTo>
                  <a:pt x="3815542" y="0"/>
                </a:moveTo>
                <a:lnTo>
                  <a:pt x="0" y="0"/>
                </a:lnTo>
                <a:lnTo>
                  <a:pt x="0" y="4114800"/>
                </a:lnTo>
                <a:lnTo>
                  <a:pt x="3815542" y="4114800"/>
                </a:lnTo>
                <a:lnTo>
                  <a:pt x="381554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85701" y="5948892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96969" y="1364682"/>
            <a:ext cx="11961710" cy="421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99"/>
              </a:lnSpc>
            </a:pPr>
            <a:r>
              <a:rPr lang="en-US" sz="9999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Mô hình vườn rau của bé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53620" y="4302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10508" y="1361226"/>
            <a:ext cx="11747515" cy="8583725"/>
          </a:xfrm>
          <a:custGeom>
            <a:avLst/>
            <a:gdLst/>
            <a:ahLst/>
            <a:cxnLst/>
            <a:rect l="l" t="t" r="r" b="b"/>
            <a:pathLst>
              <a:path w="11747515" h="8583725">
                <a:moveTo>
                  <a:pt x="0" y="0"/>
                </a:moveTo>
                <a:lnTo>
                  <a:pt x="11747514" y="0"/>
                </a:lnTo>
                <a:lnTo>
                  <a:pt x="11747514" y="8583724"/>
                </a:lnTo>
                <a:lnTo>
                  <a:pt x="0" y="858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3730" y="3669703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00402" y="-93624"/>
            <a:ext cx="9214935" cy="264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tạo được nhiều sản phẩm đẹp</a:t>
            </a:r>
          </a:p>
        </p:txBody>
      </p:sp>
      <p:sp>
        <p:nvSpPr>
          <p:cNvPr id="7" name="Freeform 7"/>
          <p:cNvSpPr/>
          <p:nvPr/>
        </p:nvSpPr>
        <p:spPr>
          <a:xfrm>
            <a:off x="8788228" y="3442273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66835" y="6469380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5272" y="2931877"/>
            <a:ext cx="5232604" cy="4264572"/>
          </a:xfrm>
          <a:custGeom>
            <a:avLst/>
            <a:gdLst/>
            <a:ahLst/>
            <a:cxnLst/>
            <a:rect l="l" t="t" r="r" b="b"/>
            <a:pathLst>
              <a:path w="5232604" h="4264572">
                <a:moveTo>
                  <a:pt x="0" y="0"/>
                </a:moveTo>
                <a:lnTo>
                  <a:pt x="5232604" y="0"/>
                </a:lnTo>
                <a:lnTo>
                  <a:pt x="5232604" y="4264572"/>
                </a:lnTo>
                <a:lnTo>
                  <a:pt x="0" y="4264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54385" y="3628568"/>
            <a:ext cx="3289937" cy="3224138"/>
          </a:xfrm>
          <a:custGeom>
            <a:avLst/>
            <a:gdLst/>
            <a:ahLst/>
            <a:cxnLst/>
            <a:rect l="l" t="t" r="r" b="b"/>
            <a:pathLst>
              <a:path w="3289937" h="3224138">
                <a:moveTo>
                  <a:pt x="0" y="0"/>
                </a:moveTo>
                <a:lnTo>
                  <a:pt x="3289937" y="0"/>
                </a:lnTo>
                <a:lnTo>
                  <a:pt x="3289937" y="3224139"/>
                </a:lnTo>
                <a:lnTo>
                  <a:pt x="0" y="3224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37448" y="2436128"/>
            <a:ext cx="2817622" cy="5413634"/>
          </a:xfrm>
          <a:custGeom>
            <a:avLst/>
            <a:gdLst/>
            <a:ahLst/>
            <a:cxnLst/>
            <a:rect l="l" t="t" r="r" b="b"/>
            <a:pathLst>
              <a:path w="2817622" h="5413634">
                <a:moveTo>
                  <a:pt x="0" y="0"/>
                </a:moveTo>
                <a:lnTo>
                  <a:pt x="2817623" y="0"/>
                </a:lnTo>
                <a:lnTo>
                  <a:pt x="2817623" y="5413634"/>
                </a:lnTo>
                <a:lnTo>
                  <a:pt x="0" y="541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77987" y="683380"/>
            <a:ext cx="7252477" cy="79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45952" y="1368026"/>
            <a:ext cx="12664554" cy="8526907"/>
          </a:xfrm>
          <a:custGeom>
            <a:avLst/>
            <a:gdLst/>
            <a:ahLst/>
            <a:cxnLst/>
            <a:rect l="l" t="t" r="r" b="b"/>
            <a:pathLst>
              <a:path w="12664554" h="8526907">
                <a:moveTo>
                  <a:pt x="0" y="0"/>
                </a:moveTo>
                <a:lnTo>
                  <a:pt x="12664554" y="0"/>
                </a:lnTo>
                <a:lnTo>
                  <a:pt x="12664554" y="8526907"/>
                </a:lnTo>
                <a:lnTo>
                  <a:pt x="0" y="8526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90" t="-15575" r="-269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81293" y="1207051"/>
            <a:ext cx="13223799" cy="8765833"/>
          </a:xfrm>
          <a:custGeom>
            <a:avLst/>
            <a:gdLst/>
            <a:ahLst/>
            <a:cxnLst/>
            <a:rect l="l" t="t" r="r" b="b"/>
            <a:pathLst>
              <a:path w="13223799" h="8765833">
                <a:moveTo>
                  <a:pt x="0" y="0"/>
                </a:moveTo>
                <a:lnTo>
                  <a:pt x="13223799" y="0"/>
                </a:lnTo>
                <a:lnTo>
                  <a:pt x="13223799" y="8765833"/>
                </a:lnTo>
                <a:lnTo>
                  <a:pt x="0" y="87658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53684" y="1376953"/>
            <a:ext cx="12692318" cy="8298823"/>
          </a:xfrm>
          <a:custGeom>
            <a:avLst/>
            <a:gdLst/>
            <a:ahLst/>
            <a:cxnLst/>
            <a:rect l="l" t="t" r="r" b="b"/>
            <a:pathLst>
              <a:path w="12692318" h="8298823">
                <a:moveTo>
                  <a:pt x="0" y="0"/>
                </a:moveTo>
                <a:lnTo>
                  <a:pt x="12692318" y="0"/>
                </a:lnTo>
                <a:lnTo>
                  <a:pt x="12692318" y="8298823"/>
                </a:lnTo>
                <a:lnTo>
                  <a:pt x="0" y="82988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25660" y="1171112"/>
            <a:ext cx="11681261" cy="8703685"/>
          </a:xfrm>
          <a:custGeom>
            <a:avLst/>
            <a:gdLst/>
            <a:ahLst/>
            <a:cxnLst/>
            <a:rect l="l" t="t" r="r" b="b"/>
            <a:pathLst>
              <a:path w="11681261" h="8703685">
                <a:moveTo>
                  <a:pt x="0" y="0"/>
                </a:moveTo>
                <a:lnTo>
                  <a:pt x="11681261" y="0"/>
                </a:lnTo>
                <a:lnTo>
                  <a:pt x="11681261" y="8703685"/>
                </a:lnTo>
                <a:lnTo>
                  <a:pt x="0" y="87036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59134" y="1180980"/>
            <a:ext cx="13388982" cy="8639417"/>
          </a:xfrm>
          <a:custGeom>
            <a:avLst/>
            <a:gdLst/>
            <a:ahLst/>
            <a:cxnLst/>
            <a:rect l="l" t="t" r="r" b="b"/>
            <a:pathLst>
              <a:path w="13388982" h="8639417">
                <a:moveTo>
                  <a:pt x="0" y="0"/>
                </a:moveTo>
                <a:lnTo>
                  <a:pt x="13388981" y="0"/>
                </a:lnTo>
                <a:lnTo>
                  <a:pt x="13388981" y="8639416"/>
                </a:lnTo>
                <a:lnTo>
                  <a:pt x="0" y="86394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43112" y="1385223"/>
            <a:ext cx="13794268" cy="8697590"/>
          </a:xfrm>
          <a:custGeom>
            <a:avLst/>
            <a:gdLst/>
            <a:ahLst/>
            <a:cxnLst/>
            <a:rect l="l" t="t" r="r" b="b"/>
            <a:pathLst>
              <a:path w="13794268" h="8697590">
                <a:moveTo>
                  <a:pt x="0" y="0"/>
                </a:moveTo>
                <a:lnTo>
                  <a:pt x="13794268" y="0"/>
                </a:lnTo>
                <a:lnTo>
                  <a:pt x="13794268" y="8697591"/>
                </a:lnTo>
                <a:lnTo>
                  <a:pt x="0" y="86975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9904" y="-158674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8780" y="277851"/>
            <a:ext cx="9136875" cy="10445674"/>
          </a:xfrm>
          <a:custGeom>
            <a:avLst/>
            <a:gdLst/>
            <a:ahLst/>
            <a:cxnLst/>
            <a:rect l="l" t="t" r="r" b="b"/>
            <a:pathLst>
              <a:path w="9136875" h="10445674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0589" r="-25974" b="-1507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780" y="7043952"/>
            <a:ext cx="2782677" cy="3679573"/>
          </a:xfrm>
          <a:custGeom>
            <a:avLst/>
            <a:gdLst/>
            <a:ahLst/>
            <a:cxnLst/>
            <a:rect l="l" t="t" r="r" b="b"/>
            <a:pathLst>
              <a:path w="2782677" h="3679573">
                <a:moveTo>
                  <a:pt x="0" y="0"/>
                </a:moveTo>
                <a:lnTo>
                  <a:pt x="2782677" y="0"/>
                </a:lnTo>
                <a:lnTo>
                  <a:pt x="2782677" y="3679573"/>
                </a:lnTo>
                <a:lnTo>
                  <a:pt x="0" y="367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42716">
            <a:off x="-1243700" y="-2057400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83897" y="1505311"/>
            <a:ext cx="12036009" cy="7996145"/>
          </a:xfrm>
          <a:custGeom>
            <a:avLst/>
            <a:gdLst/>
            <a:ahLst/>
            <a:cxnLst/>
            <a:rect l="l" t="t" r="r" b="b"/>
            <a:pathLst>
              <a:path w="12036009" h="7996145">
                <a:moveTo>
                  <a:pt x="0" y="0"/>
                </a:moveTo>
                <a:lnTo>
                  <a:pt x="12036010" y="0"/>
                </a:lnTo>
                <a:lnTo>
                  <a:pt x="12036010" y="7996145"/>
                </a:lnTo>
                <a:lnTo>
                  <a:pt x="0" y="7996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62860" y="382626"/>
            <a:ext cx="7252477" cy="78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7"/>
              </a:lnSpc>
            </a:pPr>
            <a:r>
              <a:rPr lang="en-US" sz="5917">
                <a:solidFill>
                  <a:srgbClr val="597E52"/>
                </a:solidFill>
                <a:latin typeface="Paytone One"/>
                <a:ea typeface="Paytone One"/>
                <a:cs typeface="Paytone One"/>
                <a:sym typeface="Paytone One"/>
              </a:rPr>
              <a:t>Làm củ cà rốt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 hình vườn rau của bé</dc:title>
  <dc:creator>NHAN</dc:creator>
  <cp:lastModifiedBy>WINDOWS 10 PRO</cp:lastModifiedBy>
  <cp:revision>2</cp:revision>
  <dcterms:created xsi:type="dcterms:W3CDTF">2006-08-16T00:00:00Z</dcterms:created>
  <dcterms:modified xsi:type="dcterms:W3CDTF">2024-09-14T06:12:35Z</dcterms:modified>
  <dc:identifier>DAGOOJ4cFh8</dc:identifier>
</cp:coreProperties>
</file>