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aytone On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08498-18B2-4388-B035-221DE64E98F4}" v="7" dt="2024-08-23T09:44:06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B9708498-18B2-4388-B035-221DE64E98F4}"/>
    <pc:docChg chg="modSld">
      <pc:chgData name="DOAN THI HAI YEN" userId="46ce6b64e9072719" providerId="LiveId" clId="{B9708498-18B2-4388-B035-221DE64E98F4}" dt="2024-08-23T09:44:06.905" v="6"/>
      <pc:docMkLst>
        <pc:docMk/>
      </pc:docMkLst>
      <pc:sldChg chg="modTransition">
        <pc:chgData name="DOAN THI HAI YEN" userId="46ce6b64e9072719" providerId="LiveId" clId="{B9708498-18B2-4388-B035-221DE64E98F4}" dt="2024-08-23T09:43:53.244" v="0"/>
        <pc:sldMkLst>
          <pc:docMk/>
          <pc:sldMk cId="0" sldId="256"/>
        </pc:sldMkLst>
      </pc:sldChg>
      <pc:sldChg chg="modTransition">
        <pc:chgData name="DOAN THI HAI YEN" userId="46ce6b64e9072719" providerId="LiveId" clId="{B9708498-18B2-4388-B035-221DE64E98F4}" dt="2024-08-23T09:43:54.714" v="1"/>
        <pc:sldMkLst>
          <pc:docMk/>
          <pc:sldMk cId="0" sldId="257"/>
        </pc:sldMkLst>
      </pc:sldChg>
      <pc:sldChg chg="modTransition">
        <pc:chgData name="DOAN THI HAI YEN" userId="46ce6b64e9072719" providerId="LiveId" clId="{B9708498-18B2-4388-B035-221DE64E98F4}" dt="2024-08-23T09:43:56.375" v="2"/>
        <pc:sldMkLst>
          <pc:docMk/>
          <pc:sldMk cId="0" sldId="258"/>
        </pc:sldMkLst>
      </pc:sldChg>
      <pc:sldChg chg="modTransition">
        <pc:chgData name="DOAN THI HAI YEN" userId="46ce6b64e9072719" providerId="LiveId" clId="{B9708498-18B2-4388-B035-221DE64E98F4}" dt="2024-08-23T09:43:58.309" v="3"/>
        <pc:sldMkLst>
          <pc:docMk/>
          <pc:sldMk cId="0" sldId="259"/>
        </pc:sldMkLst>
      </pc:sldChg>
      <pc:sldChg chg="modTransition">
        <pc:chgData name="DOAN THI HAI YEN" userId="46ce6b64e9072719" providerId="LiveId" clId="{B9708498-18B2-4388-B035-221DE64E98F4}" dt="2024-08-23T09:44:00.497" v="4"/>
        <pc:sldMkLst>
          <pc:docMk/>
          <pc:sldMk cId="0" sldId="260"/>
        </pc:sldMkLst>
      </pc:sldChg>
      <pc:sldChg chg="modTransition">
        <pc:chgData name="DOAN THI HAI YEN" userId="46ce6b64e9072719" providerId="LiveId" clId="{B9708498-18B2-4388-B035-221DE64E98F4}" dt="2024-08-23T09:44:02.424" v="5"/>
        <pc:sldMkLst>
          <pc:docMk/>
          <pc:sldMk cId="0" sldId="261"/>
        </pc:sldMkLst>
      </pc:sldChg>
      <pc:sldChg chg="modTransition">
        <pc:chgData name="DOAN THI HAI YEN" userId="46ce6b64e9072719" providerId="LiveId" clId="{B9708498-18B2-4388-B035-221DE64E98F4}" dt="2024-08-23T09:44:06.905" v="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6896" y="1824533"/>
            <a:ext cx="12434207" cy="6413046"/>
            <a:chOff x="0" y="0"/>
            <a:chExt cx="3274853" cy="1689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4853" cy="1689033"/>
            </a:xfrm>
            <a:custGeom>
              <a:avLst/>
              <a:gdLst/>
              <a:ahLst/>
              <a:cxnLst/>
              <a:rect l="l" t="t" r="r" b="b"/>
              <a:pathLst>
                <a:path w="3274853" h="1689033">
                  <a:moveTo>
                    <a:pt x="0" y="0"/>
                  </a:moveTo>
                  <a:lnTo>
                    <a:pt x="3274853" y="0"/>
                  </a:lnTo>
                  <a:lnTo>
                    <a:pt x="3274853" y="1689033"/>
                  </a:lnTo>
                  <a:lnTo>
                    <a:pt x="0" y="168903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4853" cy="172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15359" y="1503783"/>
            <a:ext cx="13057282" cy="7279435"/>
          </a:xfrm>
          <a:custGeom>
            <a:avLst/>
            <a:gdLst/>
            <a:ahLst/>
            <a:cxnLst/>
            <a:rect l="l" t="t" r="r" b="b"/>
            <a:pathLst>
              <a:path w="13057282" h="7279435">
                <a:moveTo>
                  <a:pt x="0" y="0"/>
                </a:moveTo>
                <a:lnTo>
                  <a:pt x="13057282" y="0"/>
                </a:lnTo>
                <a:lnTo>
                  <a:pt x="13057282" y="7279434"/>
                </a:lnTo>
                <a:lnTo>
                  <a:pt x="0" y="7279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6429" y="3546420"/>
            <a:ext cx="8798829" cy="244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8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Cắm hoa</a:t>
            </a:r>
          </a:p>
          <a:p>
            <a:pPr algn="ctr">
              <a:lnSpc>
                <a:spcPts val="16640"/>
              </a:lnSpc>
            </a:pPr>
            <a:r>
              <a:rPr lang="en-US" sz="80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tặng mẹ</a:t>
            </a:r>
          </a:p>
        </p:txBody>
      </p:sp>
      <p:sp>
        <p:nvSpPr>
          <p:cNvPr id="7" name="Freeform 7"/>
          <p:cNvSpPr/>
          <p:nvPr/>
        </p:nvSpPr>
        <p:spPr>
          <a:xfrm>
            <a:off x="1258494" y="5342197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5430">
            <a:off x="13273735" y="654643"/>
            <a:ext cx="3640609" cy="3640609"/>
          </a:xfrm>
          <a:custGeom>
            <a:avLst/>
            <a:gdLst/>
            <a:ahLst/>
            <a:cxnLst/>
            <a:rect l="l" t="t" r="r" b="b"/>
            <a:pathLst>
              <a:path w="3640609" h="3640609">
                <a:moveTo>
                  <a:pt x="0" y="0"/>
                </a:moveTo>
                <a:lnTo>
                  <a:pt x="3640609" y="0"/>
                </a:lnTo>
                <a:lnTo>
                  <a:pt x="3640609" y="3640608"/>
                </a:lnTo>
                <a:lnTo>
                  <a:pt x="0" y="3640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457220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4703" y="2064853"/>
            <a:ext cx="1584579" cy="3267172"/>
          </a:xfrm>
          <a:custGeom>
            <a:avLst/>
            <a:gdLst/>
            <a:ahLst/>
            <a:cxnLst/>
            <a:rect l="l" t="t" r="r" b="b"/>
            <a:pathLst>
              <a:path w="1584579" h="3267172">
                <a:moveTo>
                  <a:pt x="0" y="0"/>
                </a:moveTo>
                <a:lnTo>
                  <a:pt x="1584579" y="0"/>
                </a:lnTo>
                <a:lnTo>
                  <a:pt x="1584579" y="3267172"/>
                </a:lnTo>
                <a:lnTo>
                  <a:pt x="0" y="3267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8563" y="4663905"/>
            <a:ext cx="1565353" cy="3042206"/>
          </a:xfrm>
          <a:custGeom>
            <a:avLst/>
            <a:gdLst/>
            <a:ahLst/>
            <a:cxnLst/>
            <a:rect l="l" t="t" r="r" b="b"/>
            <a:pathLst>
              <a:path w="1565353" h="3042206">
                <a:moveTo>
                  <a:pt x="0" y="0"/>
                </a:moveTo>
                <a:lnTo>
                  <a:pt x="1565353" y="0"/>
                </a:lnTo>
                <a:lnTo>
                  <a:pt x="1565353" y="3042206"/>
                </a:lnTo>
                <a:lnTo>
                  <a:pt x="0" y="3042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48146" y="2064853"/>
            <a:ext cx="2592554" cy="2599052"/>
          </a:xfrm>
          <a:custGeom>
            <a:avLst/>
            <a:gdLst/>
            <a:ahLst/>
            <a:cxnLst/>
            <a:rect l="l" t="t" r="r" b="b"/>
            <a:pathLst>
              <a:path w="2592554" h="2599052">
                <a:moveTo>
                  <a:pt x="0" y="0"/>
                </a:moveTo>
                <a:lnTo>
                  <a:pt x="2592554" y="0"/>
                </a:lnTo>
                <a:lnTo>
                  <a:pt x="2592554" y="2599052"/>
                </a:lnTo>
                <a:lnTo>
                  <a:pt x="0" y="25990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95585" y="5487139"/>
            <a:ext cx="3665286" cy="2698567"/>
          </a:xfrm>
          <a:custGeom>
            <a:avLst/>
            <a:gdLst/>
            <a:ahLst/>
            <a:cxnLst/>
            <a:rect l="l" t="t" r="r" b="b"/>
            <a:pathLst>
              <a:path w="3665286" h="2698567">
                <a:moveTo>
                  <a:pt x="0" y="0"/>
                </a:moveTo>
                <a:lnTo>
                  <a:pt x="3665286" y="0"/>
                </a:lnTo>
                <a:lnTo>
                  <a:pt x="3665286" y="2698567"/>
                </a:lnTo>
                <a:lnTo>
                  <a:pt x="0" y="26985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948686">
            <a:off x="4041679" y="2345498"/>
            <a:ext cx="1694804" cy="2230006"/>
          </a:xfrm>
          <a:custGeom>
            <a:avLst/>
            <a:gdLst/>
            <a:ahLst/>
            <a:cxnLst/>
            <a:rect l="l" t="t" r="r" b="b"/>
            <a:pathLst>
              <a:path w="1694804" h="2230006">
                <a:moveTo>
                  <a:pt x="0" y="0"/>
                </a:moveTo>
                <a:lnTo>
                  <a:pt x="1694804" y="0"/>
                </a:lnTo>
                <a:lnTo>
                  <a:pt x="1694804" y="2230006"/>
                </a:lnTo>
                <a:lnTo>
                  <a:pt x="0" y="2230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13932" y="2424300"/>
            <a:ext cx="1877381" cy="2719200"/>
          </a:xfrm>
          <a:custGeom>
            <a:avLst/>
            <a:gdLst/>
            <a:ahLst/>
            <a:cxnLst/>
            <a:rect l="l" t="t" r="r" b="b"/>
            <a:pathLst>
              <a:path w="1877381" h="2719200">
                <a:moveTo>
                  <a:pt x="0" y="0"/>
                </a:moveTo>
                <a:lnTo>
                  <a:pt x="1877381" y="0"/>
                </a:lnTo>
                <a:lnTo>
                  <a:pt x="1877381" y="2719200"/>
                </a:lnTo>
                <a:lnTo>
                  <a:pt x="0" y="2719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13932" y="5966795"/>
            <a:ext cx="1560599" cy="2716233"/>
          </a:xfrm>
          <a:custGeom>
            <a:avLst/>
            <a:gdLst/>
            <a:ahLst/>
            <a:cxnLst/>
            <a:rect l="l" t="t" r="r" b="b"/>
            <a:pathLst>
              <a:path w="1560599" h="2716233">
                <a:moveTo>
                  <a:pt x="0" y="0"/>
                </a:moveTo>
                <a:lnTo>
                  <a:pt x="1560599" y="0"/>
                </a:lnTo>
                <a:lnTo>
                  <a:pt x="1560599" y="2716232"/>
                </a:lnTo>
                <a:lnTo>
                  <a:pt x="0" y="27162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019774" y="5487139"/>
            <a:ext cx="1534026" cy="3195888"/>
          </a:xfrm>
          <a:custGeom>
            <a:avLst/>
            <a:gdLst/>
            <a:ahLst/>
            <a:cxnLst/>
            <a:rect l="l" t="t" r="r" b="b"/>
            <a:pathLst>
              <a:path w="1534026" h="3195888">
                <a:moveTo>
                  <a:pt x="0" y="0"/>
                </a:moveTo>
                <a:lnTo>
                  <a:pt x="1534027" y="0"/>
                </a:lnTo>
                <a:lnTo>
                  <a:pt x="1534027" y="3195888"/>
                </a:lnTo>
                <a:lnTo>
                  <a:pt x="0" y="31958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007992" y="1529691"/>
            <a:ext cx="4924088" cy="53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</a:pPr>
            <a:r>
              <a:rPr lang="en-US" sz="4477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9448" y="4814731"/>
            <a:ext cx="4781523" cy="3187682"/>
          </a:xfrm>
          <a:custGeom>
            <a:avLst/>
            <a:gdLst/>
            <a:ahLst/>
            <a:cxnLst/>
            <a:rect l="l" t="t" r="r" b="b"/>
            <a:pathLst>
              <a:path w="4781523" h="3187682">
                <a:moveTo>
                  <a:pt x="0" y="0"/>
                </a:moveTo>
                <a:lnTo>
                  <a:pt x="4781523" y="0"/>
                </a:lnTo>
                <a:lnTo>
                  <a:pt x="4781523" y="3187682"/>
                </a:lnTo>
                <a:lnTo>
                  <a:pt x="0" y="3187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29089" y="2049272"/>
            <a:ext cx="1577458" cy="3252490"/>
          </a:xfrm>
          <a:custGeom>
            <a:avLst/>
            <a:gdLst/>
            <a:ahLst/>
            <a:cxnLst/>
            <a:rect l="l" t="t" r="r" b="b"/>
            <a:pathLst>
              <a:path w="1577458" h="3252490">
                <a:moveTo>
                  <a:pt x="0" y="0"/>
                </a:moveTo>
                <a:lnTo>
                  <a:pt x="1577458" y="0"/>
                </a:lnTo>
                <a:lnTo>
                  <a:pt x="1577458" y="3252491"/>
                </a:lnTo>
                <a:lnTo>
                  <a:pt x="0" y="32524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69623" y="5143500"/>
            <a:ext cx="1793762" cy="3486109"/>
          </a:xfrm>
          <a:custGeom>
            <a:avLst/>
            <a:gdLst/>
            <a:ahLst/>
            <a:cxnLst/>
            <a:rect l="l" t="t" r="r" b="b"/>
            <a:pathLst>
              <a:path w="1793762" h="3486109">
                <a:moveTo>
                  <a:pt x="0" y="0"/>
                </a:moveTo>
                <a:lnTo>
                  <a:pt x="1793762" y="0"/>
                </a:lnTo>
                <a:lnTo>
                  <a:pt x="1793762" y="3486109"/>
                </a:lnTo>
                <a:lnTo>
                  <a:pt x="0" y="3486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17401" y="1384569"/>
            <a:ext cx="1577458" cy="3917194"/>
          </a:xfrm>
          <a:custGeom>
            <a:avLst/>
            <a:gdLst/>
            <a:ahLst/>
            <a:cxnLst/>
            <a:rect l="l" t="t" r="r" b="b"/>
            <a:pathLst>
              <a:path w="1577458" h="3917194">
                <a:moveTo>
                  <a:pt x="0" y="0"/>
                </a:moveTo>
                <a:lnTo>
                  <a:pt x="1577457" y="0"/>
                </a:lnTo>
                <a:lnTo>
                  <a:pt x="1577457" y="3917194"/>
                </a:lnTo>
                <a:lnTo>
                  <a:pt x="0" y="391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218" r="-10218"/>
            </a:stretch>
          </a:blipFill>
        </p:spPr>
      </p:sp>
      <p:sp>
        <p:nvSpPr>
          <p:cNvPr id="12" name="Freeform 12"/>
          <p:cNvSpPr/>
          <p:nvPr/>
        </p:nvSpPr>
        <p:spPr>
          <a:xfrm rot="968006" flipH="1">
            <a:off x="13605392" y="2984310"/>
            <a:ext cx="1178932" cy="2430788"/>
          </a:xfrm>
          <a:custGeom>
            <a:avLst/>
            <a:gdLst/>
            <a:ahLst/>
            <a:cxnLst/>
            <a:rect l="l" t="t" r="r" b="b"/>
            <a:pathLst>
              <a:path w="1178932" h="2430788">
                <a:moveTo>
                  <a:pt x="1178932" y="0"/>
                </a:moveTo>
                <a:lnTo>
                  <a:pt x="0" y="0"/>
                </a:lnTo>
                <a:lnTo>
                  <a:pt x="0" y="2430788"/>
                </a:lnTo>
                <a:lnTo>
                  <a:pt x="1178932" y="2430788"/>
                </a:lnTo>
                <a:lnTo>
                  <a:pt x="117893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69305" flipH="1">
            <a:off x="11449528" y="1922210"/>
            <a:ext cx="3154928" cy="4151221"/>
          </a:xfrm>
          <a:custGeom>
            <a:avLst/>
            <a:gdLst/>
            <a:ahLst/>
            <a:cxnLst/>
            <a:rect l="l" t="t" r="r" b="b"/>
            <a:pathLst>
              <a:path w="3154928" h="4151221">
                <a:moveTo>
                  <a:pt x="3154928" y="0"/>
                </a:moveTo>
                <a:lnTo>
                  <a:pt x="0" y="0"/>
                </a:lnTo>
                <a:lnTo>
                  <a:pt x="0" y="4151220"/>
                </a:lnTo>
                <a:lnTo>
                  <a:pt x="3154928" y="4151220"/>
                </a:lnTo>
                <a:lnTo>
                  <a:pt x="3154928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9307">
            <a:off x="12027935" y="3168363"/>
            <a:ext cx="1178932" cy="2430788"/>
          </a:xfrm>
          <a:custGeom>
            <a:avLst/>
            <a:gdLst/>
            <a:ahLst/>
            <a:cxnLst/>
            <a:rect l="l" t="t" r="r" b="b"/>
            <a:pathLst>
              <a:path w="1178932" h="2430788">
                <a:moveTo>
                  <a:pt x="0" y="0"/>
                </a:moveTo>
                <a:lnTo>
                  <a:pt x="1178932" y="0"/>
                </a:lnTo>
                <a:lnTo>
                  <a:pt x="1178932" y="2430787"/>
                </a:lnTo>
                <a:lnTo>
                  <a:pt x="0" y="2430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17401" y="4994286"/>
            <a:ext cx="1793762" cy="3486109"/>
          </a:xfrm>
          <a:custGeom>
            <a:avLst/>
            <a:gdLst/>
            <a:ahLst/>
            <a:cxnLst/>
            <a:rect l="l" t="t" r="r" b="b"/>
            <a:pathLst>
              <a:path w="1793762" h="3486109">
                <a:moveTo>
                  <a:pt x="0" y="0"/>
                </a:moveTo>
                <a:lnTo>
                  <a:pt x="1793761" y="0"/>
                </a:lnTo>
                <a:lnTo>
                  <a:pt x="1793761" y="3486109"/>
                </a:lnTo>
                <a:lnTo>
                  <a:pt x="0" y="3486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82510" y="6135497"/>
            <a:ext cx="1411950" cy="601844"/>
          </a:xfrm>
          <a:custGeom>
            <a:avLst/>
            <a:gdLst/>
            <a:ahLst/>
            <a:cxnLst/>
            <a:rect l="l" t="t" r="r" b="b"/>
            <a:pathLst>
              <a:path w="1411950" h="601844">
                <a:moveTo>
                  <a:pt x="0" y="0"/>
                </a:moveTo>
                <a:lnTo>
                  <a:pt x="1411950" y="0"/>
                </a:lnTo>
                <a:lnTo>
                  <a:pt x="1411950" y="601844"/>
                </a:lnTo>
                <a:lnTo>
                  <a:pt x="0" y="601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717139" y="6135497"/>
            <a:ext cx="1411950" cy="601844"/>
          </a:xfrm>
          <a:custGeom>
            <a:avLst/>
            <a:gdLst/>
            <a:ahLst/>
            <a:cxnLst/>
            <a:rect l="l" t="t" r="r" b="b"/>
            <a:pathLst>
              <a:path w="1411950" h="601844">
                <a:moveTo>
                  <a:pt x="0" y="0"/>
                </a:moveTo>
                <a:lnTo>
                  <a:pt x="1411950" y="0"/>
                </a:lnTo>
                <a:lnTo>
                  <a:pt x="1411950" y="601844"/>
                </a:lnTo>
                <a:lnTo>
                  <a:pt x="0" y="6018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451262">
            <a:off x="13211269" y="1990834"/>
            <a:ext cx="1648791" cy="3417183"/>
          </a:xfrm>
          <a:custGeom>
            <a:avLst/>
            <a:gdLst/>
            <a:ahLst/>
            <a:cxnLst/>
            <a:rect l="l" t="t" r="r" b="b"/>
            <a:pathLst>
              <a:path w="1648791" h="3417183">
                <a:moveTo>
                  <a:pt x="0" y="0"/>
                </a:moveTo>
                <a:lnTo>
                  <a:pt x="1648791" y="0"/>
                </a:lnTo>
                <a:lnTo>
                  <a:pt x="1648791" y="3417184"/>
                </a:lnTo>
                <a:lnTo>
                  <a:pt x="0" y="3417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2408" y="1384954"/>
            <a:ext cx="7329165" cy="7517092"/>
          </a:xfrm>
          <a:custGeom>
            <a:avLst/>
            <a:gdLst/>
            <a:ahLst/>
            <a:cxnLst/>
            <a:rect l="l" t="t" r="r" b="b"/>
            <a:pathLst>
              <a:path w="7329165" h="7517092">
                <a:moveTo>
                  <a:pt x="0" y="0"/>
                </a:moveTo>
                <a:lnTo>
                  <a:pt x="7329165" y="0"/>
                </a:lnTo>
                <a:lnTo>
                  <a:pt x="7329165" y="7517092"/>
                </a:lnTo>
                <a:lnTo>
                  <a:pt x="0" y="7517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19788" y="1417565"/>
            <a:ext cx="11901738" cy="7438586"/>
          </a:xfrm>
          <a:custGeom>
            <a:avLst/>
            <a:gdLst/>
            <a:ahLst/>
            <a:cxnLst/>
            <a:rect l="l" t="t" r="r" b="b"/>
            <a:pathLst>
              <a:path w="11901738" h="7438586">
                <a:moveTo>
                  <a:pt x="0" y="0"/>
                </a:moveTo>
                <a:lnTo>
                  <a:pt x="11901737" y="0"/>
                </a:lnTo>
                <a:lnTo>
                  <a:pt x="11901737" y="7438586"/>
                </a:lnTo>
                <a:lnTo>
                  <a:pt x="0" y="74385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465" y="457220"/>
            <a:ext cx="16897216" cy="9372559"/>
            <a:chOff x="0" y="0"/>
            <a:chExt cx="4450296" cy="246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0295" cy="2468493"/>
            </a:xfrm>
            <a:custGeom>
              <a:avLst/>
              <a:gdLst/>
              <a:ahLst/>
              <a:cxnLst/>
              <a:rect l="l" t="t" r="r" b="b"/>
              <a:pathLst>
                <a:path w="4450295" h="2468493">
                  <a:moveTo>
                    <a:pt x="0" y="0"/>
                  </a:moveTo>
                  <a:lnTo>
                    <a:pt x="4450295" y="0"/>
                  </a:lnTo>
                  <a:lnTo>
                    <a:pt x="4450295" y="2468493"/>
                  </a:lnTo>
                  <a:lnTo>
                    <a:pt x="0" y="246849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50296" cy="25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6877" y="384379"/>
            <a:ext cx="16942423" cy="9445401"/>
          </a:xfrm>
          <a:custGeom>
            <a:avLst/>
            <a:gdLst/>
            <a:ahLst/>
            <a:cxnLst/>
            <a:rect l="l" t="t" r="r" b="b"/>
            <a:pathLst>
              <a:path w="16942423" h="9445401">
                <a:moveTo>
                  <a:pt x="0" y="0"/>
                </a:moveTo>
                <a:lnTo>
                  <a:pt x="16942423" y="0"/>
                </a:lnTo>
                <a:lnTo>
                  <a:pt x="16942423" y="9445401"/>
                </a:lnTo>
                <a:lnTo>
                  <a:pt x="0" y="944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29" y="207346"/>
            <a:ext cx="2121562" cy="2156607"/>
          </a:xfrm>
          <a:custGeom>
            <a:avLst/>
            <a:gdLst/>
            <a:ahLst/>
            <a:cxnLst/>
            <a:rect l="l" t="t" r="r" b="b"/>
            <a:pathLst>
              <a:path w="2121562" h="2156607">
                <a:moveTo>
                  <a:pt x="0" y="0"/>
                </a:moveTo>
                <a:lnTo>
                  <a:pt x="2121562" y="0"/>
                </a:lnTo>
                <a:lnTo>
                  <a:pt x="2121562" y="2156606"/>
                </a:lnTo>
                <a:lnTo>
                  <a:pt x="0" y="215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5430">
            <a:off x="15082701" y="7650898"/>
            <a:ext cx="2756407" cy="2756407"/>
          </a:xfrm>
          <a:custGeom>
            <a:avLst/>
            <a:gdLst/>
            <a:ahLst/>
            <a:cxnLst/>
            <a:rect l="l" t="t" r="r" b="b"/>
            <a:pathLst>
              <a:path w="2756407" h="2756407">
                <a:moveTo>
                  <a:pt x="0" y="0"/>
                </a:moveTo>
                <a:lnTo>
                  <a:pt x="2756407" y="0"/>
                </a:lnTo>
                <a:lnTo>
                  <a:pt x="2756407" y="2756407"/>
                </a:lnTo>
                <a:lnTo>
                  <a:pt x="0" y="2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23362" y="1419052"/>
            <a:ext cx="9971464" cy="7478598"/>
          </a:xfrm>
          <a:custGeom>
            <a:avLst/>
            <a:gdLst/>
            <a:ahLst/>
            <a:cxnLst/>
            <a:rect l="l" t="t" r="r" b="b"/>
            <a:pathLst>
              <a:path w="9971464" h="7478598">
                <a:moveTo>
                  <a:pt x="0" y="0"/>
                </a:moveTo>
                <a:lnTo>
                  <a:pt x="9971464" y="0"/>
                </a:lnTo>
                <a:lnTo>
                  <a:pt x="9971464" y="7478598"/>
                </a:lnTo>
                <a:lnTo>
                  <a:pt x="0" y="747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6896" y="1824533"/>
            <a:ext cx="12434207" cy="6413046"/>
            <a:chOff x="0" y="0"/>
            <a:chExt cx="3274853" cy="1689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4853" cy="1689033"/>
            </a:xfrm>
            <a:custGeom>
              <a:avLst/>
              <a:gdLst/>
              <a:ahLst/>
              <a:cxnLst/>
              <a:rect l="l" t="t" r="r" b="b"/>
              <a:pathLst>
                <a:path w="3274853" h="1689033">
                  <a:moveTo>
                    <a:pt x="0" y="0"/>
                  </a:moveTo>
                  <a:lnTo>
                    <a:pt x="3274853" y="0"/>
                  </a:lnTo>
                  <a:lnTo>
                    <a:pt x="3274853" y="1689033"/>
                  </a:lnTo>
                  <a:lnTo>
                    <a:pt x="0" y="1689033"/>
                  </a:lnTo>
                  <a:close/>
                </a:path>
              </a:pathLst>
            </a:custGeom>
            <a:solidFill>
              <a:srgbClr val="FF7C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74853" cy="172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15359" y="1503783"/>
            <a:ext cx="13057282" cy="7279435"/>
          </a:xfrm>
          <a:custGeom>
            <a:avLst/>
            <a:gdLst/>
            <a:ahLst/>
            <a:cxnLst/>
            <a:rect l="l" t="t" r="r" b="b"/>
            <a:pathLst>
              <a:path w="13057282" h="7279435">
                <a:moveTo>
                  <a:pt x="0" y="0"/>
                </a:moveTo>
                <a:lnTo>
                  <a:pt x="13057282" y="0"/>
                </a:lnTo>
                <a:lnTo>
                  <a:pt x="13057282" y="7279434"/>
                </a:lnTo>
                <a:lnTo>
                  <a:pt x="0" y="7279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17975" y="4578673"/>
            <a:ext cx="8798829" cy="7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6399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</a:t>
            </a:r>
          </a:p>
        </p:txBody>
      </p:sp>
      <p:sp>
        <p:nvSpPr>
          <p:cNvPr id="7" name="Freeform 7"/>
          <p:cNvSpPr/>
          <p:nvPr/>
        </p:nvSpPr>
        <p:spPr>
          <a:xfrm>
            <a:off x="1258494" y="5342197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5430">
            <a:off x="13273735" y="654643"/>
            <a:ext cx="3640609" cy="3640609"/>
          </a:xfrm>
          <a:custGeom>
            <a:avLst/>
            <a:gdLst/>
            <a:ahLst/>
            <a:cxnLst/>
            <a:rect l="l" t="t" r="r" b="b"/>
            <a:pathLst>
              <a:path w="3640609" h="3640609">
                <a:moveTo>
                  <a:pt x="0" y="0"/>
                </a:moveTo>
                <a:lnTo>
                  <a:pt x="3640609" y="0"/>
                </a:lnTo>
                <a:lnTo>
                  <a:pt x="3640609" y="3640608"/>
                </a:lnTo>
                <a:lnTo>
                  <a:pt x="0" y="3640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Cắm hoa tặng mẹ</dc:title>
  <dc:creator>NHAN</dc:creator>
  <cp:lastModifiedBy>WINDOWS 10 PRO</cp:lastModifiedBy>
  <cp:revision>2</cp:revision>
  <dcterms:created xsi:type="dcterms:W3CDTF">2006-08-16T00:00:00Z</dcterms:created>
  <dcterms:modified xsi:type="dcterms:W3CDTF">2024-09-14T06:10:19Z</dcterms:modified>
  <dc:identifier>DAGOqA05kak</dc:identifier>
</cp:coreProperties>
</file>