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Lst>
  <p:sldIdLst>
    <p:sldId id="260" r:id="rId2"/>
    <p:sldId id="257" r:id="rId3"/>
    <p:sldId id="261" r:id="rId4"/>
    <p:sldId id="262" r:id="rId5"/>
    <p:sldId id="263" r:id="rId6"/>
    <p:sldId id="264" r:id="rId7"/>
    <p:sldId id="265" r:id="rId8"/>
    <p:sldId id="266" r:id="rId9"/>
    <p:sldId id="267" r:id="rId10"/>
    <p:sldId id="268" r:id="rId11"/>
    <p:sldId id="258" r:id="rId12"/>
    <p:sldId id="259" r:id="rId13"/>
  </p:sldIdLst>
  <p:sldSz cx="18288000" cy="10287000"/>
  <p:notesSz cx="6858000" cy="9144000"/>
  <p:embeddedFontLst>
    <p:embeddedFont>
      <p:font typeface="Noto Sans Bold" panose="020B0604020202020204" charset="0"/>
      <p:regular r:id="rId14"/>
    </p:embeddedFont>
    <p:embeddedFont>
      <p:font typeface="Tw Cen MT" panose="020B060402020202020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75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24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695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11580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043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103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17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69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0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868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1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8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37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Content Placeholder 3"/>
          <p:cNvSpPr>
            <a:spLocks noGrp="1"/>
          </p:cNvSpPr>
          <p:nvPr>
            <p:ph sz="quarter" idx="13"/>
          </p:nvPr>
        </p:nvSpPr>
        <p:spPr>
          <a:xfrm>
            <a:off x="1370662" y="4576519"/>
            <a:ext cx="7659041"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3" name="Content Placeholder 5"/>
          <p:cNvSpPr>
            <a:spLocks noGrp="1"/>
          </p:cNvSpPr>
          <p:nvPr>
            <p:ph sz="quarter" idx="14"/>
          </p:nvPr>
        </p:nvSpPr>
        <p:spPr>
          <a:xfrm>
            <a:off x="9258301" y="4576519"/>
            <a:ext cx="7658102"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27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14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171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en-US"/>
              <a:t>Click to edit Master title style</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32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27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1D8BD707-D9CF-40AE-B4C6-C98DA3205C09}" type="datetimeFigureOut">
              <a:rPr lang="en-US" smtClean="0"/>
              <a:pPr/>
              <a:t>9/14/2024</a:t>
            </a:fld>
            <a:endParaRPr 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47931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_KIXLfEQ_uc"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F8DE-C73F-2D52-BB36-66F8720D2D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AF42F9-6A6B-2878-3627-73C94CC9C23B}"/>
              </a:ext>
            </a:extLst>
          </p:cNvPr>
          <p:cNvSpPr>
            <a:spLocks noGrp="1"/>
          </p:cNvSpPr>
          <p:nvPr>
            <p:ph type="subTitle" idx="1"/>
          </p:nvPr>
        </p:nvSpPr>
        <p:spPr/>
        <p:txBody>
          <a:bodyPr/>
          <a:lstStyle/>
          <a:p>
            <a:endParaRPr lang="en-US"/>
          </a:p>
        </p:txBody>
      </p:sp>
      <p:pic>
        <p:nvPicPr>
          <p:cNvPr id="2050" name="Picture 2" descr="Quy tắc 5 ngón tay- Kỹ năng sống">
            <a:extLst>
              <a:ext uri="{FF2B5EF4-FFF2-40B4-BE49-F238E27FC236}">
                <a16:creationId xmlns:a16="http://schemas.microsoft.com/office/drawing/2014/main" id="{AD7582CD-A211-E46D-2455-F112A51EC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049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1155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A24A-CDEE-E612-3CCA-712EE29FE6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DDC6F8-389B-7AA4-2A78-7AC0FB414086}"/>
              </a:ext>
            </a:extLst>
          </p:cNvPr>
          <p:cNvSpPr>
            <a:spLocks noGrp="1"/>
          </p:cNvSpPr>
          <p:nvPr>
            <p:ph idx="1"/>
          </p:nvPr>
        </p:nvSpPr>
        <p:spPr/>
        <p:txBody>
          <a:bodyPr/>
          <a:lstStyle/>
          <a:p>
            <a:endParaRPr lang="en-US"/>
          </a:p>
        </p:txBody>
      </p:sp>
      <p:pic>
        <p:nvPicPr>
          <p:cNvPr id="10242" name="Picture 2" descr="No photo description available.">
            <a:extLst>
              <a:ext uri="{FF2B5EF4-FFF2-40B4-BE49-F238E27FC236}">
                <a16:creationId xmlns:a16="http://schemas.microsoft.com/office/drawing/2014/main" id="{CE01D19A-4D53-B963-E571-30C77D283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5300"/>
            <a:ext cx="7123862" cy="54022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o photo description available.">
            <a:extLst>
              <a:ext uri="{FF2B5EF4-FFF2-40B4-BE49-F238E27FC236}">
                <a16:creationId xmlns:a16="http://schemas.microsoft.com/office/drawing/2014/main" id="{CB0B4E2E-FA51-9FC1-CA72-669366452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74638"/>
            <a:ext cx="7467601"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91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6287" y="570964"/>
            <a:ext cx="12255426" cy="8389242"/>
          </a:xfrm>
          <a:custGeom>
            <a:avLst/>
            <a:gdLst/>
            <a:ahLst/>
            <a:cxnLst/>
            <a:rect l="l" t="t" r="r" b="b"/>
            <a:pathLst>
              <a:path w="12255426" h="8389242">
                <a:moveTo>
                  <a:pt x="0" y="0"/>
                </a:moveTo>
                <a:lnTo>
                  <a:pt x="12255426" y="0"/>
                </a:lnTo>
                <a:lnTo>
                  <a:pt x="12255426" y="8389242"/>
                </a:lnTo>
                <a:lnTo>
                  <a:pt x="0" y="8389242"/>
                </a:lnTo>
                <a:lnTo>
                  <a:pt x="0" y="0"/>
                </a:lnTo>
                <a:close/>
              </a:path>
            </a:pathLst>
          </a:custGeom>
          <a:blipFill>
            <a:blip r:embed="rId2"/>
            <a:stretch>
              <a:fillRect/>
            </a:stretch>
          </a:blipFill>
        </p:spPr>
      </p:sp>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1166" y="461342"/>
            <a:ext cx="9075744" cy="8044336"/>
          </a:xfrm>
          <a:custGeom>
            <a:avLst/>
            <a:gdLst/>
            <a:ahLst/>
            <a:cxnLst/>
            <a:rect l="l" t="t" r="r" b="b"/>
            <a:pathLst>
              <a:path w="9075744" h="8044336">
                <a:moveTo>
                  <a:pt x="0" y="0"/>
                </a:moveTo>
                <a:lnTo>
                  <a:pt x="9075744" y="0"/>
                </a:lnTo>
                <a:lnTo>
                  <a:pt x="9075744" y="8044335"/>
                </a:lnTo>
                <a:lnTo>
                  <a:pt x="0" y="8044335"/>
                </a:lnTo>
                <a:lnTo>
                  <a:pt x="0" y="0"/>
                </a:lnTo>
                <a:close/>
              </a:path>
            </a:pathLst>
          </a:custGeom>
          <a:blipFill>
            <a:blip r:embed="rId2"/>
            <a:stretch>
              <a:fillRect l="-21908" r="-19908"/>
            </a:stretch>
          </a:blipFill>
        </p:spPr>
      </p:sp>
      <p:sp>
        <p:nvSpPr>
          <p:cNvPr id="3" name="TextBox 3"/>
          <p:cNvSpPr txBox="1"/>
          <p:nvPr/>
        </p:nvSpPr>
        <p:spPr>
          <a:xfrm>
            <a:off x="10455663" y="971550"/>
            <a:ext cx="6194122" cy="7448550"/>
          </a:xfrm>
          <a:prstGeom prst="rect">
            <a:avLst/>
          </a:prstGeom>
        </p:spPr>
        <p:txBody>
          <a:bodyPr lIns="0" tIns="0" rIns="0" bIns="0" rtlCol="0" anchor="t">
            <a:spAutoFit/>
          </a:bodyPr>
          <a:lstStyle/>
          <a:p>
            <a:pPr algn="ctr">
              <a:lnSpc>
                <a:spcPts val="4200"/>
              </a:lnSpc>
              <a:spcBef>
                <a:spcPct val="0"/>
              </a:spcBef>
            </a:pPr>
            <a:r>
              <a:rPr lang="en-US" sz="3000">
                <a:solidFill>
                  <a:srgbClr val="9E87DB"/>
                </a:solidFill>
                <a:latin typeface="Noto Sans Bold"/>
              </a:rPr>
              <a:t>Để bảo vệ bản thân mình các con hãy nhớ kĩ: Những người thân trong gia đình thì các con được phép ôm, hôn. Thầy cô giáo, bạn bè; các con chỉ nên nắm tay. Những người mới quen và những người mới gặp lần đầu; các con chỉ nên vẫy tay chào. Còn những người lạ các con không nên đến gần, không nhận quà và nếu người lạ gây nguy hiểm các con cần hét to và bỏ chạy, sau đó nói với người lớn để được giúp đỡ.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65521" y="3375940"/>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2"/>
            <a:stretch>
              <a:fillRect/>
            </a:stretch>
          </a:blipFill>
        </p:spPr>
      </p:sp>
      <p:sp>
        <p:nvSpPr>
          <p:cNvPr id="3" name="TextBox 3"/>
          <p:cNvSpPr txBox="1"/>
          <p:nvPr/>
        </p:nvSpPr>
        <p:spPr>
          <a:xfrm>
            <a:off x="1600200" y="184879"/>
            <a:ext cx="14554199" cy="2700618"/>
          </a:xfrm>
          <a:prstGeom prst="rect">
            <a:avLst/>
          </a:prstGeom>
        </p:spPr>
        <p:txBody>
          <a:bodyPr wrap="square" lIns="0" tIns="0" rIns="0" bIns="0" rtlCol="0" anchor="t">
            <a:spAutoFit/>
          </a:bodyPr>
          <a:lstStyle/>
          <a:p>
            <a:pPr algn="ctr">
              <a:lnSpc>
                <a:spcPts val="10854"/>
              </a:lnSpc>
            </a:pPr>
            <a:r>
              <a:rPr lang="en-US" sz="7752" u="sng" dirty="0">
                <a:solidFill>
                  <a:srgbClr val="1DBEB2"/>
                </a:solidFill>
                <a:latin typeface="Noto Sans Bold"/>
                <a:hlinkClick r:id="rId3" tooltip="https://youtu.be/_KIXLfEQ_uc"/>
              </a:rPr>
              <a:t>Quan </a:t>
            </a:r>
            <a:r>
              <a:rPr lang="en-US" sz="7752" u="sng" dirty="0" err="1">
                <a:solidFill>
                  <a:srgbClr val="1DBEB2"/>
                </a:solidFill>
                <a:latin typeface="Noto Sans Bold"/>
                <a:hlinkClick r:id="rId3" tooltip="https://youtu.be/_KIXLfEQ_uc"/>
              </a:rPr>
              <a:t>sát</a:t>
            </a:r>
            <a:r>
              <a:rPr lang="en-US" sz="7752" u="sng" dirty="0">
                <a:solidFill>
                  <a:srgbClr val="1DBEB2"/>
                </a:solidFill>
                <a:latin typeface="Noto Sans Bold"/>
                <a:hlinkClick r:id="rId3" tooltip="https://youtu.be/_KIXLfEQ_uc"/>
              </a:rPr>
              <a:t> video</a:t>
            </a:r>
          </a:p>
          <a:p>
            <a:pPr algn="ctr">
              <a:lnSpc>
                <a:spcPts val="10854"/>
              </a:lnSpc>
            </a:pPr>
            <a:r>
              <a:rPr lang="en-US" sz="7752" u="sng" dirty="0">
                <a:solidFill>
                  <a:srgbClr val="1DBEB2"/>
                </a:solidFill>
                <a:latin typeface="Noto Sans Bold"/>
                <a:hlinkClick r:id="rId3" tooltip="https://youtu.be/_KIXLfEQ_uc"/>
              </a:rPr>
              <a:t>Quy </a:t>
            </a:r>
            <a:r>
              <a:rPr lang="en-US" sz="7752" u="sng" dirty="0" err="1">
                <a:solidFill>
                  <a:srgbClr val="1DBEB2"/>
                </a:solidFill>
                <a:latin typeface="Noto Sans Bold"/>
                <a:hlinkClick r:id="rId3" tooltip="https://youtu.be/_KIXLfEQ_uc"/>
              </a:rPr>
              <a:t>tắc</a:t>
            </a:r>
            <a:r>
              <a:rPr lang="en-US" sz="7752" u="sng" dirty="0">
                <a:solidFill>
                  <a:srgbClr val="1DBEB2"/>
                </a:solidFill>
                <a:latin typeface="Noto Sans Bold"/>
                <a:hlinkClick r:id="rId3" tooltip="https://youtu.be/_KIXLfEQ_uc"/>
              </a:rPr>
              <a:t> 5 </a:t>
            </a:r>
            <a:r>
              <a:rPr lang="en-US" sz="7752" u="sng" dirty="0" err="1">
                <a:solidFill>
                  <a:srgbClr val="1DBEB2"/>
                </a:solidFill>
                <a:latin typeface="Noto Sans Bold"/>
                <a:hlinkClick r:id="rId3" tooltip="https://youtu.be/_KIXLfEQ_uc"/>
              </a:rPr>
              <a:t>ngón</a:t>
            </a:r>
            <a:r>
              <a:rPr lang="en-US" sz="7752" u="sng" dirty="0">
                <a:solidFill>
                  <a:srgbClr val="1DBEB2"/>
                </a:solidFill>
                <a:latin typeface="Noto Sans Bold"/>
                <a:hlinkClick r:id="rId3" tooltip="https://youtu.be/_KIXLfEQ_uc"/>
              </a:rPr>
              <a:t> </a:t>
            </a:r>
            <a:r>
              <a:rPr lang="en-US" sz="7752" u="sng" dirty="0" err="1">
                <a:solidFill>
                  <a:srgbClr val="1DBEB2"/>
                </a:solidFill>
                <a:latin typeface="Noto Sans Bold"/>
                <a:hlinkClick r:id="rId3" tooltip="https://youtu.be/_KIXLfEQ_uc"/>
              </a:rPr>
              <a:t>tay</a:t>
            </a:r>
            <a:endParaRPr lang="en-US" sz="7752" u="sng" dirty="0">
              <a:solidFill>
                <a:srgbClr val="1DBEB2"/>
              </a:solidFill>
              <a:latin typeface="Noto Sans Bold"/>
              <a:hlinkClick r:id="rId3" tooltip="https://youtu.be/_KIXLfEQ_uc"/>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a:extLst>
              <a:ext uri="{FF2B5EF4-FFF2-40B4-BE49-F238E27FC236}">
                <a16:creationId xmlns:a16="http://schemas.microsoft.com/office/drawing/2014/main" id="{E963B1D1-BA19-72F9-92AA-346CA7F16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8110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71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670E-1969-92FF-DF9F-ECA10E8D48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4F4465-1E82-E24D-726B-2076AEB7EA38}"/>
              </a:ext>
            </a:extLst>
          </p:cNvPr>
          <p:cNvSpPr>
            <a:spLocks noGrp="1"/>
          </p:cNvSpPr>
          <p:nvPr>
            <p:ph idx="1"/>
          </p:nvPr>
        </p:nvSpPr>
        <p:spPr/>
        <p:txBody>
          <a:bodyPr/>
          <a:lstStyle/>
          <a:p>
            <a:endParaRPr lang="en-US"/>
          </a:p>
        </p:txBody>
      </p:sp>
      <p:pic>
        <p:nvPicPr>
          <p:cNvPr id="4098" name="Picture 2" descr="No photo description available.">
            <a:extLst>
              <a:ext uri="{FF2B5EF4-FFF2-40B4-BE49-F238E27FC236}">
                <a16:creationId xmlns:a16="http://schemas.microsoft.com/office/drawing/2014/main" id="{F7D45AD6-6DCD-E42B-AA8D-A79DC0659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19344"/>
            <a:ext cx="91440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F75B-2CFE-B47B-BD5A-378C5C1246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E433A7-664D-893D-5BC4-52F76B852D2A}"/>
              </a:ext>
            </a:extLst>
          </p:cNvPr>
          <p:cNvSpPr>
            <a:spLocks noGrp="1"/>
          </p:cNvSpPr>
          <p:nvPr>
            <p:ph idx="1"/>
          </p:nvPr>
        </p:nvSpPr>
        <p:spPr/>
        <p:txBody>
          <a:bodyPr/>
          <a:lstStyle/>
          <a:p>
            <a:endParaRPr lang="en-US"/>
          </a:p>
        </p:txBody>
      </p:sp>
      <p:pic>
        <p:nvPicPr>
          <p:cNvPr id="5122" name="Picture 2" descr="No photo description available.">
            <a:extLst>
              <a:ext uri="{FF2B5EF4-FFF2-40B4-BE49-F238E27FC236}">
                <a16:creationId xmlns:a16="http://schemas.microsoft.com/office/drawing/2014/main" id="{511488C2-D3A2-6835-B067-EB8C36BE5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23900"/>
            <a:ext cx="9448800" cy="712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8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074A-1AD2-C8E1-FDD8-39CE19E71F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5E5FA2-AEDB-0309-2A7B-4E1AE712AB3D}"/>
              </a:ext>
            </a:extLst>
          </p:cNvPr>
          <p:cNvSpPr>
            <a:spLocks noGrp="1"/>
          </p:cNvSpPr>
          <p:nvPr>
            <p:ph idx="1"/>
          </p:nvPr>
        </p:nvSpPr>
        <p:spPr/>
        <p:txBody>
          <a:bodyPr/>
          <a:lstStyle/>
          <a:p>
            <a:endParaRPr lang="en-US"/>
          </a:p>
        </p:txBody>
      </p:sp>
      <p:pic>
        <p:nvPicPr>
          <p:cNvPr id="6146" name="Picture 2" descr="No photo description available.">
            <a:extLst>
              <a:ext uri="{FF2B5EF4-FFF2-40B4-BE49-F238E27FC236}">
                <a16:creationId xmlns:a16="http://schemas.microsoft.com/office/drawing/2014/main" id="{8966263A-3D0E-2444-D18B-72213748A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57300"/>
            <a:ext cx="91440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9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66CE-C76C-A9CE-A576-459D1D1C25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6D3674-5BAF-AED9-7662-CE091C757099}"/>
              </a:ext>
            </a:extLst>
          </p:cNvPr>
          <p:cNvSpPr>
            <a:spLocks noGrp="1"/>
          </p:cNvSpPr>
          <p:nvPr>
            <p:ph idx="1"/>
          </p:nvPr>
        </p:nvSpPr>
        <p:spPr/>
        <p:txBody>
          <a:bodyPr/>
          <a:lstStyle/>
          <a:p>
            <a:endParaRPr lang="en-US"/>
          </a:p>
        </p:txBody>
      </p:sp>
      <p:pic>
        <p:nvPicPr>
          <p:cNvPr id="7170" name="Picture 2" descr="No photo description available.">
            <a:extLst>
              <a:ext uri="{FF2B5EF4-FFF2-40B4-BE49-F238E27FC236}">
                <a16:creationId xmlns:a16="http://schemas.microsoft.com/office/drawing/2014/main" id="{05109BC4-07C0-3D39-7D18-629555E8C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38325"/>
            <a:ext cx="9144000"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71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32DE-6D5D-6ECC-3DF2-B979024490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A6CFD7-DB47-20ED-A60D-DBC71FAD2B92}"/>
              </a:ext>
            </a:extLst>
          </p:cNvPr>
          <p:cNvSpPr>
            <a:spLocks noGrp="1"/>
          </p:cNvSpPr>
          <p:nvPr>
            <p:ph idx="1"/>
          </p:nvPr>
        </p:nvSpPr>
        <p:spPr/>
        <p:txBody>
          <a:bodyPr/>
          <a:lstStyle/>
          <a:p>
            <a:endParaRPr lang="en-US"/>
          </a:p>
        </p:txBody>
      </p:sp>
      <p:pic>
        <p:nvPicPr>
          <p:cNvPr id="8194" name="Picture 2" descr="No photo description available.">
            <a:extLst>
              <a:ext uri="{FF2B5EF4-FFF2-40B4-BE49-F238E27FC236}">
                <a16:creationId xmlns:a16="http://schemas.microsoft.com/office/drawing/2014/main" id="{EF30B3C2-6124-E637-FF61-0D1C4EBF8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43075"/>
            <a:ext cx="91440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808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C691-C9DF-C08E-3726-1DFD316932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B57EFA-205D-D591-204B-64740263263C}"/>
              </a:ext>
            </a:extLst>
          </p:cNvPr>
          <p:cNvSpPr>
            <a:spLocks noGrp="1"/>
          </p:cNvSpPr>
          <p:nvPr>
            <p:ph idx="1"/>
          </p:nvPr>
        </p:nvSpPr>
        <p:spPr/>
        <p:txBody>
          <a:bodyPr/>
          <a:lstStyle/>
          <a:p>
            <a:endParaRPr lang="en-US" dirty="0"/>
          </a:p>
        </p:txBody>
      </p:sp>
      <p:pic>
        <p:nvPicPr>
          <p:cNvPr id="9218" name="Picture 2" descr="No photo description available.">
            <a:extLst>
              <a:ext uri="{FF2B5EF4-FFF2-40B4-BE49-F238E27FC236}">
                <a16:creationId xmlns:a16="http://schemas.microsoft.com/office/drawing/2014/main" id="{4960B97E-54BB-0765-85C4-19D1DBB39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8564628"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ạy trẻ tránh bị xâm hại bằng quy tắc 5 ngón tay">
            <a:extLst>
              <a:ext uri="{FF2B5EF4-FFF2-40B4-BE49-F238E27FC236}">
                <a16:creationId xmlns:a16="http://schemas.microsoft.com/office/drawing/2014/main" id="{08FCFA64-2544-7B7A-5DB2-A9A7C665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307051"/>
            <a:ext cx="5619750" cy="848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384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12</TotalTime>
  <Words>110</Words>
  <Application>Microsoft Office PowerPoint</Application>
  <PresentationFormat>Custom</PresentationFormat>
  <Paragraphs>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Noto Sans Bold</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Dạy trẻ Quy tắc 5 ngón tay</dc:title>
  <dc:creator>NHAN</dc:creator>
  <cp:lastModifiedBy>WINDOWS 10 PRO</cp:lastModifiedBy>
  <cp:revision>3</cp:revision>
  <dcterms:created xsi:type="dcterms:W3CDTF">2006-08-16T00:00:00Z</dcterms:created>
  <dcterms:modified xsi:type="dcterms:W3CDTF">2024-09-14T06:07:59Z</dcterms:modified>
  <dc:identifier>DAGDl0lMwBo</dc:identifier>
</cp:coreProperties>
</file>