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DejaVu Serif Bold" panose="020B0604020202020204" charset="0"/>
      <p:regular r:id="rId9"/>
    </p:embeddedFont>
    <p:embeddedFont>
      <p:font typeface="Paytone One" panose="020B0604020202020204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2B549E-C580-46A7-A34E-B8E6CC991D2F}" v="7" dt="2024-08-23T09:46:12.7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858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AN THI HAI YEN" userId="46ce6b64e9072719" providerId="LiveId" clId="{522B549E-C580-46A7-A34E-B8E6CC991D2F}"/>
    <pc:docChg chg="modSld">
      <pc:chgData name="DOAN THI HAI YEN" userId="46ce6b64e9072719" providerId="LiveId" clId="{522B549E-C580-46A7-A34E-B8E6CC991D2F}" dt="2024-08-23T09:46:12.769" v="6"/>
      <pc:docMkLst>
        <pc:docMk/>
      </pc:docMkLst>
      <pc:sldChg chg="modTransition">
        <pc:chgData name="DOAN THI HAI YEN" userId="46ce6b64e9072719" providerId="LiveId" clId="{522B549E-C580-46A7-A34E-B8E6CC991D2F}" dt="2024-08-23T09:45:54.535" v="0"/>
        <pc:sldMkLst>
          <pc:docMk/>
          <pc:sldMk cId="0" sldId="256"/>
        </pc:sldMkLst>
      </pc:sldChg>
      <pc:sldChg chg="modTransition">
        <pc:chgData name="DOAN THI HAI YEN" userId="46ce6b64e9072719" providerId="LiveId" clId="{522B549E-C580-46A7-A34E-B8E6CC991D2F}" dt="2024-08-23T09:45:57.181" v="1"/>
        <pc:sldMkLst>
          <pc:docMk/>
          <pc:sldMk cId="0" sldId="257"/>
        </pc:sldMkLst>
      </pc:sldChg>
      <pc:sldChg chg="modTransition">
        <pc:chgData name="DOAN THI HAI YEN" userId="46ce6b64e9072719" providerId="LiveId" clId="{522B549E-C580-46A7-A34E-B8E6CC991D2F}" dt="2024-08-23T09:46:00.200" v="2"/>
        <pc:sldMkLst>
          <pc:docMk/>
          <pc:sldMk cId="0" sldId="258"/>
        </pc:sldMkLst>
      </pc:sldChg>
      <pc:sldChg chg="modTransition">
        <pc:chgData name="DOAN THI HAI YEN" userId="46ce6b64e9072719" providerId="LiveId" clId="{522B549E-C580-46A7-A34E-B8E6CC991D2F}" dt="2024-08-23T09:46:02.991" v="3"/>
        <pc:sldMkLst>
          <pc:docMk/>
          <pc:sldMk cId="0" sldId="259"/>
        </pc:sldMkLst>
      </pc:sldChg>
      <pc:sldChg chg="modTransition">
        <pc:chgData name="DOAN THI HAI YEN" userId="46ce6b64e9072719" providerId="LiveId" clId="{522B549E-C580-46A7-A34E-B8E6CC991D2F}" dt="2024-08-23T09:46:06.135" v="4"/>
        <pc:sldMkLst>
          <pc:docMk/>
          <pc:sldMk cId="0" sldId="260"/>
        </pc:sldMkLst>
      </pc:sldChg>
      <pc:sldChg chg="modTransition">
        <pc:chgData name="DOAN THI HAI YEN" userId="46ce6b64e9072719" providerId="LiveId" clId="{522B549E-C580-46A7-A34E-B8E6CC991D2F}" dt="2024-08-23T09:46:10.370" v="5"/>
        <pc:sldMkLst>
          <pc:docMk/>
          <pc:sldMk cId="0" sldId="261"/>
        </pc:sldMkLst>
      </pc:sldChg>
      <pc:sldChg chg="modTransition">
        <pc:chgData name="DOAN THI HAI YEN" userId="46ce6b64e9072719" providerId="LiveId" clId="{522B549E-C580-46A7-A34E-B8E6CC991D2F}" dt="2024-08-23T09:46:12.769" v="6"/>
        <pc:sldMkLst>
          <pc:docMk/>
          <pc:sldMk cId="0" sldId="26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8.png"/><Relationship Id="rId18" Type="http://schemas.openxmlformats.org/officeDocument/2006/relationships/image" Target="../media/image17.svg"/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4.svg"/><Relationship Id="rId18" Type="http://schemas.openxmlformats.org/officeDocument/2006/relationships/image" Target="../media/image13.png"/><Relationship Id="rId3" Type="http://schemas.openxmlformats.org/officeDocument/2006/relationships/image" Target="../media/image2.svg"/><Relationship Id="rId21" Type="http://schemas.openxmlformats.org/officeDocument/2006/relationships/image" Target="../media/image15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2.png"/><Relationship Id="rId2" Type="http://schemas.openxmlformats.org/officeDocument/2006/relationships/image" Target="../media/image1.png"/><Relationship Id="rId16" Type="http://schemas.openxmlformats.org/officeDocument/2006/relationships/image" Target="../media/image17.svg"/><Relationship Id="rId20" Type="http://schemas.openxmlformats.org/officeDocument/2006/relationships/image" Target="../media/image2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1.svg"/><Relationship Id="rId5" Type="http://schemas.openxmlformats.org/officeDocument/2006/relationships/image" Target="../media/image4.svg"/><Relationship Id="rId15" Type="http://schemas.openxmlformats.org/officeDocument/2006/relationships/image" Target="../media/image11.png"/><Relationship Id="rId23" Type="http://schemas.openxmlformats.org/officeDocument/2006/relationships/image" Target="../media/image24.svg"/><Relationship Id="rId10" Type="http://schemas.openxmlformats.org/officeDocument/2006/relationships/image" Target="../media/image7.png"/><Relationship Id="rId19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10.png"/><Relationship Id="rId22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0.png"/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12" Type="http://schemas.openxmlformats.org/officeDocument/2006/relationships/image" Target="../media/image14.svg"/><Relationship Id="rId2" Type="http://schemas.openxmlformats.org/officeDocument/2006/relationships/image" Target="../media/image1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9.png"/><Relationship Id="rId5" Type="http://schemas.openxmlformats.org/officeDocument/2006/relationships/image" Target="../media/image4.svg"/><Relationship Id="rId15" Type="http://schemas.openxmlformats.org/officeDocument/2006/relationships/image" Target="../media/image17.svg"/><Relationship Id="rId10" Type="http://schemas.openxmlformats.org/officeDocument/2006/relationships/image" Target="../media/image11.sv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0.png"/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12" Type="http://schemas.openxmlformats.org/officeDocument/2006/relationships/image" Target="../media/image14.svg"/><Relationship Id="rId2" Type="http://schemas.openxmlformats.org/officeDocument/2006/relationships/image" Target="../media/image1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9.png"/><Relationship Id="rId5" Type="http://schemas.openxmlformats.org/officeDocument/2006/relationships/image" Target="../media/image4.svg"/><Relationship Id="rId15" Type="http://schemas.openxmlformats.org/officeDocument/2006/relationships/image" Target="../media/image17.svg"/><Relationship Id="rId10" Type="http://schemas.openxmlformats.org/officeDocument/2006/relationships/image" Target="../media/image11.sv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0.png"/><Relationship Id="rId18" Type="http://schemas.openxmlformats.org/officeDocument/2006/relationships/image" Target="../media/image21.png"/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12" Type="http://schemas.openxmlformats.org/officeDocument/2006/relationships/image" Target="../media/image14.svg"/><Relationship Id="rId17" Type="http://schemas.openxmlformats.org/officeDocument/2006/relationships/image" Target="../media/image20.png"/><Relationship Id="rId2" Type="http://schemas.openxmlformats.org/officeDocument/2006/relationships/image" Target="../media/image1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9.png"/><Relationship Id="rId5" Type="http://schemas.openxmlformats.org/officeDocument/2006/relationships/image" Target="../media/image4.svg"/><Relationship Id="rId15" Type="http://schemas.openxmlformats.org/officeDocument/2006/relationships/image" Target="../media/image17.svg"/><Relationship Id="rId10" Type="http://schemas.openxmlformats.org/officeDocument/2006/relationships/image" Target="../media/image11.sv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0.png"/><Relationship Id="rId18" Type="http://schemas.openxmlformats.org/officeDocument/2006/relationships/image" Target="../media/image24.png"/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12" Type="http://schemas.openxmlformats.org/officeDocument/2006/relationships/image" Target="../media/image14.svg"/><Relationship Id="rId17" Type="http://schemas.openxmlformats.org/officeDocument/2006/relationships/image" Target="../media/image23.png"/><Relationship Id="rId2" Type="http://schemas.openxmlformats.org/officeDocument/2006/relationships/image" Target="../media/image1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9.png"/><Relationship Id="rId5" Type="http://schemas.openxmlformats.org/officeDocument/2006/relationships/image" Target="../media/image4.svg"/><Relationship Id="rId15" Type="http://schemas.openxmlformats.org/officeDocument/2006/relationships/image" Target="../media/image17.svg"/><Relationship Id="rId10" Type="http://schemas.openxmlformats.org/officeDocument/2006/relationships/image" Target="../media/image11.svg"/><Relationship Id="rId19" Type="http://schemas.openxmlformats.org/officeDocument/2006/relationships/image" Target="../media/image25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8.png"/><Relationship Id="rId18" Type="http://schemas.openxmlformats.org/officeDocument/2006/relationships/image" Target="../media/image17.svg"/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415253"/>
            <a:ext cx="18288000" cy="13117505"/>
          </a:xfrm>
          <a:custGeom>
            <a:avLst/>
            <a:gdLst/>
            <a:ahLst/>
            <a:cxnLst/>
            <a:rect l="l" t="t" r="r" b="b"/>
            <a:pathLst>
              <a:path w="18288000" h="13117505">
                <a:moveTo>
                  <a:pt x="0" y="0"/>
                </a:moveTo>
                <a:lnTo>
                  <a:pt x="18288000" y="0"/>
                </a:lnTo>
                <a:lnTo>
                  <a:pt x="18288000" y="13117506"/>
                </a:lnTo>
                <a:lnTo>
                  <a:pt x="0" y="131175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9832" r="-3115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961977" y="1417826"/>
            <a:ext cx="14364046" cy="7451349"/>
          </a:xfrm>
          <a:custGeom>
            <a:avLst/>
            <a:gdLst/>
            <a:ahLst/>
            <a:cxnLst/>
            <a:rect l="l" t="t" r="r" b="b"/>
            <a:pathLst>
              <a:path w="14364046" h="7451349">
                <a:moveTo>
                  <a:pt x="0" y="0"/>
                </a:moveTo>
                <a:lnTo>
                  <a:pt x="14364046" y="0"/>
                </a:lnTo>
                <a:lnTo>
                  <a:pt x="14364046" y="7451348"/>
                </a:lnTo>
                <a:lnTo>
                  <a:pt x="0" y="74513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11167" y="6813726"/>
            <a:ext cx="3506660" cy="2958744"/>
          </a:xfrm>
          <a:custGeom>
            <a:avLst/>
            <a:gdLst/>
            <a:ahLst/>
            <a:cxnLst/>
            <a:rect l="l" t="t" r="r" b="b"/>
            <a:pathLst>
              <a:path w="3506660" h="2958744">
                <a:moveTo>
                  <a:pt x="0" y="0"/>
                </a:moveTo>
                <a:lnTo>
                  <a:pt x="3506660" y="0"/>
                </a:lnTo>
                <a:lnTo>
                  <a:pt x="3506660" y="2958744"/>
                </a:lnTo>
                <a:lnTo>
                  <a:pt x="0" y="295874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4774347">
            <a:off x="15083542" y="-993486"/>
            <a:ext cx="4509939" cy="4509939"/>
          </a:xfrm>
          <a:custGeom>
            <a:avLst/>
            <a:gdLst/>
            <a:ahLst/>
            <a:cxnLst/>
            <a:rect l="l" t="t" r="r" b="b"/>
            <a:pathLst>
              <a:path w="4509939" h="4509939">
                <a:moveTo>
                  <a:pt x="0" y="0"/>
                </a:moveTo>
                <a:lnTo>
                  <a:pt x="4509939" y="0"/>
                </a:lnTo>
                <a:lnTo>
                  <a:pt x="4509939" y="4509940"/>
                </a:lnTo>
                <a:lnTo>
                  <a:pt x="0" y="450994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304889">
            <a:off x="8105694" y="1026788"/>
            <a:ext cx="1550637" cy="1572255"/>
          </a:xfrm>
          <a:custGeom>
            <a:avLst/>
            <a:gdLst/>
            <a:ahLst/>
            <a:cxnLst/>
            <a:rect l="l" t="t" r="r" b="b"/>
            <a:pathLst>
              <a:path w="1550637" h="1572255">
                <a:moveTo>
                  <a:pt x="0" y="0"/>
                </a:moveTo>
                <a:lnTo>
                  <a:pt x="1550637" y="0"/>
                </a:lnTo>
                <a:lnTo>
                  <a:pt x="1550637" y="1572256"/>
                </a:lnTo>
                <a:lnTo>
                  <a:pt x="0" y="157225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279818">
            <a:off x="14853708" y="7426106"/>
            <a:ext cx="1910726" cy="1733984"/>
          </a:xfrm>
          <a:custGeom>
            <a:avLst/>
            <a:gdLst/>
            <a:ahLst/>
            <a:cxnLst/>
            <a:rect l="l" t="t" r="r" b="b"/>
            <a:pathLst>
              <a:path w="1910726" h="1733984">
                <a:moveTo>
                  <a:pt x="0" y="0"/>
                </a:moveTo>
                <a:lnTo>
                  <a:pt x="1910726" y="0"/>
                </a:lnTo>
                <a:lnTo>
                  <a:pt x="1910726" y="1733984"/>
                </a:lnTo>
                <a:lnTo>
                  <a:pt x="0" y="173398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2689576" y="8018396"/>
            <a:ext cx="6026180" cy="4775748"/>
          </a:xfrm>
          <a:custGeom>
            <a:avLst/>
            <a:gdLst/>
            <a:ahLst/>
            <a:cxnLst/>
            <a:rect l="l" t="t" r="r" b="b"/>
            <a:pathLst>
              <a:path w="6026180" h="4775748">
                <a:moveTo>
                  <a:pt x="0" y="0"/>
                </a:moveTo>
                <a:lnTo>
                  <a:pt x="6026180" y="0"/>
                </a:lnTo>
                <a:lnTo>
                  <a:pt x="6026180" y="4775748"/>
                </a:lnTo>
                <a:lnTo>
                  <a:pt x="0" y="477574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332367">
            <a:off x="13778722" y="967869"/>
            <a:ext cx="3594601" cy="2444329"/>
          </a:xfrm>
          <a:custGeom>
            <a:avLst/>
            <a:gdLst/>
            <a:ahLst/>
            <a:cxnLst/>
            <a:rect l="l" t="t" r="r" b="b"/>
            <a:pathLst>
              <a:path w="3594601" h="2444329">
                <a:moveTo>
                  <a:pt x="0" y="0"/>
                </a:moveTo>
                <a:lnTo>
                  <a:pt x="3594601" y="0"/>
                </a:lnTo>
                <a:lnTo>
                  <a:pt x="3594601" y="2444329"/>
                </a:lnTo>
                <a:lnTo>
                  <a:pt x="0" y="2444329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782030" y="3400953"/>
            <a:ext cx="12136830" cy="2254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8000">
                <a:solidFill>
                  <a:srgbClr val="A7AF84"/>
                </a:solidFill>
                <a:latin typeface="Paytone One"/>
                <a:ea typeface="Paytone One"/>
                <a:cs typeface="Paytone One"/>
                <a:sym typeface="Paytone One"/>
              </a:rPr>
              <a:t>Sáng tạo</a:t>
            </a:r>
          </a:p>
          <a:p>
            <a:pPr algn="ctr">
              <a:lnSpc>
                <a:spcPts val="8800"/>
              </a:lnSpc>
            </a:pPr>
            <a:r>
              <a:rPr lang="en-US" sz="8000">
                <a:solidFill>
                  <a:srgbClr val="A7AF84"/>
                </a:solidFill>
                <a:latin typeface="Paytone One"/>
                <a:ea typeface="Paytone One"/>
                <a:cs typeface="Paytone One"/>
                <a:sym typeface="Paytone One"/>
              </a:rPr>
              <a:t> con vật từ lá cây</a:t>
            </a:r>
          </a:p>
        </p:txBody>
      </p:sp>
      <p:sp>
        <p:nvSpPr>
          <p:cNvPr id="11" name="Freeform 11"/>
          <p:cNvSpPr/>
          <p:nvPr/>
        </p:nvSpPr>
        <p:spPr>
          <a:xfrm rot="-1541354" flipH="1">
            <a:off x="-2373269" y="-911149"/>
            <a:ext cx="5710933" cy="3422461"/>
          </a:xfrm>
          <a:custGeom>
            <a:avLst/>
            <a:gdLst/>
            <a:ahLst/>
            <a:cxnLst/>
            <a:rect l="l" t="t" r="r" b="b"/>
            <a:pathLst>
              <a:path w="5710933" h="3422461">
                <a:moveTo>
                  <a:pt x="5710932" y="0"/>
                </a:moveTo>
                <a:lnTo>
                  <a:pt x="0" y="0"/>
                </a:lnTo>
                <a:lnTo>
                  <a:pt x="0" y="3422460"/>
                </a:lnTo>
                <a:lnTo>
                  <a:pt x="5710932" y="3422460"/>
                </a:lnTo>
                <a:lnTo>
                  <a:pt x="5710932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272013">
            <a:off x="1028700" y="1115093"/>
            <a:ext cx="3162312" cy="3099066"/>
          </a:xfrm>
          <a:custGeom>
            <a:avLst/>
            <a:gdLst/>
            <a:ahLst/>
            <a:cxnLst/>
            <a:rect l="l" t="t" r="r" b="b"/>
            <a:pathLst>
              <a:path w="3162312" h="3099066">
                <a:moveTo>
                  <a:pt x="0" y="0"/>
                </a:moveTo>
                <a:lnTo>
                  <a:pt x="3162312" y="0"/>
                </a:lnTo>
                <a:lnTo>
                  <a:pt x="3162312" y="3099066"/>
                </a:lnTo>
                <a:lnTo>
                  <a:pt x="0" y="3099066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86403">
            <a:off x="14909078" y="9163772"/>
            <a:ext cx="4210552" cy="1740139"/>
          </a:xfrm>
          <a:custGeom>
            <a:avLst/>
            <a:gdLst/>
            <a:ahLst/>
            <a:cxnLst/>
            <a:rect l="l" t="t" r="r" b="b"/>
            <a:pathLst>
              <a:path w="4210552" h="1740139">
                <a:moveTo>
                  <a:pt x="0" y="0"/>
                </a:moveTo>
                <a:lnTo>
                  <a:pt x="4210552" y="0"/>
                </a:lnTo>
                <a:lnTo>
                  <a:pt x="4210552" y="1740139"/>
                </a:lnTo>
                <a:lnTo>
                  <a:pt x="0" y="1740139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415253"/>
            <a:ext cx="18288000" cy="13117505"/>
          </a:xfrm>
          <a:custGeom>
            <a:avLst/>
            <a:gdLst/>
            <a:ahLst/>
            <a:cxnLst/>
            <a:rect l="l" t="t" r="r" b="b"/>
            <a:pathLst>
              <a:path w="18288000" h="13117505">
                <a:moveTo>
                  <a:pt x="0" y="0"/>
                </a:moveTo>
                <a:lnTo>
                  <a:pt x="18288000" y="0"/>
                </a:lnTo>
                <a:lnTo>
                  <a:pt x="18288000" y="13117506"/>
                </a:lnTo>
                <a:lnTo>
                  <a:pt x="0" y="131175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9832" r="-3115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43219" y="617217"/>
            <a:ext cx="17944781" cy="9308855"/>
          </a:xfrm>
          <a:custGeom>
            <a:avLst/>
            <a:gdLst/>
            <a:ahLst/>
            <a:cxnLst/>
            <a:rect l="l" t="t" r="r" b="b"/>
            <a:pathLst>
              <a:path w="17944781" h="9308855">
                <a:moveTo>
                  <a:pt x="0" y="0"/>
                </a:moveTo>
                <a:lnTo>
                  <a:pt x="17944781" y="0"/>
                </a:lnTo>
                <a:lnTo>
                  <a:pt x="17944781" y="9308855"/>
                </a:lnTo>
                <a:lnTo>
                  <a:pt x="0" y="93088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38993" y="7503828"/>
            <a:ext cx="1870863" cy="1578540"/>
          </a:xfrm>
          <a:custGeom>
            <a:avLst/>
            <a:gdLst/>
            <a:ahLst/>
            <a:cxnLst/>
            <a:rect l="l" t="t" r="r" b="b"/>
            <a:pathLst>
              <a:path w="1870863" h="1578540">
                <a:moveTo>
                  <a:pt x="0" y="0"/>
                </a:moveTo>
                <a:lnTo>
                  <a:pt x="1870863" y="0"/>
                </a:lnTo>
                <a:lnTo>
                  <a:pt x="1870863" y="1578540"/>
                </a:lnTo>
                <a:lnTo>
                  <a:pt x="0" y="157854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4774347">
            <a:off x="15083542" y="-993486"/>
            <a:ext cx="4509939" cy="4509939"/>
          </a:xfrm>
          <a:custGeom>
            <a:avLst/>
            <a:gdLst/>
            <a:ahLst/>
            <a:cxnLst/>
            <a:rect l="l" t="t" r="r" b="b"/>
            <a:pathLst>
              <a:path w="4509939" h="4509939">
                <a:moveTo>
                  <a:pt x="0" y="0"/>
                </a:moveTo>
                <a:lnTo>
                  <a:pt x="4509939" y="0"/>
                </a:lnTo>
                <a:lnTo>
                  <a:pt x="4509939" y="4509940"/>
                </a:lnTo>
                <a:lnTo>
                  <a:pt x="0" y="450994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304889">
            <a:off x="4592261" y="377911"/>
            <a:ext cx="1550637" cy="1572255"/>
          </a:xfrm>
          <a:custGeom>
            <a:avLst/>
            <a:gdLst/>
            <a:ahLst/>
            <a:cxnLst/>
            <a:rect l="l" t="t" r="r" b="b"/>
            <a:pathLst>
              <a:path w="1550637" h="1572255">
                <a:moveTo>
                  <a:pt x="0" y="0"/>
                </a:moveTo>
                <a:lnTo>
                  <a:pt x="1550637" y="0"/>
                </a:lnTo>
                <a:lnTo>
                  <a:pt x="1550637" y="1572255"/>
                </a:lnTo>
                <a:lnTo>
                  <a:pt x="0" y="157225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2689576" y="8018396"/>
            <a:ext cx="6026180" cy="4775748"/>
          </a:xfrm>
          <a:custGeom>
            <a:avLst/>
            <a:gdLst/>
            <a:ahLst/>
            <a:cxnLst/>
            <a:rect l="l" t="t" r="r" b="b"/>
            <a:pathLst>
              <a:path w="6026180" h="4775748">
                <a:moveTo>
                  <a:pt x="0" y="0"/>
                </a:moveTo>
                <a:lnTo>
                  <a:pt x="6026180" y="0"/>
                </a:lnTo>
                <a:lnTo>
                  <a:pt x="6026180" y="4775748"/>
                </a:lnTo>
                <a:lnTo>
                  <a:pt x="0" y="477574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541354" flipH="1">
            <a:off x="-2373269" y="-911149"/>
            <a:ext cx="5710933" cy="3422461"/>
          </a:xfrm>
          <a:custGeom>
            <a:avLst/>
            <a:gdLst/>
            <a:ahLst/>
            <a:cxnLst/>
            <a:rect l="l" t="t" r="r" b="b"/>
            <a:pathLst>
              <a:path w="5710933" h="3422461">
                <a:moveTo>
                  <a:pt x="5710932" y="0"/>
                </a:moveTo>
                <a:lnTo>
                  <a:pt x="0" y="0"/>
                </a:lnTo>
                <a:lnTo>
                  <a:pt x="0" y="3422460"/>
                </a:lnTo>
                <a:lnTo>
                  <a:pt x="5710932" y="3422460"/>
                </a:lnTo>
                <a:lnTo>
                  <a:pt x="5710932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272013">
            <a:off x="469195" y="390735"/>
            <a:ext cx="2063951" cy="2022672"/>
          </a:xfrm>
          <a:custGeom>
            <a:avLst/>
            <a:gdLst/>
            <a:ahLst/>
            <a:cxnLst/>
            <a:rect l="l" t="t" r="r" b="b"/>
            <a:pathLst>
              <a:path w="2063951" h="2022672">
                <a:moveTo>
                  <a:pt x="0" y="0"/>
                </a:moveTo>
                <a:lnTo>
                  <a:pt x="2063951" y="0"/>
                </a:lnTo>
                <a:lnTo>
                  <a:pt x="2063951" y="2022672"/>
                </a:lnTo>
                <a:lnTo>
                  <a:pt x="0" y="2022672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86403">
            <a:off x="14909078" y="9163772"/>
            <a:ext cx="4210552" cy="1740139"/>
          </a:xfrm>
          <a:custGeom>
            <a:avLst/>
            <a:gdLst/>
            <a:ahLst/>
            <a:cxnLst/>
            <a:rect l="l" t="t" r="r" b="b"/>
            <a:pathLst>
              <a:path w="4210552" h="1740139">
                <a:moveTo>
                  <a:pt x="0" y="0"/>
                </a:moveTo>
                <a:lnTo>
                  <a:pt x="4210552" y="0"/>
                </a:lnTo>
                <a:lnTo>
                  <a:pt x="4210552" y="1740139"/>
                </a:lnTo>
                <a:lnTo>
                  <a:pt x="0" y="174013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3464750" y="4498351"/>
            <a:ext cx="3256878" cy="1787212"/>
          </a:xfrm>
          <a:custGeom>
            <a:avLst/>
            <a:gdLst/>
            <a:ahLst/>
            <a:cxnLst/>
            <a:rect l="l" t="t" r="r" b="b"/>
            <a:pathLst>
              <a:path w="3256878" h="1787212">
                <a:moveTo>
                  <a:pt x="0" y="0"/>
                </a:moveTo>
                <a:lnTo>
                  <a:pt x="3256878" y="0"/>
                </a:lnTo>
                <a:lnTo>
                  <a:pt x="3256878" y="1787212"/>
                </a:lnTo>
                <a:lnTo>
                  <a:pt x="0" y="1787212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358304" y="4498351"/>
            <a:ext cx="2842122" cy="2493962"/>
          </a:xfrm>
          <a:custGeom>
            <a:avLst/>
            <a:gdLst/>
            <a:ahLst/>
            <a:cxnLst/>
            <a:rect l="l" t="t" r="r" b="b"/>
            <a:pathLst>
              <a:path w="2842122" h="2493962">
                <a:moveTo>
                  <a:pt x="0" y="0"/>
                </a:moveTo>
                <a:lnTo>
                  <a:pt x="2842122" y="0"/>
                </a:lnTo>
                <a:lnTo>
                  <a:pt x="2842122" y="2493962"/>
                </a:lnTo>
                <a:lnTo>
                  <a:pt x="0" y="2493962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3407349" y="5745332"/>
            <a:ext cx="2943581" cy="2950959"/>
          </a:xfrm>
          <a:custGeom>
            <a:avLst/>
            <a:gdLst/>
            <a:ahLst/>
            <a:cxnLst/>
            <a:rect l="l" t="t" r="r" b="b"/>
            <a:pathLst>
              <a:path w="2943581" h="2950959">
                <a:moveTo>
                  <a:pt x="0" y="0"/>
                </a:moveTo>
                <a:lnTo>
                  <a:pt x="2943581" y="0"/>
                </a:lnTo>
                <a:lnTo>
                  <a:pt x="2943581" y="2950958"/>
                </a:lnTo>
                <a:lnTo>
                  <a:pt x="0" y="2950958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7651971" y="3887344"/>
            <a:ext cx="1663638" cy="3196429"/>
          </a:xfrm>
          <a:custGeom>
            <a:avLst/>
            <a:gdLst/>
            <a:ahLst/>
            <a:cxnLst/>
            <a:rect l="l" t="t" r="r" b="b"/>
            <a:pathLst>
              <a:path w="1663638" h="3196429">
                <a:moveTo>
                  <a:pt x="0" y="0"/>
                </a:moveTo>
                <a:lnTo>
                  <a:pt x="1663638" y="0"/>
                </a:lnTo>
                <a:lnTo>
                  <a:pt x="1663638" y="3196428"/>
                </a:lnTo>
                <a:lnTo>
                  <a:pt x="0" y="3196428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2480660" y="2899182"/>
            <a:ext cx="3728821" cy="2372462"/>
          </a:xfrm>
          <a:custGeom>
            <a:avLst/>
            <a:gdLst/>
            <a:ahLst/>
            <a:cxnLst/>
            <a:rect l="l" t="t" r="r" b="b"/>
            <a:pathLst>
              <a:path w="3728821" h="2372462">
                <a:moveTo>
                  <a:pt x="0" y="0"/>
                </a:moveTo>
                <a:lnTo>
                  <a:pt x="3728820" y="0"/>
                </a:lnTo>
                <a:lnTo>
                  <a:pt x="3728820" y="2372463"/>
                </a:lnTo>
                <a:lnTo>
                  <a:pt x="0" y="2372463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6350930" y="1910974"/>
            <a:ext cx="5808018" cy="1830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5E17EB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Nguyên vật liệu</a:t>
            </a:r>
          </a:p>
          <a:p>
            <a:pPr algn="ctr">
              <a:lnSpc>
                <a:spcPts val="7279"/>
              </a:lnSpc>
            </a:pPr>
            <a:endParaRPr lang="en-US" sz="5199">
              <a:solidFill>
                <a:srgbClr val="5E17EB"/>
              </a:solidFill>
              <a:latin typeface="DejaVu Serif Bold"/>
              <a:ea typeface="DejaVu Serif Bold"/>
              <a:cs typeface="DejaVu Serif Bold"/>
              <a:sym typeface="DejaVu Serif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415253"/>
            <a:ext cx="18288000" cy="13117505"/>
          </a:xfrm>
          <a:custGeom>
            <a:avLst/>
            <a:gdLst/>
            <a:ahLst/>
            <a:cxnLst/>
            <a:rect l="l" t="t" r="r" b="b"/>
            <a:pathLst>
              <a:path w="18288000" h="13117505">
                <a:moveTo>
                  <a:pt x="0" y="0"/>
                </a:moveTo>
                <a:lnTo>
                  <a:pt x="18288000" y="0"/>
                </a:lnTo>
                <a:lnTo>
                  <a:pt x="18288000" y="13117506"/>
                </a:lnTo>
                <a:lnTo>
                  <a:pt x="0" y="131175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9832" r="-3115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43219" y="617217"/>
            <a:ext cx="17944781" cy="9308855"/>
          </a:xfrm>
          <a:custGeom>
            <a:avLst/>
            <a:gdLst/>
            <a:ahLst/>
            <a:cxnLst/>
            <a:rect l="l" t="t" r="r" b="b"/>
            <a:pathLst>
              <a:path w="17944781" h="9308855">
                <a:moveTo>
                  <a:pt x="0" y="0"/>
                </a:moveTo>
                <a:lnTo>
                  <a:pt x="17944781" y="0"/>
                </a:lnTo>
                <a:lnTo>
                  <a:pt x="17944781" y="9308855"/>
                </a:lnTo>
                <a:lnTo>
                  <a:pt x="0" y="93088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38993" y="7503828"/>
            <a:ext cx="1870863" cy="1578540"/>
          </a:xfrm>
          <a:custGeom>
            <a:avLst/>
            <a:gdLst/>
            <a:ahLst/>
            <a:cxnLst/>
            <a:rect l="l" t="t" r="r" b="b"/>
            <a:pathLst>
              <a:path w="1870863" h="1578540">
                <a:moveTo>
                  <a:pt x="0" y="0"/>
                </a:moveTo>
                <a:lnTo>
                  <a:pt x="1870863" y="0"/>
                </a:lnTo>
                <a:lnTo>
                  <a:pt x="1870863" y="1578540"/>
                </a:lnTo>
                <a:lnTo>
                  <a:pt x="0" y="157854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4774347">
            <a:off x="15083542" y="-993486"/>
            <a:ext cx="4509939" cy="4509939"/>
          </a:xfrm>
          <a:custGeom>
            <a:avLst/>
            <a:gdLst/>
            <a:ahLst/>
            <a:cxnLst/>
            <a:rect l="l" t="t" r="r" b="b"/>
            <a:pathLst>
              <a:path w="4509939" h="4509939">
                <a:moveTo>
                  <a:pt x="0" y="0"/>
                </a:moveTo>
                <a:lnTo>
                  <a:pt x="4509939" y="0"/>
                </a:lnTo>
                <a:lnTo>
                  <a:pt x="4509939" y="4509940"/>
                </a:lnTo>
                <a:lnTo>
                  <a:pt x="0" y="450994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2689576" y="8018396"/>
            <a:ext cx="6026180" cy="4775748"/>
          </a:xfrm>
          <a:custGeom>
            <a:avLst/>
            <a:gdLst/>
            <a:ahLst/>
            <a:cxnLst/>
            <a:rect l="l" t="t" r="r" b="b"/>
            <a:pathLst>
              <a:path w="6026180" h="4775748">
                <a:moveTo>
                  <a:pt x="0" y="0"/>
                </a:moveTo>
                <a:lnTo>
                  <a:pt x="6026180" y="0"/>
                </a:lnTo>
                <a:lnTo>
                  <a:pt x="6026180" y="4775748"/>
                </a:lnTo>
                <a:lnTo>
                  <a:pt x="0" y="477574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541354" flipH="1">
            <a:off x="-2373269" y="-911149"/>
            <a:ext cx="5710933" cy="3422461"/>
          </a:xfrm>
          <a:custGeom>
            <a:avLst/>
            <a:gdLst/>
            <a:ahLst/>
            <a:cxnLst/>
            <a:rect l="l" t="t" r="r" b="b"/>
            <a:pathLst>
              <a:path w="5710933" h="3422461">
                <a:moveTo>
                  <a:pt x="5710932" y="0"/>
                </a:moveTo>
                <a:lnTo>
                  <a:pt x="0" y="0"/>
                </a:lnTo>
                <a:lnTo>
                  <a:pt x="0" y="3422460"/>
                </a:lnTo>
                <a:lnTo>
                  <a:pt x="5710932" y="3422460"/>
                </a:lnTo>
                <a:lnTo>
                  <a:pt x="5710932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272013">
            <a:off x="469195" y="390735"/>
            <a:ext cx="2063951" cy="2022672"/>
          </a:xfrm>
          <a:custGeom>
            <a:avLst/>
            <a:gdLst/>
            <a:ahLst/>
            <a:cxnLst/>
            <a:rect l="l" t="t" r="r" b="b"/>
            <a:pathLst>
              <a:path w="2063951" h="2022672">
                <a:moveTo>
                  <a:pt x="0" y="0"/>
                </a:moveTo>
                <a:lnTo>
                  <a:pt x="2063951" y="0"/>
                </a:lnTo>
                <a:lnTo>
                  <a:pt x="2063951" y="2022672"/>
                </a:lnTo>
                <a:lnTo>
                  <a:pt x="0" y="202267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586403">
            <a:off x="14909078" y="9163772"/>
            <a:ext cx="4210552" cy="1740139"/>
          </a:xfrm>
          <a:custGeom>
            <a:avLst/>
            <a:gdLst/>
            <a:ahLst/>
            <a:cxnLst/>
            <a:rect l="l" t="t" r="r" b="b"/>
            <a:pathLst>
              <a:path w="4210552" h="1740139">
                <a:moveTo>
                  <a:pt x="0" y="0"/>
                </a:moveTo>
                <a:lnTo>
                  <a:pt x="4210552" y="0"/>
                </a:lnTo>
                <a:lnTo>
                  <a:pt x="4210552" y="1740139"/>
                </a:lnTo>
                <a:lnTo>
                  <a:pt x="0" y="174013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407452" y="1636150"/>
            <a:ext cx="10044141" cy="7622150"/>
          </a:xfrm>
          <a:custGeom>
            <a:avLst/>
            <a:gdLst/>
            <a:ahLst/>
            <a:cxnLst/>
            <a:rect l="l" t="t" r="r" b="b"/>
            <a:pathLst>
              <a:path w="10044141" h="7622150">
                <a:moveTo>
                  <a:pt x="0" y="0"/>
                </a:moveTo>
                <a:lnTo>
                  <a:pt x="10044141" y="0"/>
                </a:lnTo>
                <a:lnTo>
                  <a:pt x="10044141" y="7622150"/>
                </a:lnTo>
                <a:lnTo>
                  <a:pt x="0" y="762215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5799655" y="294062"/>
            <a:ext cx="5454551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5E17EB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Làm con bướm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415253"/>
            <a:ext cx="18288000" cy="13117505"/>
          </a:xfrm>
          <a:custGeom>
            <a:avLst/>
            <a:gdLst/>
            <a:ahLst/>
            <a:cxnLst/>
            <a:rect l="l" t="t" r="r" b="b"/>
            <a:pathLst>
              <a:path w="18288000" h="13117505">
                <a:moveTo>
                  <a:pt x="0" y="0"/>
                </a:moveTo>
                <a:lnTo>
                  <a:pt x="18288000" y="0"/>
                </a:lnTo>
                <a:lnTo>
                  <a:pt x="18288000" y="13117506"/>
                </a:lnTo>
                <a:lnTo>
                  <a:pt x="0" y="131175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9832" r="-3115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92485" y="724987"/>
            <a:ext cx="17944781" cy="9308855"/>
          </a:xfrm>
          <a:custGeom>
            <a:avLst/>
            <a:gdLst/>
            <a:ahLst/>
            <a:cxnLst/>
            <a:rect l="l" t="t" r="r" b="b"/>
            <a:pathLst>
              <a:path w="17944781" h="9308855">
                <a:moveTo>
                  <a:pt x="0" y="0"/>
                </a:moveTo>
                <a:lnTo>
                  <a:pt x="17944781" y="0"/>
                </a:lnTo>
                <a:lnTo>
                  <a:pt x="17944781" y="9308855"/>
                </a:lnTo>
                <a:lnTo>
                  <a:pt x="0" y="93088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38993" y="7503828"/>
            <a:ext cx="1870863" cy="1578540"/>
          </a:xfrm>
          <a:custGeom>
            <a:avLst/>
            <a:gdLst/>
            <a:ahLst/>
            <a:cxnLst/>
            <a:rect l="l" t="t" r="r" b="b"/>
            <a:pathLst>
              <a:path w="1870863" h="1578540">
                <a:moveTo>
                  <a:pt x="0" y="0"/>
                </a:moveTo>
                <a:lnTo>
                  <a:pt x="1870863" y="0"/>
                </a:lnTo>
                <a:lnTo>
                  <a:pt x="1870863" y="1578540"/>
                </a:lnTo>
                <a:lnTo>
                  <a:pt x="0" y="157854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4774347">
            <a:off x="15083542" y="-993486"/>
            <a:ext cx="4509939" cy="4509939"/>
          </a:xfrm>
          <a:custGeom>
            <a:avLst/>
            <a:gdLst/>
            <a:ahLst/>
            <a:cxnLst/>
            <a:rect l="l" t="t" r="r" b="b"/>
            <a:pathLst>
              <a:path w="4509939" h="4509939">
                <a:moveTo>
                  <a:pt x="0" y="0"/>
                </a:moveTo>
                <a:lnTo>
                  <a:pt x="4509939" y="0"/>
                </a:lnTo>
                <a:lnTo>
                  <a:pt x="4509939" y="4509940"/>
                </a:lnTo>
                <a:lnTo>
                  <a:pt x="0" y="450994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2689576" y="8018396"/>
            <a:ext cx="6026180" cy="4775748"/>
          </a:xfrm>
          <a:custGeom>
            <a:avLst/>
            <a:gdLst/>
            <a:ahLst/>
            <a:cxnLst/>
            <a:rect l="l" t="t" r="r" b="b"/>
            <a:pathLst>
              <a:path w="6026180" h="4775748">
                <a:moveTo>
                  <a:pt x="0" y="0"/>
                </a:moveTo>
                <a:lnTo>
                  <a:pt x="6026180" y="0"/>
                </a:lnTo>
                <a:lnTo>
                  <a:pt x="6026180" y="4775748"/>
                </a:lnTo>
                <a:lnTo>
                  <a:pt x="0" y="477574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541354" flipH="1">
            <a:off x="-2373269" y="-911149"/>
            <a:ext cx="5710933" cy="3422461"/>
          </a:xfrm>
          <a:custGeom>
            <a:avLst/>
            <a:gdLst/>
            <a:ahLst/>
            <a:cxnLst/>
            <a:rect l="l" t="t" r="r" b="b"/>
            <a:pathLst>
              <a:path w="5710933" h="3422461">
                <a:moveTo>
                  <a:pt x="5710932" y="0"/>
                </a:moveTo>
                <a:lnTo>
                  <a:pt x="0" y="0"/>
                </a:lnTo>
                <a:lnTo>
                  <a:pt x="0" y="3422460"/>
                </a:lnTo>
                <a:lnTo>
                  <a:pt x="5710932" y="3422460"/>
                </a:lnTo>
                <a:lnTo>
                  <a:pt x="5710932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272013">
            <a:off x="469195" y="390735"/>
            <a:ext cx="2063951" cy="2022672"/>
          </a:xfrm>
          <a:custGeom>
            <a:avLst/>
            <a:gdLst/>
            <a:ahLst/>
            <a:cxnLst/>
            <a:rect l="l" t="t" r="r" b="b"/>
            <a:pathLst>
              <a:path w="2063951" h="2022672">
                <a:moveTo>
                  <a:pt x="0" y="0"/>
                </a:moveTo>
                <a:lnTo>
                  <a:pt x="2063951" y="0"/>
                </a:lnTo>
                <a:lnTo>
                  <a:pt x="2063951" y="2022672"/>
                </a:lnTo>
                <a:lnTo>
                  <a:pt x="0" y="202267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586403">
            <a:off x="14909078" y="9163772"/>
            <a:ext cx="4210552" cy="1740139"/>
          </a:xfrm>
          <a:custGeom>
            <a:avLst/>
            <a:gdLst/>
            <a:ahLst/>
            <a:cxnLst/>
            <a:rect l="l" t="t" r="r" b="b"/>
            <a:pathLst>
              <a:path w="4210552" h="1740139">
                <a:moveTo>
                  <a:pt x="0" y="0"/>
                </a:moveTo>
                <a:lnTo>
                  <a:pt x="4210552" y="0"/>
                </a:lnTo>
                <a:lnTo>
                  <a:pt x="4210552" y="1740139"/>
                </a:lnTo>
                <a:lnTo>
                  <a:pt x="0" y="174013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366846" y="4476715"/>
            <a:ext cx="3814488" cy="2906543"/>
          </a:xfrm>
          <a:custGeom>
            <a:avLst/>
            <a:gdLst/>
            <a:ahLst/>
            <a:cxnLst/>
            <a:rect l="l" t="t" r="r" b="b"/>
            <a:pathLst>
              <a:path w="3814488" h="2906543">
                <a:moveTo>
                  <a:pt x="0" y="0"/>
                </a:moveTo>
                <a:lnTo>
                  <a:pt x="3814488" y="0"/>
                </a:lnTo>
                <a:lnTo>
                  <a:pt x="3814488" y="2906542"/>
                </a:lnTo>
                <a:lnTo>
                  <a:pt x="0" y="2906542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b="-271759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7724384" y="4335084"/>
            <a:ext cx="3280983" cy="3048173"/>
          </a:xfrm>
          <a:custGeom>
            <a:avLst/>
            <a:gdLst/>
            <a:ahLst/>
            <a:cxnLst/>
            <a:rect l="l" t="t" r="r" b="b"/>
            <a:pathLst>
              <a:path w="3280983" h="3048173">
                <a:moveTo>
                  <a:pt x="0" y="0"/>
                </a:moveTo>
                <a:lnTo>
                  <a:pt x="3280983" y="0"/>
                </a:lnTo>
                <a:lnTo>
                  <a:pt x="3280983" y="3048173"/>
                </a:lnTo>
                <a:lnTo>
                  <a:pt x="0" y="3048173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t="-76645" b="-128260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548417" y="4335084"/>
            <a:ext cx="3101540" cy="2926436"/>
          </a:xfrm>
          <a:custGeom>
            <a:avLst/>
            <a:gdLst/>
            <a:ahLst/>
            <a:cxnLst/>
            <a:rect l="l" t="t" r="r" b="b"/>
            <a:pathLst>
              <a:path w="3101540" h="2926436">
                <a:moveTo>
                  <a:pt x="0" y="0"/>
                </a:moveTo>
                <a:lnTo>
                  <a:pt x="3101540" y="0"/>
                </a:lnTo>
                <a:lnTo>
                  <a:pt x="3101540" y="2926436"/>
                </a:lnTo>
                <a:lnTo>
                  <a:pt x="0" y="2926436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t="-179065" b="-21155"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6367366" y="1986353"/>
            <a:ext cx="4587776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5E17EB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Làm con sóc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415253"/>
            <a:ext cx="18288000" cy="13117505"/>
          </a:xfrm>
          <a:custGeom>
            <a:avLst/>
            <a:gdLst/>
            <a:ahLst/>
            <a:cxnLst/>
            <a:rect l="l" t="t" r="r" b="b"/>
            <a:pathLst>
              <a:path w="18288000" h="13117505">
                <a:moveTo>
                  <a:pt x="0" y="0"/>
                </a:moveTo>
                <a:lnTo>
                  <a:pt x="18288000" y="0"/>
                </a:lnTo>
                <a:lnTo>
                  <a:pt x="18288000" y="13117506"/>
                </a:lnTo>
                <a:lnTo>
                  <a:pt x="0" y="131175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9832" r="-3115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92485" y="724987"/>
            <a:ext cx="17944781" cy="9308855"/>
          </a:xfrm>
          <a:custGeom>
            <a:avLst/>
            <a:gdLst/>
            <a:ahLst/>
            <a:cxnLst/>
            <a:rect l="l" t="t" r="r" b="b"/>
            <a:pathLst>
              <a:path w="17944781" h="9308855">
                <a:moveTo>
                  <a:pt x="0" y="0"/>
                </a:moveTo>
                <a:lnTo>
                  <a:pt x="17944781" y="0"/>
                </a:lnTo>
                <a:lnTo>
                  <a:pt x="17944781" y="9308855"/>
                </a:lnTo>
                <a:lnTo>
                  <a:pt x="0" y="93088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38993" y="7503828"/>
            <a:ext cx="1870863" cy="1578540"/>
          </a:xfrm>
          <a:custGeom>
            <a:avLst/>
            <a:gdLst/>
            <a:ahLst/>
            <a:cxnLst/>
            <a:rect l="l" t="t" r="r" b="b"/>
            <a:pathLst>
              <a:path w="1870863" h="1578540">
                <a:moveTo>
                  <a:pt x="0" y="0"/>
                </a:moveTo>
                <a:lnTo>
                  <a:pt x="1870863" y="0"/>
                </a:lnTo>
                <a:lnTo>
                  <a:pt x="1870863" y="1578540"/>
                </a:lnTo>
                <a:lnTo>
                  <a:pt x="0" y="157854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4774347">
            <a:off x="15083542" y="-993486"/>
            <a:ext cx="4509939" cy="4509939"/>
          </a:xfrm>
          <a:custGeom>
            <a:avLst/>
            <a:gdLst/>
            <a:ahLst/>
            <a:cxnLst/>
            <a:rect l="l" t="t" r="r" b="b"/>
            <a:pathLst>
              <a:path w="4509939" h="4509939">
                <a:moveTo>
                  <a:pt x="0" y="0"/>
                </a:moveTo>
                <a:lnTo>
                  <a:pt x="4509939" y="0"/>
                </a:lnTo>
                <a:lnTo>
                  <a:pt x="4509939" y="4509940"/>
                </a:lnTo>
                <a:lnTo>
                  <a:pt x="0" y="450994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2689576" y="8018396"/>
            <a:ext cx="6026180" cy="4775748"/>
          </a:xfrm>
          <a:custGeom>
            <a:avLst/>
            <a:gdLst/>
            <a:ahLst/>
            <a:cxnLst/>
            <a:rect l="l" t="t" r="r" b="b"/>
            <a:pathLst>
              <a:path w="6026180" h="4775748">
                <a:moveTo>
                  <a:pt x="0" y="0"/>
                </a:moveTo>
                <a:lnTo>
                  <a:pt x="6026180" y="0"/>
                </a:lnTo>
                <a:lnTo>
                  <a:pt x="6026180" y="4775748"/>
                </a:lnTo>
                <a:lnTo>
                  <a:pt x="0" y="477574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541354" flipH="1">
            <a:off x="-2373269" y="-911149"/>
            <a:ext cx="5710933" cy="3422461"/>
          </a:xfrm>
          <a:custGeom>
            <a:avLst/>
            <a:gdLst/>
            <a:ahLst/>
            <a:cxnLst/>
            <a:rect l="l" t="t" r="r" b="b"/>
            <a:pathLst>
              <a:path w="5710933" h="3422461">
                <a:moveTo>
                  <a:pt x="5710932" y="0"/>
                </a:moveTo>
                <a:lnTo>
                  <a:pt x="0" y="0"/>
                </a:lnTo>
                <a:lnTo>
                  <a:pt x="0" y="3422460"/>
                </a:lnTo>
                <a:lnTo>
                  <a:pt x="5710932" y="3422460"/>
                </a:lnTo>
                <a:lnTo>
                  <a:pt x="5710932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272013">
            <a:off x="469195" y="390735"/>
            <a:ext cx="2063951" cy="2022672"/>
          </a:xfrm>
          <a:custGeom>
            <a:avLst/>
            <a:gdLst/>
            <a:ahLst/>
            <a:cxnLst/>
            <a:rect l="l" t="t" r="r" b="b"/>
            <a:pathLst>
              <a:path w="2063951" h="2022672">
                <a:moveTo>
                  <a:pt x="0" y="0"/>
                </a:moveTo>
                <a:lnTo>
                  <a:pt x="2063951" y="0"/>
                </a:lnTo>
                <a:lnTo>
                  <a:pt x="2063951" y="2022672"/>
                </a:lnTo>
                <a:lnTo>
                  <a:pt x="0" y="202267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586403">
            <a:off x="14909078" y="9163772"/>
            <a:ext cx="4210552" cy="1740139"/>
          </a:xfrm>
          <a:custGeom>
            <a:avLst/>
            <a:gdLst/>
            <a:ahLst/>
            <a:cxnLst/>
            <a:rect l="l" t="t" r="r" b="b"/>
            <a:pathLst>
              <a:path w="4210552" h="1740139">
                <a:moveTo>
                  <a:pt x="0" y="0"/>
                </a:moveTo>
                <a:lnTo>
                  <a:pt x="4210552" y="0"/>
                </a:lnTo>
                <a:lnTo>
                  <a:pt x="4210552" y="1740139"/>
                </a:lnTo>
                <a:lnTo>
                  <a:pt x="0" y="174013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645978" y="3422929"/>
            <a:ext cx="4309265" cy="3608020"/>
          </a:xfrm>
          <a:custGeom>
            <a:avLst/>
            <a:gdLst/>
            <a:ahLst/>
            <a:cxnLst/>
            <a:rect l="l" t="t" r="r" b="b"/>
            <a:pathLst>
              <a:path w="4309265" h="3608020">
                <a:moveTo>
                  <a:pt x="0" y="0"/>
                </a:moveTo>
                <a:lnTo>
                  <a:pt x="4309265" y="0"/>
                </a:lnTo>
                <a:lnTo>
                  <a:pt x="4309265" y="3608020"/>
                </a:lnTo>
                <a:lnTo>
                  <a:pt x="0" y="360802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991227" y="3512188"/>
            <a:ext cx="4523619" cy="3734452"/>
          </a:xfrm>
          <a:custGeom>
            <a:avLst/>
            <a:gdLst/>
            <a:ahLst/>
            <a:cxnLst/>
            <a:rect l="l" t="t" r="r" b="b"/>
            <a:pathLst>
              <a:path w="4523619" h="3734452">
                <a:moveTo>
                  <a:pt x="0" y="0"/>
                </a:moveTo>
                <a:lnTo>
                  <a:pt x="4523620" y="0"/>
                </a:lnTo>
                <a:lnTo>
                  <a:pt x="4523620" y="3734452"/>
                </a:lnTo>
                <a:lnTo>
                  <a:pt x="0" y="3734452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7119679" y="3422929"/>
            <a:ext cx="3535700" cy="3734452"/>
          </a:xfrm>
          <a:custGeom>
            <a:avLst/>
            <a:gdLst/>
            <a:ahLst/>
            <a:cxnLst/>
            <a:rect l="l" t="t" r="r" b="b"/>
            <a:pathLst>
              <a:path w="3535700" h="3734452">
                <a:moveTo>
                  <a:pt x="0" y="0"/>
                </a:moveTo>
                <a:lnTo>
                  <a:pt x="3535699" y="0"/>
                </a:lnTo>
                <a:lnTo>
                  <a:pt x="3535699" y="3734452"/>
                </a:lnTo>
                <a:lnTo>
                  <a:pt x="0" y="3734452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6361711" y="1775530"/>
            <a:ext cx="4599087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5E17EB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Làm con thỏ</a:t>
            </a:r>
          </a:p>
        </p:txBody>
      </p:sp>
    </p:spTree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415253"/>
            <a:ext cx="18288000" cy="13117505"/>
          </a:xfrm>
          <a:custGeom>
            <a:avLst/>
            <a:gdLst/>
            <a:ahLst/>
            <a:cxnLst/>
            <a:rect l="l" t="t" r="r" b="b"/>
            <a:pathLst>
              <a:path w="18288000" h="13117505">
                <a:moveTo>
                  <a:pt x="0" y="0"/>
                </a:moveTo>
                <a:lnTo>
                  <a:pt x="18288000" y="0"/>
                </a:lnTo>
                <a:lnTo>
                  <a:pt x="18288000" y="13117506"/>
                </a:lnTo>
                <a:lnTo>
                  <a:pt x="0" y="131175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9832" r="-3115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92485" y="724987"/>
            <a:ext cx="17944781" cy="9308855"/>
          </a:xfrm>
          <a:custGeom>
            <a:avLst/>
            <a:gdLst/>
            <a:ahLst/>
            <a:cxnLst/>
            <a:rect l="l" t="t" r="r" b="b"/>
            <a:pathLst>
              <a:path w="17944781" h="9308855">
                <a:moveTo>
                  <a:pt x="0" y="0"/>
                </a:moveTo>
                <a:lnTo>
                  <a:pt x="17944781" y="0"/>
                </a:lnTo>
                <a:lnTo>
                  <a:pt x="17944781" y="9308855"/>
                </a:lnTo>
                <a:lnTo>
                  <a:pt x="0" y="93088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38993" y="7503828"/>
            <a:ext cx="1870863" cy="1578540"/>
          </a:xfrm>
          <a:custGeom>
            <a:avLst/>
            <a:gdLst/>
            <a:ahLst/>
            <a:cxnLst/>
            <a:rect l="l" t="t" r="r" b="b"/>
            <a:pathLst>
              <a:path w="1870863" h="1578540">
                <a:moveTo>
                  <a:pt x="0" y="0"/>
                </a:moveTo>
                <a:lnTo>
                  <a:pt x="1870863" y="0"/>
                </a:lnTo>
                <a:lnTo>
                  <a:pt x="1870863" y="1578540"/>
                </a:lnTo>
                <a:lnTo>
                  <a:pt x="0" y="157854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4774347">
            <a:off x="15083542" y="-993486"/>
            <a:ext cx="4509939" cy="4509939"/>
          </a:xfrm>
          <a:custGeom>
            <a:avLst/>
            <a:gdLst/>
            <a:ahLst/>
            <a:cxnLst/>
            <a:rect l="l" t="t" r="r" b="b"/>
            <a:pathLst>
              <a:path w="4509939" h="4509939">
                <a:moveTo>
                  <a:pt x="0" y="0"/>
                </a:moveTo>
                <a:lnTo>
                  <a:pt x="4509939" y="0"/>
                </a:lnTo>
                <a:lnTo>
                  <a:pt x="4509939" y="4509940"/>
                </a:lnTo>
                <a:lnTo>
                  <a:pt x="0" y="450994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2689576" y="8018396"/>
            <a:ext cx="6026180" cy="4775748"/>
          </a:xfrm>
          <a:custGeom>
            <a:avLst/>
            <a:gdLst/>
            <a:ahLst/>
            <a:cxnLst/>
            <a:rect l="l" t="t" r="r" b="b"/>
            <a:pathLst>
              <a:path w="6026180" h="4775748">
                <a:moveTo>
                  <a:pt x="0" y="0"/>
                </a:moveTo>
                <a:lnTo>
                  <a:pt x="6026180" y="0"/>
                </a:lnTo>
                <a:lnTo>
                  <a:pt x="6026180" y="4775748"/>
                </a:lnTo>
                <a:lnTo>
                  <a:pt x="0" y="477574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541354" flipH="1">
            <a:off x="-2373269" y="-911149"/>
            <a:ext cx="5710933" cy="3422461"/>
          </a:xfrm>
          <a:custGeom>
            <a:avLst/>
            <a:gdLst/>
            <a:ahLst/>
            <a:cxnLst/>
            <a:rect l="l" t="t" r="r" b="b"/>
            <a:pathLst>
              <a:path w="5710933" h="3422461">
                <a:moveTo>
                  <a:pt x="5710932" y="0"/>
                </a:moveTo>
                <a:lnTo>
                  <a:pt x="0" y="0"/>
                </a:lnTo>
                <a:lnTo>
                  <a:pt x="0" y="3422460"/>
                </a:lnTo>
                <a:lnTo>
                  <a:pt x="5710932" y="3422460"/>
                </a:lnTo>
                <a:lnTo>
                  <a:pt x="5710932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272013">
            <a:off x="469195" y="390735"/>
            <a:ext cx="2063951" cy="2022672"/>
          </a:xfrm>
          <a:custGeom>
            <a:avLst/>
            <a:gdLst/>
            <a:ahLst/>
            <a:cxnLst/>
            <a:rect l="l" t="t" r="r" b="b"/>
            <a:pathLst>
              <a:path w="2063951" h="2022672">
                <a:moveTo>
                  <a:pt x="0" y="0"/>
                </a:moveTo>
                <a:lnTo>
                  <a:pt x="2063951" y="0"/>
                </a:lnTo>
                <a:lnTo>
                  <a:pt x="2063951" y="2022672"/>
                </a:lnTo>
                <a:lnTo>
                  <a:pt x="0" y="202267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586403">
            <a:off x="14909078" y="9163772"/>
            <a:ext cx="4210552" cy="1740139"/>
          </a:xfrm>
          <a:custGeom>
            <a:avLst/>
            <a:gdLst/>
            <a:ahLst/>
            <a:cxnLst/>
            <a:rect l="l" t="t" r="r" b="b"/>
            <a:pathLst>
              <a:path w="4210552" h="1740139">
                <a:moveTo>
                  <a:pt x="0" y="0"/>
                </a:moveTo>
                <a:lnTo>
                  <a:pt x="4210552" y="0"/>
                </a:lnTo>
                <a:lnTo>
                  <a:pt x="4210552" y="1740139"/>
                </a:lnTo>
                <a:lnTo>
                  <a:pt x="0" y="174013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017571" y="3263362"/>
            <a:ext cx="2909359" cy="4016564"/>
          </a:xfrm>
          <a:custGeom>
            <a:avLst/>
            <a:gdLst/>
            <a:ahLst/>
            <a:cxnLst/>
            <a:rect l="l" t="t" r="r" b="b"/>
            <a:pathLst>
              <a:path w="2909359" h="4016564">
                <a:moveTo>
                  <a:pt x="0" y="0"/>
                </a:moveTo>
                <a:lnTo>
                  <a:pt x="2909359" y="0"/>
                </a:lnTo>
                <a:lnTo>
                  <a:pt x="2909359" y="4016565"/>
                </a:lnTo>
                <a:lnTo>
                  <a:pt x="0" y="4016565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9144000" y="3344355"/>
            <a:ext cx="2811317" cy="3854579"/>
          </a:xfrm>
          <a:custGeom>
            <a:avLst/>
            <a:gdLst/>
            <a:ahLst/>
            <a:cxnLst/>
            <a:rect l="l" t="t" r="r" b="b"/>
            <a:pathLst>
              <a:path w="2811317" h="3854579">
                <a:moveTo>
                  <a:pt x="0" y="0"/>
                </a:moveTo>
                <a:lnTo>
                  <a:pt x="2811317" y="0"/>
                </a:lnTo>
                <a:lnTo>
                  <a:pt x="2811317" y="3854579"/>
                </a:lnTo>
                <a:lnTo>
                  <a:pt x="0" y="3854579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5735731" y="3344355"/>
            <a:ext cx="2642993" cy="3760781"/>
          </a:xfrm>
          <a:custGeom>
            <a:avLst/>
            <a:gdLst/>
            <a:ahLst/>
            <a:cxnLst/>
            <a:rect l="l" t="t" r="r" b="b"/>
            <a:pathLst>
              <a:path w="2642993" h="3760781">
                <a:moveTo>
                  <a:pt x="0" y="0"/>
                </a:moveTo>
                <a:lnTo>
                  <a:pt x="2642993" y="0"/>
                </a:lnTo>
                <a:lnTo>
                  <a:pt x="2642993" y="3760781"/>
                </a:lnTo>
                <a:lnTo>
                  <a:pt x="0" y="3760781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819880" y="3423000"/>
            <a:ext cx="3099651" cy="3682136"/>
          </a:xfrm>
          <a:custGeom>
            <a:avLst/>
            <a:gdLst/>
            <a:ahLst/>
            <a:cxnLst/>
            <a:rect l="l" t="t" r="r" b="b"/>
            <a:pathLst>
              <a:path w="3099651" h="3682136">
                <a:moveTo>
                  <a:pt x="0" y="0"/>
                </a:moveTo>
                <a:lnTo>
                  <a:pt x="3099652" y="0"/>
                </a:lnTo>
                <a:lnTo>
                  <a:pt x="3099652" y="3682136"/>
                </a:lnTo>
                <a:lnTo>
                  <a:pt x="0" y="3682136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6361711" y="1585668"/>
            <a:ext cx="4599087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5E17EB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Làm con thỏ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415253"/>
            <a:ext cx="18288000" cy="13117505"/>
          </a:xfrm>
          <a:custGeom>
            <a:avLst/>
            <a:gdLst/>
            <a:ahLst/>
            <a:cxnLst/>
            <a:rect l="l" t="t" r="r" b="b"/>
            <a:pathLst>
              <a:path w="18288000" h="13117505">
                <a:moveTo>
                  <a:pt x="0" y="0"/>
                </a:moveTo>
                <a:lnTo>
                  <a:pt x="18288000" y="0"/>
                </a:lnTo>
                <a:lnTo>
                  <a:pt x="18288000" y="13117506"/>
                </a:lnTo>
                <a:lnTo>
                  <a:pt x="0" y="131175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9832" r="-3115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961977" y="1417826"/>
            <a:ext cx="14364046" cy="7451349"/>
          </a:xfrm>
          <a:custGeom>
            <a:avLst/>
            <a:gdLst/>
            <a:ahLst/>
            <a:cxnLst/>
            <a:rect l="l" t="t" r="r" b="b"/>
            <a:pathLst>
              <a:path w="14364046" h="7451349">
                <a:moveTo>
                  <a:pt x="0" y="0"/>
                </a:moveTo>
                <a:lnTo>
                  <a:pt x="14364046" y="0"/>
                </a:lnTo>
                <a:lnTo>
                  <a:pt x="14364046" y="7451348"/>
                </a:lnTo>
                <a:lnTo>
                  <a:pt x="0" y="74513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11167" y="6813726"/>
            <a:ext cx="3506660" cy="2958744"/>
          </a:xfrm>
          <a:custGeom>
            <a:avLst/>
            <a:gdLst/>
            <a:ahLst/>
            <a:cxnLst/>
            <a:rect l="l" t="t" r="r" b="b"/>
            <a:pathLst>
              <a:path w="3506660" h="2958744">
                <a:moveTo>
                  <a:pt x="0" y="0"/>
                </a:moveTo>
                <a:lnTo>
                  <a:pt x="3506660" y="0"/>
                </a:lnTo>
                <a:lnTo>
                  <a:pt x="3506660" y="2958744"/>
                </a:lnTo>
                <a:lnTo>
                  <a:pt x="0" y="295874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4774347">
            <a:off x="15083542" y="-993486"/>
            <a:ext cx="4509939" cy="4509939"/>
          </a:xfrm>
          <a:custGeom>
            <a:avLst/>
            <a:gdLst/>
            <a:ahLst/>
            <a:cxnLst/>
            <a:rect l="l" t="t" r="r" b="b"/>
            <a:pathLst>
              <a:path w="4509939" h="4509939">
                <a:moveTo>
                  <a:pt x="0" y="0"/>
                </a:moveTo>
                <a:lnTo>
                  <a:pt x="4509939" y="0"/>
                </a:lnTo>
                <a:lnTo>
                  <a:pt x="4509939" y="4509940"/>
                </a:lnTo>
                <a:lnTo>
                  <a:pt x="0" y="450994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304889">
            <a:off x="8105694" y="1026788"/>
            <a:ext cx="1550637" cy="1572255"/>
          </a:xfrm>
          <a:custGeom>
            <a:avLst/>
            <a:gdLst/>
            <a:ahLst/>
            <a:cxnLst/>
            <a:rect l="l" t="t" r="r" b="b"/>
            <a:pathLst>
              <a:path w="1550637" h="1572255">
                <a:moveTo>
                  <a:pt x="0" y="0"/>
                </a:moveTo>
                <a:lnTo>
                  <a:pt x="1550637" y="0"/>
                </a:lnTo>
                <a:lnTo>
                  <a:pt x="1550637" y="1572256"/>
                </a:lnTo>
                <a:lnTo>
                  <a:pt x="0" y="157225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279818">
            <a:off x="14853708" y="7426106"/>
            <a:ext cx="1910726" cy="1733984"/>
          </a:xfrm>
          <a:custGeom>
            <a:avLst/>
            <a:gdLst/>
            <a:ahLst/>
            <a:cxnLst/>
            <a:rect l="l" t="t" r="r" b="b"/>
            <a:pathLst>
              <a:path w="1910726" h="1733984">
                <a:moveTo>
                  <a:pt x="0" y="0"/>
                </a:moveTo>
                <a:lnTo>
                  <a:pt x="1910726" y="0"/>
                </a:lnTo>
                <a:lnTo>
                  <a:pt x="1910726" y="1733984"/>
                </a:lnTo>
                <a:lnTo>
                  <a:pt x="0" y="173398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2689576" y="8018396"/>
            <a:ext cx="6026180" cy="4775748"/>
          </a:xfrm>
          <a:custGeom>
            <a:avLst/>
            <a:gdLst/>
            <a:ahLst/>
            <a:cxnLst/>
            <a:rect l="l" t="t" r="r" b="b"/>
            <a:pathLst>
              <a:path w="6026180" h="4775748">
                <a:moveTo>
                  <a:pt x="0" y="0"/>
                </a:moveTo>
                <a:lnTo>
                  <a:pt x="6026180" y="0"/>
                </a:lnTo>
                <a:lnTo>
                  <a:pt x="6026180" y="4775748"/>
                </a:lnTo>
                <a:lnTo>
                  <a:pt x="0" y="477574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332367">
            <a:off x="13778722" y="967869"/>
            <a:ext cx="3594601" cy="2444329"/>
          </a:xfrm>
          <a:custGeom>
            <a:avLst/>
            <a:gdLst/>
            <a:ahLst/>
            <a:cxnLst/>
            <a:rect l="l" t="t" r="r" b="b"/>
            <a:pathLst>
              <a:path w="3594601" h="2444329">
                <a:moveTo>
                  <a:pt x="0" y="0"/>
                </a:moveTo>
                <a:lnTo>
                  <a:pt x="3594601" y="0"/>
                </a:lnTo>
                <a:lnTo>
                  <a:pt x="3594601" y="2444329"/>
                </a:lnTo>
                <a:lnTo>
                  <a:pt x="0" y="2444329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501653" y="3337648"/>
            <a:ext cx="8974378" cy="3124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71"/>
              </a:lnSpc>
            </a:pPr>
            <a:r>
              <a:rPr lang="en-US" sz="7428">
                <a:solidFill>
                  <a:srgbClr val="A7AF84"/>
                </a:solidFill>
                <a:latin typeface="Paytone One"/>
                <a:ea typeface="Paytone One"/>
                <a:cs typeface="Paytone One"/>
                <a:sym typeface="Paytone One"/>
              </a:rPr>
              <a:t>Chúc các bé sáng tạo được nhiều sản phẩm đẹp!</a:t>
            </a:r>
          </a:p>
        </p:txBody>
      </p:sp>
      <p:sp>
        <p:nvSpPr>
          <p:cNvPr id="11" name="Freeform 11"/>
          <p:cNvSpPr/>
          <p:nvPr/>
        </p:nvSpPr>
        <p:spPr>
          <a:xfrm rot="-1541354" flipH="1">
            <a:off x="-2373269" y="-911149"/>
            <a:ext cx="5710933" cy="3422461"/>
          </a:xfrm>
          <a:custGeom>
            <a:avLst/>
            <a:gdLst/>
            <a:ahLst/>
            <a:cxnLst/>
            <a:rect l="l" t="t" r="r" b="b"/>
            <a:pathLst>
              <a:path w="5710933" h="3422461">
                <a:moveTo>
                  <a:pt x="5710932" y="0"/>
                </a:moveTo>
                <a:lnTo>
                  <a:pt x="0" y="0"/>
                </a:lnTo>
                <a:lnTo>
                  <a:pt x="0" y="3422460"/>
                </a:lnTo>
                <a:lnTo>
                  <a:pt x="5710932" y="3422460"/>
                </a:lnTo>
                <a:lnTo>
                  <a:pt x="5710932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272013">
            <a:off x="1028700" y="1115093"/>
            <a:ext cx="3162312" cy="3099066"/>
          </a:xfrm>
          <a:custGeom>
            <a:avLst/>
            <a:gdLst/>
            <a:ahLst/>
            <a:cxnLst/>
            <a:rect l="l" t="t" r="r" b="b"/>
            <a:pathLst>
              <a:path w="3162312" h="3099066">
                <a:moveTo>
                  <a:pt x="0" y="0"/>
                </a:moveTo>
                <a:lnTo>
                  <a:pt x="3162312" y="0"/>
                </a:lnTo>
                <a:lnTo>
                  <a:pt x="3162312" y="3099066"/>
                </a:lnTo>
                <a:lnTo>
                  <a:pt x="0" y="3099066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86403">
            <a:off x="14909078" y="9163772"/>
            <a:ext cx="4210552" cy="1740139"/>
          </a:xfrm>
          <a:custGeom>
            <a:avLst/>
            <a:gdLst/>
            <a:ahLst/>
            <a:cxnLst/>
            <a:rect l="l" t="t" r="r" b="b"/>
            <a:pathLst>
              <a:path w="4210552" h="1740139">
                <a:moveTo>
                  <a:pt x="0" y="0"/>
                </a:moveTo>
                <a:lnTo>
                  <a:pt x="4210552" y="0"/>
                </a:lnTo>
                <a:lnTo>
                  <a:pt x="4210552" y="1740139"/>
                </a:lnTo>
                <a:lnTo>
                  <a:pt x="0" y="1740139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</Words>
  <Application>Microsoft Office PowerPoint</Application>
  <PresentationFormat>Custom</PresentationFormat>
  <Paragraphs>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DejaVu Serif Bold</vt:lpstr>
      <vt:lpstr>Paytone One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3 - Sáng tạo con vật từ lá cây</dc:title>
  <dc:creator>NHAN</dc:creator>
  <cp:lastModifiedBy>WINDOWS 10 PRO</cp:lastModifiedBy>
  <cp:revision>2</cp:revision>
  <dcterms:created xsi:type="dcterms:W3CDTF">2006-08-16T00:00:00Z</dcterms:created>
  <dcterms:modified xsi:type="dcterms:W3CDTF">2024-09-14T06:06:47Z</dcterms:modified>
  <dc:identifier>DAGOqbTedjA</dc:identifier>
</cp:coreProperties>
</file>