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aytone One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90CA5-4CF9-465E-A9A2-DBD84A958D6C}" v="6" dt="2024-08-23T15:48:53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0090CA5-4CF9-465E-A9A2-DBD84A958D6C}"/>
    <pc:docChg chg="modSld">
      <pc:chgData name="DOAN THI HAI YEN" userId="46ce6b64e9072719" providerId="LiveId" clId="{F0090CA5-4CF9-465E-A9A2-DBD84A958D6C}" dt="2024-08-24T03:20:56.477" v="6" actId="1076"/>
      <pc:docMkLst>
        <pc:docMk/>
      </pc:docMkLst>
      <pc:sldChg chg="modTransition">
        <pc:chgData name="DOAN THI HAI YEN" userId="46ce6b64e9072719" providerId="LiveId" clId="{F0090CA5-4CF9-465E-A9A2-DBD84A958D6C}" dt="2024-08-23T15:48:42.957" v="0"/>
        <pc:sldMkLst>
          <pc:docMk/>
          <pc:sldMk cId="0" sldId="256"/>
        </pc:sldMkLst>
      </pc:sldChg>
      <pc:sldChg chg="modSp mod">
        <pc:chgData name="DOAN THI HAI YEN" userId="46ce6b64e9072719" providerId="LiveId" clId="{F0090CA5-4CF9-465E-A9A2-DBD84A958D6C}" dt="2024-08-24T03:20:56.477" v="6" actId="1076"/>
        <pc:sldMkLst>
          <pc:docMk/>
          <pc:sldMk cId="0" sldId="257"/>
        </pc:sldMkLst>
        <pc:spChg chg="mod">
          <ac:chgData name="DOAN THI HAI YEN" userId="46ce6b64e9072719" providerId="LiveId" clId="{F0090CA5-4CF9-465E-A9A2-DBD84A958D6C}" dt="2024-08-24T03:20:56.477" v="6" actId="1076"/>
          <ac:spMkLst>
            <pc:docMk/>
            <pc:sldMk cId="0" sldId="257"/>
            <ac:spMk id="9" creationId="{00000000-0000-0000-0000-000000000000}"/>
          </ac:spMkLst>
        </pc:spChg>
      </pc:sldChg>
      <pc:sldChg chg="modTransition">
        <pc:chgData name="DOAN THI HAI YEN" userId="46ce6b64e9072719" providerId="LiveId" clId="{F0090CA5-4CF9-465E-A9A2-DBD84A958D6C}" dt="2024-08-23T15:48:46.069" v="1"/>
        <pc:sldMkLst>
          <pc:docMk/>
          <pc:sldMk cId="0" sldId="258"/>
        </pc:sldMkLst>
      </pc:sldChg>
      <pc:sldChg chg="modTransition">
        <pc:chgData name="DOAN THI HAI YEN" userId="46ce6b64e9072719" providerId="LiveId" clId="{F0090CA5-4CF9-465E-A9A2-DBD84A958D6C}" dt="2024-08-23T15:48:48.366" v="2"/>
        <pc:sldMkLst>
          <pc:docMk/>
          <pc:sldMk cId="0" sldId="259"/>
        </pc:sldMkLst>
      </pc:sldChg>
      <pc:sldChg chg="modTransition">
        <pc:chgData name="DOAN THI HAI YEN" userId="46ce6b64e9072719" providerId="LiveId" clId="{F0090CA5-4CF9-465E-A9A2-DBD84A958D6C}" dt="2024-08-23T15:48:49.817" v="3"/>
        <pc:sldMkLst>
          <pc:docMk/>
          <pc:sldMk cId="0" sldId="260"/>
        </pc:sldMkLst>
      </pc:sldChg>
      <pc:sldChg chg="modTransition">
        <pc:chgData name="DOAN THI HAI YEN" userId="46ce6b64e9072719" providerId="LiveId" clId="{F0090CA5-4CF9-465E-A9A2-DBD84A958D6C}" dt="2024-08-23T15:48:51.690" v="4"/>
        <pc:sldMkLst>
          <pc:docMk/>
          <pc:sldMk cId="0" sldId="261"/>
        </pc:sldMkLst>
      </pc:sldChg>
      <pc:sldChg chg="modTransition">
        <pc:chgData name="DOAN THI HAI YEN" userId="46ce6b64e9072719" providerId="LiveId" clId="{F0090CA5-4CF9-465E-A9A2-DBD84A958D6C}" dt="2024-08-23T15:48:53.706" v="5"/>
        <pc:sldMkLst>
          <pc:docMk/>
          <pc:sldMk cId="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3186804" y="4348940"/>
            <a:ext cx="4757499" cy="6128823"/>
          </a:xfrm>
          <a:custGeom>
            <a:avLst/>
            <a:gdLst/>
            <a:ahLst/>
            <a:cxnLst/>
            <a:rect l="l" t="t" r="r" b="b"/>
            <a:pathLst>
              <a:path w="4757499" h="6128823">
                <a:moveTo>
                  <a:pt x="0" y="0"/>
                </a:moveTo>
                <a:lnTo>
                  <a:pt x="4757499" y="0"/>
                </a:lnTo>
                <a:lnTo>
                  <a:pt x="4757499" y="6128823"/>
                </a:lnTo>
                <a:lnTo>
                  <a:pt x="0" y="6128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7884" y="7413351"/>
            <a:ext cx="5095851" cy="3057511"/>
          </a:xfrm>
          <a:custGeom>
            <a:avLst/>
            <a:gdLst/>
            <a:ahLst/>
            <a:cxnLst/>
            <a:rect l="l" t="t" r="r" b="b"/>
            <a:pathLst>
              <a:path w="5095851" h="3057511">
                <a:moveTo>
                  <a:pt x="0" y="0"/>
                </a:moveTo>
                <a:lnTo>
                  <a:pt x="5095851" y="0"/>
                </a:lnTo>
                <a:lnTo>
                  <a:pt x="5095851" y="3057511"/>
                </a:lnTo>
                <a:lnTo>
                  <a:pt x="0" y="305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64894" y="3553401"/>
            <a:ext cx="9482513" cy="3552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3"/>
              </a:lnSpc>
            </a:pPr>
            <a:r>
              <a:rPr lang="en-US" sz="12413" spc="-682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Nặn </a:t>
            </a:r>
          </a:p>
          <a:p>
            <a:pPr marL="0" lvl="0" indent="0" algn="ctr">
              <a:lnSpc>
                <a:spcPts val="26688"/>
              </a:lnSpc>
            </a:pPr>
            <a:r>
              <a:rPr lang="en-US" sz="12413" spc="-682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kem ốc quế</a:t>
            </a:r>
          </a:p>
        </p:txBody>
      </p:sp>
      <p:sp>
        <p:nvSpPr>
          <p:cNvPr id="7" name="Freeform 7"/>
          <p:cNvSpPr/>
          <p:nvPr/>
        </p:nvSpPr>
        <p:spPr>
          <a:xfrm rot="-1065916">
            <a:off x="821248" y="1974585"/>
            <a:ext cx="1337442" cy="1396806"/>
          </a:xfrm>
          <a:custGeom>
            <a:avLst/>
            <a:gdLst/>
            <a:ahLst/>
            <a:cxnLst/>
            <a:rect l="l" t="t" r="r" b="b"/>
            <a:pathLst>
              <a:path w="1337442" h="1396806">
                <a:moveTo>
                  <a:pt x="0" y="0"/>
                </a:moveTo>
                <a:lnTo>
                  <a:pt x="1337442" y="0"/>
                </a:lnTo>
                <a:lnTo>
                  <a:pt x="1337442" y="1396806"/>
                </a:lnTo>
                <a:lnTo>
                  <a:pt x="0" y="1396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267083">
            <a:off x="13284753" y="4486589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4267083">
            <a:off x="17357250" y="9132155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1065916">
            <a:off x="1056641" y="972350"/>
            <a:ext cx="866656" cy="905124"/>
          </a:xfrm>
          <a:custGeom>
            <a:avLst/>
            <a:gdLst/>
            <a:ahLst/>
            <a:cxnLst/>
            <a:rect l="l" t="t" r="r" b="b"/>
            <a:pathLst>
              <a:path w="866656" h="905124">
                <a:moveTo>
                  <a:pt x="0" y="0"/>
                </a:moveTo>
                <a:lnTo>
                  <a:pt x="866656" y="0"/>
                </a:lnTo>
                <a:lnTo>
                  <a:pt x="866656" y="905124"/>
                </a:lnTo>
                <a:lnTo>
                  <a:pt x="0" y="905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67083">
            <a:off x="2138668" y="1500238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9144000" y="7677979"/>
            <a:ext cx="1962559" cy="2528256"/>
          </a:xfrm>
          <a:custGeom>
            <a:avLst/>
            <a:gdLst/>
            <a:ahLst/>
            <a:cxnLst/>
            <a:rect l="l" t="t" r="r" b="b"/>
            <a:pathLst>
              <a:path w="1962559" h="2528256">
                <a:moveTo>
                  <a:pt x="0" y="0"/>
                </a:moveTo>
                <a:lnTo>
                  <a:pt x="1962559" y="0"/>
                </a:lnTo>
                <a:lnTo>
                  <a:pt x="1962559" y="2528256"/>
                </a:lnTo>
                <a:lnTo>
                  <a:pt x="0" y="252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66" r="-96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7884" y="7413351"/>
            <a:ext cx="5095851" cy="3057511"/>
          </a:xfrm>
          <a:custGeom>
            <a:avLst/>
            <a:gdLst/>
            <a:ahLst/>
            <a:cxnLst/>
            <a:rect l="l" t="t" r="r" b="b"/>
            <a:pathLst>
              <a:path w="5095851" h="3057511">
                <a:moveTo>
                  <a:pt x="0" y="0"/>
                </a:moveTo>
                <a:lnTo>
                  <a:pt x="5095851" y="0"/>
                </a:lnTo>
                <a:lnTo>
                  <a:pt x="5095851" y="3057511"/>
                </a:lnTo>
                <a:lnTo>
                  <a:pt x="0" y="305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35203" y="2978231"/>
            <a:ext cx="4478694" cy="4114800"/>
          </a:xfrm>
          <a:custGeom>
            <a:avLst/>
            <a:gdLst/>
            <a:ahLst/>
            <a:cxnLst/>
            <a:rect l="l" t="t" r="r" b="b"/>
            <a:pathLst>
              <a:path w="4478694" h="4114800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86374" y="4742669"/>
            <a:ext cx="3907477" cy="2110038"/>
          </a:xfrm>
          <a:custGeom>
            <a:avLst/>
            <a:gdLst/>
            <a:ahLst/>
            <a:cxnLst/>
            <a:rect l="l" t="t" r="r" b="b"/>
            <a:pathLst>
              <a:path w="3907477" h="2110038">
                <a:moveTo>
                  <a:pt x="0" y="0"/>
                </a:moveTo>
                <a:lnTo>
                  <a:pt x="3907477" y="0"/>
                </a:lnTo>
                <a:lnTo>
                  <a:pt x="3907477" y="2110038"/>
                </a:lnTo>
                <a:lnTo>
                  <a:pt x="0" y="21100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29152" y="3563179"/>
            <a:ext cx="3590163" cy="4114800"/>
          </a:xfrm>
          <a:custGeom>
            <a:avLst/>
            <a:gdLst/>
            <a:ahLst/>
            <a:cxnLst/>
            <a:rect l="l" t="t" r="r" b="b"/>
            <a:pathLst>
              <a:path w="3590163" h="4114800">
                <a:moveTo>
                  <a:pt x="0" y="0"/>
                </a:moveTo>
                <a:lnTo>
                  <a:pt x="3590163" y="0"/>
                </a:lnTo>
                <a:lnTo>
                  <a:pt x="35901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67000" y="1206454"/>
            <a:ext cx="13211029" cy="56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spc="-135" dirty="0" err="1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Nguyên</a:t>
            </a:r>
            <a:r>
              <a:rPr lang="en-US" sz="5000" spc="-135" dirty="0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spc="-135" dirty="0" err="1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vật</a:t>
            </a:r>
            <a:r>
              <a:rPr lang="en-US" sz="5000" spc="-135" dirty="0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spc="-135" dirty="0" err="1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liệu</a:t>
            </a:r>
            <a:endParaRPr lang="en-US" sz="5000" spc="-135" dirty="0">
              <a:solidFill>
                <a:srgbClr val="66321C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5677861" y="605505"/>
            <a:ext cx="1970097" cy="2103987"/>
          </a:xfrm>
          <a:custGeom>
            <a:avLst/>
            <a:gdLst/>
            <a:ahLst/>
            <a:cxnLst/>
            <a:rect l="l" t="t" r="r" b="b"/>
            <a:pathLst>
              <a:path w="1970097" h="2103987">
                <a:moveTo>
                  <a:pt x="0" y="0"/>
                </a:moveTo>
                <a:lnTo>
                  <a:pt x="1970098" y="0"/>
                </a:lnTo>
                <a:lnTo>
                  <a:pt x="1970098" y="2103987"/>
                </a:lnTo>
                <a:lnTo>
                  <a:pt x="0" y="210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15670" y="1805102"/>
            <a:ext cx="4261012" cy="2835510"/>
          </a:xfrm>
          <a:custGeom>
            <a:avLst/>
            <a:gdLst/>
            <a:ahLst/>
            <a:cxnLst/>
            <a:rect l="l" t="t" r="r" b="b"/>
            <a:pathLst>
              <a:path w="4261012" h="2835510">
                <a:moveTo>
                  <a:pt x="0" y="0"/>
                </a:moveTo>
                <a:lnTo>
                  <a:pt x="4261013" y="0"/>
                </a:lnTo>
                <a:lnTo>
                  <a:pt x="4261013" y="2835510"/>
                </a:lnTo>
                <a:lnTo>
                  <a:pt x="0" y="28355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22271" y="1657499"/>
            <a:ext cx="3112455" cy="3130717"/>
          </a:xfrm>
          <a:custGeom>
            <a:avLst/>
            <a:gdLst/>
            <a:ahLst/>
            <a:cxnLst/>
            <a:rect l="l" t="t" r="r" b="b"/>
            <a:pathLst>
              <a:path w="3112455" h="3130717">
                <a:moveTo>
                  <a:pt x="0" y="0"/>
                </a:moveTo>
                <a:lnTo>
                  <a:pt x="3112455" y="0"/>
                </a:lnTo>
                <a:lnTo>
                  <a:pt x="3112455" y="3130717"/>
                </a:lnTo>
                <a:lnTo>
                  <a:pt x="0" y="3130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78181" y="5699766"/>
            <a:ext cx="4726697" cy="3178704"/>
          </a:xfrm>
          <a:custGeom>
            <a:avLst/>
            <a:gdLst/>
            <a:ahLst/>
            <a:cxnLst/>
            <a:rect l="l" t="t" r="r" b="b"/>
            <a:pathLst>
              <a:path w="4726697" h="3178704">
                <a:moveTo>
                  <a:pt x="0" y="0"/>
                </a:moveTo>
                <a:lnTo>
                  <a:pt x="4726696" y="0"/>
                </a:lnTo>
                <a:lnTo>
                  <a:pt x="4726696" y="3178703"/>
                </a:lnTo>
                <a:lnTo>
                  <a:pt x="0" y="31787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31134">
            <a:off x="8307631" y="1139468"/>
            <a:ext cx="1672737" cy="1805924"/>
          </a:xfrm>
          <a:custGeom>
            <a:avLst/>
            <a:gdLst/>
            <a:ahLst/>
            <a:cxnLst/>
            <a:rect l="l" t="t" r="r" b="b"/>
            <a:pathLst>
              <a:path w="1672737" h="1805924">
                <a:moveTo>
                  <a:pt x="0" y="0"/>
                </a:moveTo>
                <a:lnTo>
                  <a:pt x="1672738" y="0"/>
                </a:lnTo>
                <a:lnTo>
                  <a:pt x="1672738" y="1805925"/>
                </a:lnTo>
                <a:lnTo>
                  <a:pt x="0" y="1805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468076">
            <a:off x="12614153" y="6024160"/>
            <a:ext cx="1672737" cy="1805924"/>
          </a:xfrm>
          <a:custGeom>
            <a:avLst/>
            <a:gdLst/>
            <a:ahLst/>
            <a:cxnLst/>
            <a:rect l="l" t="t" r="r" b="b"/>
            <a:pathLst>
              <a:path w="1672737" h="1805924">
                <a:moveTo>
                  <a:pt x="0" y="0"/>
                </a:moveTo>
                <a:lnTo>
                  <a:pt x="1672737" y="0"/>
                </a:lnTo>
                <a:lnTo>
                  <a:pt x="1672737" y="1805925"/>
                </a:lnTo>
                <a:lnTo>
                  <a:pt x="0" y="1805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9614844" y="3707865"/>
            <a:ext cx="2169540" cy="2353544"/>
          </a:xfrm>
          <a:custGeom>
            <a:avLst/>
            <a:gdLst/>
            <a:ahLst/>
            <a:cxnLst/>
            <a:rect l="l" t="t" r="r" b="b"/>
            <a:pathLst>
              <a:path w="2169540" h="2353544">
                <a:moveTo>
                  <a:pt x="0" y="0"/>
                </a:moveTo>
                <a:lnTo>
                  <a:pt x="2169540" y="0"/>
                </a:lnTo>
                <a:lnTo>
                  <a:pt x="2169540" y="2353543"/>
                </a:lnTo>
                <a:lnTo>
                  <a:pt x="0" y="2353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57532" y="3707865"/>
            <a:ext cx="2169540" cy="2353544"/>
          </a:xfrm>
          <a:custGeom>
            <a:avLst/>
            <a:gdLst/>
            <a:ahLst/>
            <a:cxnLst/>
            <a:rect l="l" t="t" r="r" b="b"/>
            <a:pathLst>
              <a:path w="2169540" h="2353544">
                <a:moveTo>
                  <a:pt x="0" y="0"/>
                </a:moveTo>
                <a:lnTo>
                  <a:pt x="2169540" y="0"/>
                </a:lnTo>
                <a:lnTo>
                  <a:pt x="2169540" y="2353543"/>
                </a:lnTo>
                <a:lnTo>
                  <a:pt x="0" y="2353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02214" y="3707865"/>
            <a:ext cx="2169540" cy="2353544"/>
          </a:xfrm>
          <a:custGeom>
            <a:avLst/>
            <a:gdLst/>
            <a:ahLst/>
            <a:cxnLst/>
            <a:rect l="l" t="t" r="r" b="b"/>
            <a:pathLst>
              <a:path w="2169540" h="2353544">
                <a:moveTo>
                  <a:pt x="0" y="0"/>
                </a:moveTo>
                <a:lnTo>
                  <a:pt x="2169539" y="0"/>
                </a:lnTo>
                <a:lnTo>
                  <a:pt x="2169539" y="2353543"/>
                </a:lnTo>
                <a:lnTo>
                  <a:pt x="0" y="2353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6721" y="796005"/>
            <a:ext cx="16230600" cy="56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spc="-135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Cách làm</a:t>
            </a:r>
          </a:p>
        </p:txBody>
      </p:sp>
      <p:sp>
        <p:nvSpPr>
          <p:cNvPr id="7" name="Freeform 7"/>
          <p:cNvSpPr/>
          <p:nvPr/>
        </p:nvSpPr>
        <p:spPr>
          <a:xfrm>
            <a:off x="13632234" y="2535403"/>
            <a:ext cx="2924812" cy="5806078"/>
          </a:xfrm>
          <a:custGeom>
            <a:avLst/>
            <a:gdLst/>
            <a:ahLst/>
            <a:cxnLst/>
            <a:rect l="l" t="t" r="r" b="b"/>
            <a:pathLst>
              <a:path w="2924812" h="5806078">
                <a:moveTo>
                  <a:pt x="0" y="0"/>
                </a:moveTo>
                <a:lnTo>
                  <a:pt x="2924811" y="0"/>
                </a:lnTo>
                <a:lnTo>
                  <a:pt x="2924811" y="5806078"/>
                </a:lnTo>
                <a:lnTo>
                  <a:pt x="0" y="5806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7944375" y="3378652"/>
            <a:ext cx="1462206" cy="1586219"/>
          </a:xfrm>
          <a:custGeom>
            <a:avLst/>
            <a:gdLst/>
            <a:ahLst/>
            <a:cxnLst/>
            <a:rect l="l" t="t" r="r" b="b"/>
            <a:pathLst>
              <a:path w="1462206" h="1586219">
                <a:moveTo>
                  <a:pt x="0" y="0"/>
                </a:moveTo>
                <a:lnTo>
                  <a:pt x="1462205" y="0"/>
                </a:lnTo>
                <a:lnTo>
                  <a:pt x="1462205" y="1586219"/>
                </a:lnTo>
                <a:lnTo>
                  <a:pt x="0" y="15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02114" y="4551307"/>
            <a:ext cx="1320111" cy="1432073"/>
          </a:xfrm>
          <a:custGeom>
            <a:avLst/>
            <a:gdLst/>
            <a:ahLst/>
            <a:cxnLst/>
            <a:rect l="l" t="t" r="r" b="b"/>
            <a:pathLst>
              <a:path w="1320111" h="1432073">
                <a:moveTo>
                  <a:pt x="0" y="0"/>
                </a:moveTo>
                <a:lnTo>
                  <a:pt x="1320111" y="0"/>
                </a:lnTo>
                <a:lnTo>
                  <a:pt x="1320111" y="1432073"/>
                </a:lnTo>
                <a:lnTo>
                  <a:pt x="0" y="1432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28729" y="5734394"/>
            <a:ext cx="1293496" cy="1403201"/>
          </a:xfrm>
          <a:custGeom>
            <a:avLst/>
            <a:gdLst/>
            <a:ahLst/>
            <a:cxnLst/>
            <a:rect l="l" t="t" r="r" b="b"/>
            <a:pathLst>
              <a:path w="1293496" h="1403201">
                <a:moveTo>
                  <a:pt x="0" y="0"/>
                </a:moveTo>
                <a:lnTo>
                  <a:pt x="1293496" y="0"/>
                </a:lnTo>
                <a:lnTo>
                  <a:pt x="1293496" y="1403201"/>
                </a:lnTo>
                <a:lnTo>
                  <a:pt x="0" y="1403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59230" y="6751114"/>
            <a:ext cx="1262995" cy="2507186"/>
          </a:xfrm>
          <a:custGeom>
            <a:avLst/>
            <a:gdLst/>
            <a:ahLst/>
            <a:cxnLst/>
            <a:rect l="l" t="t" r="r" b="b"/>
            <a:pathLst>
              <a:path w="1262995" h="2507186">
                <a:moveTo>
                  <a:pt x="0" y="0"/>
                </a:moveTo>
                <a:lnTo>
                  <a:pt x="1262995" y="0"/>
                </a:lnTo>
                <a:lnTo>
                  <a:pt x="1262995" y="2507186"/>
                </a:lnTo>
                <a:lnTo>
                  <a:pt x="0" y="2507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773500" y="6770907"/>
            <a:ext cx="2503081" cy="2673194"/>
          </a:xfrm>
          <a:custGeom>
            <a:avLst/>
            <a:gdLst/>
            <a:ahLst/>
            <a:cxnLst/>
            <a:rect l="l" t="t" r="r" b="b"/>
            <a:pathLst>
              <a:path w="2503081" h="2673194">
                <a:moveTo>
                  <a:pt x="0" y="0"/>
                </a:moveTo>
                <a:lnTo>
                  <a:pt x="2503082" y="0"/>
                </a:lnTo>
                <a:lnTo>
                  <a:pt x="2503082" y="2673194"/>
                </a:lnTo>
                <a:lnTo>
                  <a:pt x="0" y="2673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64470" y="1159329"/>
            <a:ext cx="4019114" cy="8098971"/>
          </a:xfrm>
          <a:custGeom>
            <a:avLst/>
            <a:gdLst/>
            <a:ahLst/>
            <a:cxnLst/>
            <a:rect l="l" t="t" r="r" b="b"/>
            <a:pathLst>
              <a:path w="4019114" h="8098971">
                <a:moveTo>
                  <a:pt x="0" y="0"/>
                </a:moveTo>
                <a:lnTo>
                  <a:pt x="4019114" y="0"/>
                </a:lnTo>
                <a:lnTo>
                  <a:pt x="4019114" y="8098971"/>
                </a:lnTo>
                <a:lnTo>
                  <a:pt x="0" y="80989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3186804" y="4348940"/>
            <a:ext cx="4757499" cy="6128823"/>
          </a:xfrm>
          <a:custGeom>
            <a:avLst/>
            <a:gdLst/>
            <a:ahLst/>
            <a:cxnLst/>
            <a:rect l="l" t="t" r="r" b="b"/>
            <a:pathLst>
              <a:path w="4757499" h="6128823">
                <a:moveTo>
                  <a:pt x="0" y="0"/>
                </a:moveTo>
                <a:lnTo>
                  <a:pt x="4757499" y="0"/>
                </a:lnTo>
                <a:lnTo>
                  <a:pt x="4757499" y="6128823"/>
                </a:lnTo>
                <a:lnTo>
                  <a:pt x="0" y="6128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7884" y="7413351"/>
            <a:ext cx="5095851" cy="3057511"/>
          </a:xfrm>
          <a:custGeom>
            <a:avLst/>
            <a:gdLst/>
            <a:ahLst/>
            <a:cxnLst/>
            <a:rect l="l" t="t" r="r" b="b"/>
            <a:pathLst>
              <a:path w="5095851" h="3057511">
                <a:moveTo>
                  <a:pt x="0" y="0"/>
                </a:moveTo>
                <a:lnTo>
                  <a:pt x="5095851" y="0"/>
                </a:lnTo>
                <a:lnTo>
                  <a:pt x="5095851" y="3057511"/>
                </a:lnTo>
                <a:lnTo>
                  <a:pt x="0" y="305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64894" y="2362776"/>
            <a:ext cx="9482513" cy="5200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351"/>
              </a:lnSpc>
            </a:pPr>
            <a:r>
              <a:rPr lang="en-US" sz="12413" spc="-682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bạn thành công</a:t>
            </a:r>
          </a:p>
        </p:txBody>
      </p:sp>
      <p:sp>
        <p:nvSpPr>
          <p:cNvPr id="7" name="Freeform 7"/>
          <p:cNvSpPr/>
          <p:nvPr/>
        </p:nvSpPr>
        <p:spPr>
          <a:xfrm rot="-1065916">
            <a:off x="821248" y="1974585"/>
            <a:ext cx="1337442" cy="1396806"/>
          </a:xfrm>
          <a:custGeom>
            <a:avLst/>
            <a:gdLst/>
            <a:ahLst/>
            <a:cxnLst/>
            <a:rect l="l" t="t" r="r" b="b"/>
            <a:pathLst>
              <a:path w="1337442" h="1396806">
                <a:moveTo>
                  <a:pt x="0" y="0"/>
                </a:moveTo>
                <a:lnTo>
                  <a:pt x="1337442" y="0"/>
                </a:lnTo>
                <a:lnTo>
                  <a:pt x="1337442" y="1396806"/>
                </a:lnTo>
                <a:lnTo>
                  <a:pt x="0" y="1396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267083">
            <a:off x="13284753" y="4486589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4267083">
            <a:off x="17357250" y="9132155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1065916">
            <a:off x="1056641" y="972350"/>
            <a:ext cx="866656" cy="905124"/>
          </a:xfrm>
          <a:custGeom>
            <a:avLst/>
            <a:gdLst/>
            <a:ahLst/>
            <a:cxnLst/>
            <a:rect l="l" t="t" r="r" b="b"/>
            <a:pathLst>
              <a:path w="866656" h="905124">
                <a:moveTo>
                  <a:pt x="0" y="0"/>
                </a:moveTo>
                <a:lnTo>
                  <a:pt x="866656" y="0"/>
                </a:lnTo>
                <a:lnTo>
                  <a:pt x="866656" y="905124"/>
                </a:lnTo>
                <a:lnTo>
                  <a:pt x="0" y="905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67083">
            <a:off x="2138668" y="1500238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Custom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5 -Nặn kem ốc quế</dc:title>
  <dc:creator>NHAN</dc:creator>
  <cp:lastModifiedBy>WINDOWS 10 PRO</cp:lastModifiedBy>
  <cp:revision>2</cp:revision>
  <dcterms:created xsi:type="dcterms:W3CDTF">2006-08-16T00:00:00Z</dcterms:created>
  <dcterms:modified xsi:type="dcterms:W3CDTF">2024-09-14T05:51:32Z</dcterms:modified>
  <dc:identifier>DAGOrbP3HsA</dc:identifier>
</cp:coreProperties>
</file>