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Noto Serif Display Bold"/>
      <p:regular r:id="rId12"/>
    </p:embeddedFont>
    <p:embeddedFont>
      <p:font typeface="Gill Sans MT" pitchFamily="34" charset="0"/>
      <p:regular r:id="rId13"/>
      <p:bold r:id="rId14"/>
      <p:italic r:id="rId15"/>
      <p:boldItalic r:id="rId16"/>
    </p:embeddedFont>
    <p:embeddedFont>
      <p:font typeface="Noto Sans Bold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4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2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8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9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2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4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4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7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8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2842" y="3499961"/>
            <a:ext cx="9009416" cy="2368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Dạy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trẻ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nhận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ra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QTSX,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sao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chép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lại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tiếp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tục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sắp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xếp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(3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đối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Noto Serif Display Bold"/>
              </a:rPr>
              <a:t>tượng</a:t>
            </a:r>
            <a:r>
              <a:rPr lang="en-US" sz="3999" dirty="0">
                <a:solidFill>
                  <a:srgbClr val="000000"/>
                </a:solidFill>
                <a:latin typeface="Noto Serif Display Bold"/>
              </a:rPr>
              <a:t>)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A57B9B5D-F11C-7043-782D-B807DEEEFC5D}"/>
              </a:ext>
            </a:extLst>
          </p:cNvPr>
          <p:cNvSpPr txBox="1"/>
          <p:nvPr/>
        </p:nvSpPr>
        <p:spPr>
          <a:xfrm>
            <a:off x="1600200" y="0"/>
            <a:ext cx="10154295" cy="3060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Chúc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bé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những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giờ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học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</a:p>
          <a:p>
            <a:pPr algn="ctr">
              <a:lnSpc>
                <a:spcPts val="12880"/>
              </a:lnSpc>
            </a:pP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vui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bổ</a:t>
            </a:r>
            <a:r>
              <a:rPr lang="en-US" sz="5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Noto Sans Bold"/>
              </a:rPr>
              <a:t>ích</a:t>
            </a:r>
            <a:endParaRPr lang="en-US" sz="5000" dirty="0">
              <a:solidFill>
                <a:srgbClr val="000000"/>
              </a:solidFill>
              <a:latin typeface="Noto Sans Bold"/>
            </a:endParaRPr>
          </a:p>
        </p:txBody>
      </p:sp>
      <p:pic>
        <p:nvPicPr>
          <p:cNvPr id="1026" name="Picture 2" descr="Hình ảnh đứa Trẻ Hạnh Phúc Học Tập Và Học Tập Tuổi Thơ Giáo Dục Châu Phi  Vectơ PNG , Giáo Dục, Thời Thơ ấu, Người Châu Phi PNG và Vector với">
            <a:extLst>
              <a:ext uri="{FF2B5EF4-FFF2-40B4-BE49-F238E27FC236}">
                <a16:creationId xmlns:a16="http://schemas.microsoft.com/office/drawing/2014/main" xmlns="" id="{4EF03E6E-4E3C-7972-DD30-9C3B3600D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74290"/>
            <a:ext cx="9067800" cy="51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2860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93232"/>
          </a:xfrm>
          <a:custGeom>
            <a:avLst/>
            <a:gdLst/>
            <a:ahLst/>
            <a:cxnLst/>
            <a:rect l="l" t="t" r="r" b="b"/>
            <a:pathLst>
              <a:path w="18288000" h="10393232">
                <a:moveTo>
                  <a:pt x="0" y="0"/>
                </a:moveTo>
                <a:lnTo>
                  <a:pt x="18288000" y="0"/>
                </a:lnTo>
                <a:lnTo>
                  <a:pt x="18288000" y="10393232"/>
                </a:lnTo>
                <a:lnTo>
                  <a:pt x="0" y="1039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616" b="-86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59571" y="923925"/>
            <a:ext cx="12768858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000000"/>
                </a:solidFill>
                <a:latin typeface="Noto Serif Display Bold"/>
              </a:rPr>
              <a:t>Ôn quy tắc sắp xếp 1-1 của 2 đối tượng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16" y="2925891"/>
            <a:ext cx="17540934" cy="3592019"/>
            <a:chOff x="0" y="0"/>
            <a:chExt cx="4619834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834" cy="946046"/>
            </a:xfrm>
            <a:custGeom>
              <a:avLst/>
              <a:gdLst/>
              <a:ahLst/>
              <a:cxnLst/>
              <a:rect l="l" t="t" r="r" b="b"/>
              <a:pathLst>
                <a:path w="4619834" h="946046">
                  <a:moveTo>
                    <a:pt x="0" y="0"/>
                  </a:moveTo>
                  <a:lnTo>
                    <a:pt x="4619834" y="0"/>
                  </a:lnTo>
                  <a:lnTo>
                    <a:pt x="4619834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19834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63695" y="3684503"/>
            <a:ext cx="1960682" cy="2074796"/>
          </a:xfrm>
          <a:custGeom>
            <a:avLst/>
            <a:gdLst/>
            <a:ahLst/>
            <a:cxnLst/>
            <a:rect l="l" t="t" r="r" b="b"/>
            <a:pathLst>
              <a:path w="1960682" h="2074796">
                <a:moveTo>
                  <a:pt x="0" y="0"/>
                </a:moveTo>
                <a:lnTo>
                  <a:pt x="1960682" y="0"/>
                </a:lnTo>
                <a:lnTo>
                  <a:pt x="1960682" y="2074796"/>
                </a:lnTo>
                <a:lnTo>
                  <a:pt x="0" y="2074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596401">
            <a:off x="4022777" y="3344855"/>
            <a:ext cx="1483767" cy="2754092"/>
          </a:xfrm>
          <a:custGeom>
            <a:avLst/>
            <a:gdLst/>
            <a:ahLst/>
            <a:cxnLst/>
            <a:rect l="l" t="t" r="r" b="b"/>
            <a:pathLst>
              <a:path w="1483767" h="2754092">
                <a:moveTo>
                  <a:pt x="0" y="0"/>
                </a:moveTo>
                <a:lnTo>
                  <a:pt x="1483768" y="0"/>
                </a:lnTo>
                <a:lnTo>
                  <a:pt x="1483768" y="2754092"/>
                </a:lnTo>
                <a:lnTo>
                  <a:pt x="0" y="2754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607356"/>
            <a:ext cx="1855300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Ôn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quy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sắp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xếp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1-1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của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2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đối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tượng</a:t>
            </a:r>
            <a:endParaRPr lang="en-US" sz="6999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620524" y="3836903"/>
            <a:ext cx="1960682" cy="2074796"/>
          </a:xfrm>
          <a:custGeom>
            <a:avLst/>
            <a:gdLst/>
            <a:ahLst/>
            <a:cxnLst/>
            <a:rect l="l" t="t" r="r" b="b"/>
            <a:pathLst>
              <a:path w="1960682" h="2074796">
                <a:moveTo>
                  <a:pt x="0" y="0"/>
                </a:moveTo>
                <a:lnTo>
                  <a:pt x="1960681" y="0"/>
                </a:lnTo>
                <a:lnTo>
                  <a:pt x="1960681" y="2074796"/>
                </a:lnTo>
                <a:lnTo>
                  <a:pt x="0" y="2074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63264" y="3836903"/>
            <a:ext cx="1960682" cy="2074796"/>
          </a:xfrm>
          <a:custGeom>
            <a:avLst/>
            <a:gdLst/>
            <a:ahLst/>
            <a:cxnLst/>
            <a:rect l="l" t="t" r="r" b="b"/>
            <a:pathLst>
              <a:path w="1960682" h="2074796">
                <a:moveTo>
                  <a:pt x="0" y="0"/>
                </a:moveTo>
                <a:lnTo>
                  <a:pt x="1960682" y="0"/>
                </a:lnTo>
                <a:lnTo>
                  <a:pt x="1960682" y="2074796"/>
                </a:lnTo>
                <a:lnTo>
                  <a:pt x="0" y="2074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596401">
            <a:off x="14969597" y="3344855"/>
            <a:ext cx="1483767" cy="2754092"/>
          </a:xfrm>
          <a:custGeom>
            <a:avLst/>
            <a:gdLst/>
            <a:ahLst/>
            <a:cxnLst/>
            <a:rect l="l" t="t" r="r" b="b"/>
            <a:pathLst>
              <a:path w="1483767" h="2754092">
                <a:moveTo>
                  <a:pt x="0" y="0"/>
                </a:moveTo>
                <a:lnTo>
                  <a:pt x="1483767" y="0"/>
                </a:lnTo>
                <a:lnTo>
                  <a:pt x="1483767" y="2754092"/>
                </a:lnTo>
                <a:lnTo>
                  <a:pt x="0" y="2754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596401">
            <a:off x="9172782" y="3497255"/>
            <a:ext cx="1483767" cy="2754092"/>
          </a:xfrm>
          <a:custGeom>
            <a:avLst/>
            <a:gdLst/>
            <a:ahLst/>
            <a:cxnLst/>
            <a:rect l="l" t="t" r="r" b="b"/>
            <a:pathLst>
              <a:path w="1483767" h="2754092">
                <a:moveTo>
                  <a:pt x="0" y="0"/>
                </a:moveTo>
                <a:lnTo>
                  <a:pt x="1483767" y="0"/>
                </a:lnTo>
                <a:lnTo>
                  <a:pt x="1483767" y="2754092"/>
                </a:lnTo>
                <a:lnTo>
                  <a:pt x="0" y="2754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716" y="2925891"/>
            <a:ext cx="17540934" cy="3592019"/>
            <a:chOff x="0" y="0"/>
            <a:chExt cx="4619834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834" cy="946046"/>
            </a:xfrm>
            <a:custGeom>
              <a:avLst/>
              <a:gdLst/>
              <a:ahLst/>
              <a:cxnLst/>
              <a:rect l="l" t="t" r="r" b="b"/>
              <a:pathLst>
                <a:path w="4619834" h="946046">
                  <a:moveTo>
                    <a:pt x="0" y="0"/>
                  </a:moveTo>
                  <a:lnTo>
                    <a:pt x="4619834" y="0"/>
                  </a:lnTo>
                  <a:lnTo>
                    <a:pt x="4619834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19834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7786" y="4006540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1" y="0"/>
                </a:lnTo>
                <a:lnTo>
                  <a:pt x="1496161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607356"/>
            <a:ext cx="1855300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Noto Sans Bold"/>
              </a:rPr>
              <a:t>Quy tắc sắp xếp 2-1 của 2 đối tượng</a:t>
            </a:r>
          </a:p>
        </p:txBody>
      </p:sp>
      <p:sp>
        <p:nvSpPr>
          <p:cNvPr id="7" name="Freeform 7"/>
          <p:cNvSpPr/>
          <p:nvPr/>
        </p:nvSpPr>
        <p:spPr>
          <a:xfrm>
            <a:off x="6638423" y="3884528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1" y="0"/>
                </a:lnTo>
                <a:lnTo>
                  <a:pt x="1496161" y="1583238"/>
                </a:lnTo>
                <a:lnTo>
                  <a:pt x="0" y="1583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97105" y="4006540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1" y="0"/>
                </a:lnTo>
                <a:lnTo>
                  <a:pt x="1496161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89656" y="4006540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1" y="0"/>
                </a:lnTo>
                <a:lnTo>
                  <a:pt x="1496161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596401">
            <a:off x="10546709" y="3639956"/>
            <a:ext cx="1116495" cy="2072381"/>
          </a:xfrm>
          <a:custGeom>
            <a:avLst/>
            <a:gdLst/>
            <a:ahLst/>
            <a:cxnLst/>
            <a:rect l="l" t="t" r="r" b="b"/>
            <a:pathLst>
              <a:path w="1116495" h="2072381">
                <a:moveTo>
                  <a:pt x="0" y="0"/>
                </a:moveTo>
                <a:lnTo>
                  <a:pt x="1116495" y="0"/>
                </a:lnTo>
                <a:lnTo>
                  <a:pt x="1116495" y="2072382"/>
                </a:lnTo>
                <a:lnTo>
                  <a:pt x="0" y="2072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596401">
            <a:off x="4997062" y="3761969"/>
            <a:ext cx="1116495" cy="2072381"/>
          </a:xfrm>
          <a:custGeom>
            <a:avLst/>
            <a:gdLst/>
            <a:ahLst/>
            <a:cxnLst/>
            <a:rect l="l" t="t" r="r" b="b"/>
            <a:pathLst>
              <a:path w="1116495" h="2072381">
                <a:moveTo>
                  <a:pt x="0" y="0"/>
                </a:moveTo>
                <a:lnTo>
                  <a:pt x="1116496" y="0"/>
                </a:lnTo>
                <a:lnTo>
                  <a:pt x="1116496" y="2072381"/>
                </a:lnTo>
                <a:lnTo>
                  <a:pt x="0" y="2072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596401">
            <a:off x="16157847" y="3761969"/>
            <a:ext cx="1116495" cy="2072381"/>
          </a:xfrm>
          <a:custGeom>
            <a:avLst/>
            <a:gdLst/>
            <a:ahLst/>
            <a:cxnLst/>
            <a:rect l="l" t="t" r="r" b="b"/>
            <a:pathLst>
              <a:path w="1116495" h="2072381">
                <a:moveTo>
                  <a:pt x="0" y="0"/>
                </a:moveTo>
                <a:lnTo>
                  <a:pt x="1116495" y="0"/>
                </a:lnTo>
                <a:lnTo>
                  <a:pt x="1116495" y="2072381"/>
                </a:lnTo>
                <a:lnTo>
                  <a:pt x="0" y="2072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95920" y="3930281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0" y="0"/>
                </a:lnTo>
                <a:lnTo>
                  <a:pt x="1496160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798066" y="3930281"/>
            <a:ext cx="1496160" cy="1583239"/>
          </a:xfrm>
          <a:custGeom>
            <a:avLst/>
            <a:gdLst/>
            <a:ahLst/>
            <a:cxnLst/>
            <a:rect l="l" t="t" r="r" b="b"/>
            <a:pathLst>
              <a:path w="1496160" h="1583239">
                <a:moveTo>
                  <a:pt x="0" y="0"/>
                </a:moveTo>
                <a:lnTo>
                  <a:pt x="1496160" y="0"/>
                </a:lnTo>
                <a:lnTo>
                  <a:pt x="1496160" y="1583239"/>
                </a:lnTo>
                <a:lnTo>
                  <a:pt x="0" y="1583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91895" cy="10523170"/>
          </a:xfrm>
          <a:custGeom>
            <a:avLst/>
            <a:gdLst/>
            <a:ahLst/>
            <a:cxnLst/>
            <a:rect l="l" t="t" r="r" b="b"/>
            <a:pathLst>
              <a:path w="18491895" h="10523170">
                <a:moveTo>
                  <a:pt x="0" y="0"/>
                </a:moveTo>
                <a:lnTo>
                  <a:pt x="18491895" y="0"/>
                </a:lnTo>
                <a:lnTo>
                  <a:pt x="18491895" y="10523170"/>
                </a:lnTo>
                <a:lnTo>
                  <a:pt x="0" y="10523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147" b="-71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1421" y="415731"/>
            <a:ext cx="16230600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Dạy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trẻ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sắp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xếp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theo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quy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1-1-1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của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3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đối</a:t>
            </a:r>
            <a:r>
              <a:rPr lang="en-US" sz="6999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Noto Sans Bold"/>
              </a:rPr>
              <a:t>tượng</a:t>
            </a:r>
            <a:endParaRPr lang="en-US" sz="6999" dirty="0">
              <a:solidFill>
                <a:srgbClr val="000000"/>
              </a:solidFill>
              <a:latin typeface="Noto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264" y="3134624"/>
            <a:ext cx="16066660" cy="3592019"/>
            <a:chOff x="0" y="0"/>
            <a:chExt cx="4231548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31548" cy="946046"/>
            </a:xfrm>
            <a:custGeom>
              <a:avLst/>
              <a:gdLst/>
              <a:ahLst/>
              <a:cxnLst/>
              <a:rect l="l" t="t" r="r" b="b"/>
              <a:pathLst>
                <a:path w="4231548" h="946046">
                  <a:moveTo>
                    <a:pt x="0" y="0"/>
                  </a:moveTo>
                  <a:lnTo>
                    <a:pt x="4231548" y="0"/>
                  </a:lnTo>
                  <a:lnTo>
                    <a:pt x="4231548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31548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979205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19"/>
                </a:lnTo>
                <a:lnTo>
                  <a:pt x="0" y="1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31094" y="4178738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4" y="0"/>
                </a:lnTo>
                <a:lnTo>
                  <a:pt x="1522064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76508" y="4178738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5"/>
                </a:lnTo>
                <a:lnTo>
                  <a:pt x="0" y="139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49701" y="4111673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20"/>
                </a:lnTo>
                <a:lnTo>
                  <a:pt x="0" y="1637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81983" y="4111673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20"/>
                </a:lnTo>
                <a:lnTo>
                  <a:pt x="0" y="1637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66030" y="4172455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145912" y="4331138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11945" y="4235071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4"/>
                </a:lnTo>
                <a:lnTo>
                  <a:pt x="0" y="1391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982302" y="4303971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49" y="0"/>
                </a:lnTo>
                <a:lnTo>
                  <a:pt x="1543549" y="1391124"/>
                </a:lnTo>
                <a:lnTo>
                  <a:pt x="0" y="1391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247928" y="7505700"/>
            <a:ext cx="108400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Quy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: 1 - 1 - 1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264" y="3134624"/>
            <a:ext cx="16476213" cy="3592019"/>
            <a:chOff x="0" y="0"/>
            <a:chExt cx="4339414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9414" cy="946046"/>
            </a:xfrm>
            <a:custGeom>
              <a:avLst/>
              <a:gdLst/>
              <a:ahLst/>
              <a:cxnLst/>
              <a:rect l="l" t="t" r="r" b="b"/>
              <a:pathLst>
                <a:path w="4339414" h="946046">
                  <a:moveTo>
                    <a:pt x="0" y="0"/>
                  </a:moveTo>
                  <a:lnTo>
                    <a:pt x="4339414" y="0"/>
                  </a:lnTo>
                  <a:lnTo>
                    <a:pt x="4339414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9414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979205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19"/>
                </a:lnTo>
                <a:lnTo>
                  <a:pt x="0" y="1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31094" y="4178738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4" y="0"/>
                </a:lnTo>
                <a:lnTo>
                  <a:pt x="1522064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76508" y="4178738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5"/>
                </a:lnTo>
                <a:lnTo>
                  <a:pt x="0" y="139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43908" y="4238824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1"/>
                </a:lnTo>
                <a:lnTo>
                  <a:pt x="0" y="1118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98622" y="7505700"/>
            <a:ext cx="106114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Quy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: 1 - 1 - 1</a:t>
            </a:r>
          </a:p>
        </p:txBody>
      </p:sp>
      <p:sp>
        <p:nvSpPr>
          <p:cNvPr id="10" name="Freeform 10"/>
          <p:cNvSpPr/>
          <p:nvPr/>
        </p:nvSpPr>
        <p:spPr>
          <a:xfrm>
            <a:off x="6979646" y="4039986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25561" y="4377576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2"/>
                </a:lnTo>
                <a:lnTo>
                  <a:pt x="0" y="1118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22670" y="4314960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1"/>
                </a:lnTo>
                <a:lnTo>
                  <a:pt x="0" y="1118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330682" y="4314960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1"/>
                </a:lnTo>
                <a:lnTo>
                  <a:pt x="0" y="1118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81248" y="4202182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4"/>
                </a:lnTo>
                <a:lnTo>
                  <a:pt x="0" y="1391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10020" y="4178738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20"/>
                </a:lnTo>
                <a:lnTo>
                  <a:pt x="0" y="1637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750149" y="4451182"/>
            <a:ext cx="711888" cy="1118681"/>
          </a:xfrm>
          <a:custGeom>
            <a:avLst/>
            <a:gdLst/>
            <a:ahLst/>
            <a:cxnLst/>
            <a:rect l="l" t="t" r="r" b="b"/>
            <a:pathLst>
              <a:path w="711888" h="1118681">
                <a:moveTo>
                  <a:pt x="0" y="0"/>
                </a:moveTo>
                <a:lnTo>
                  <a:pt x="711888" y="0"/>
                </a:lnTo>
                <a:lnTo>
                  <a:pt x="711888" y="1118681"/>
                </a:lnTo>
                <a:lnTo>
                  <a:pt x="0" y="1118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9E27EC37-38D6-C69A-890D-1B426C18FCE8}"/>
              </a:ext>
            </a:extLst>
          </p:cNvPr>
          <p:cNvSpPr/>
          <p:nvPr/>
        </p:nvSpPr>
        <p:spPr>
          <a:xfrm>
            <a:off x="3819015" y="307929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19"/>
                </a:lnTo>
                <a:lnTo>
                  <a:pt x="0" y="1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3B255268-41E2-AD2B-F57A-8098559BE2E8}"/>
              </a:ext>
            </a:extLst>
          </p:cNvPr>
          <p:cNvSpPr/>
          <p:nvPr/>
        </p:nvSpPr>
        <p:spPr>
          <a:xfrm>
            <a:off x="5884021" y="441887"/>
            <a:ext cx="1543550" cy="1391124"/>
          </a:xfrm>
          <a:custGeom>
            <a:avLst/>
            <a:gdLst/>
            <a:ahLst/>
            <a:cxnLst/>
            <a:rect l="l" t="t" r="r" b="b"/>
            <a:pathLst>
              <a:path w="1543550" h="1391124">
                <a:moveTo>
                  <a:pt x="0" y="0"/>
                </a:moveTo>
                <a:lnTo>
                  <a:pt x="1543550" y="0"/>
                </a:lnTo>
                <a:lnTo>
                  <a:pt x="1543550" y="1391125"/>
                </a:lnTo>
                <a:lnTo>
                  <a:pt x="0" y="1391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85FCC260-A917-4199-FCF0-CC303DF2B28B}"/>
              </a:ext>
            </a:extLst>
          </p:cNvPr>
          <p:cNvSpPr/>
          <p:nvPr/>
        </p:nvSpPr>
        <p:spPr>
          <a:xfrm>
            <a:off x="7640343" y="225063"/>
            <a:ext cx="1040079" cy="1637920"/>
          </a:xfrm>
          <a:custGeom>
            <a:avLst/>
            <a:gdLst/>
            <a:ahLst/>
            <a:cxnLst/>
            <a:rect l="l" t="t" r="r" b="b"/>
            <a:pathLst>
              <a:path w="1040079" h="1637920">
                <a:moveTo>
                  <a:pt x="0" y="0"/>
                </a:moveTo>
                <a:lnTo>
                  <a:pt x="1040079" y="0"/>
                </a:lnTo>
                <a:lnTo>
                  <a:pt x="1040079" y="1637919"/>
                </a:lnTo>
                <a:lnTo>
                  <a:pt x="0" y="163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18132442-8589-4561-23CA-E0DCC5FE95DA}"/>
              </a:ext>
            </a:extLst>
          </p:cNvPr>
          <p:cNvSpPr/>
          <p:nvPr/>
        </p:nvSpPr>
        <p:spPr>
          <a:xfrm>
            <a:off x="9412494" y="574153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F7800E06-3C4E-79E2-6F2C-1D5AD7E95A93}"/>
              </a:ext>
            </a:extLst>
          </p:cNvPr>
          <p:cNvSpPr/>
          <p:nvPr/>
        </p:nvSpPr>
        <p:spPr>
          <a:xfrm>
            <a:off x="13986170" y="517819"/>
            <a:ext cx="1522064" cy="1516357"/>
          </a:xfrm>
          <a:custGeom>
            <a:avLst/>
            <a:gdLst/>
            <a:ahLst/>
            <a:cxnLst/>
            <a:rect l="l" t="t" r="r" b="b"/>
            <a:pathLst>
              <a:path w="1522064" h="1516357">
                <a:moveTo>
                  <a:pt x="0" y="0"/>
                </a:moveTo>
                <a:lnTo>
                  <a:pt x="1522065" y="0"/>
                </a:lnTo>
                <a:lnTo>
                  <a:pt x="1522065" y="1516357"/>
                </a:lnTo>
                <a:lnTo>
                  <a:pt x="0" y="1516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09877E-6 L 0.10434 0.363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7" y="18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2716E-6 L 0.14444 0.349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988E-6 L 0.12969 0.349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9136E-6 L 0.08168 0.349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2.46914E-7 L 0.08168 0.349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2640" y="3544177"/>
            <a:ext cx="16066660" cy="3592019"/>
            <a:chOff x="0" y="0"/>
            <a:chExt cx="4231548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31548" cy="946046"/>
            </a:xfrm>
            <a:custGeom>
              <a:avLst/>
              <a:gdLst/>
              <a:ahLst/>
              <a:cxnLst/>
              <a:rect l="l" t="t" r="r" b="b"/>
              <a:pathLst>
                <a:path w="4231548" h="946046">
                  <a:moveTo>
                    <a:pt x="0" y="0"/>
                  </a:moveTo>
                  <a:lnTo>
                    <a:pt x="4231548" y="0"/>
                  </a:lnTo>
                  <a:lnTo>
                    <a:pt x="4231548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31548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7987" y="4590032"/>
            <a:ext cx="1432965" cy="1020988"/>
          </a:xfrm>
          <a:custGeom>
            <a:avLst/>
            <a:gdLst/>
            <a:ahLst/>
            <a:cxnLst/>
            <a:rect l="l" t="t" r="r" b="b"/>
            <a:pathLst>
              <a:path w="1432965" h="1020988">
                <a:moveTo>
                  <a:pt x="0" y="0"/>
                </a:moveTo>
                <a:lnTo>
                  <a:pt x="1432966" y="0"/>
                </a:lnTo>
                <a:lnTo>
                  <a:pt x="1432966" y="1020988"/>
                </a:lnTo>
                <a:lnTo>
                  <a:pt x="0" y="1020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38305" y="4404275"/>
            <a:ext cx="1372249" cy="1392503"/>
          </a:xfrm>
          <a:custGeom>
            <a:avLst/>
            <a:gdLst/>
            <a:ahLst/>
            <a:cxnLst/>
            <a:rect l="l" t="t" r="r" b="b"/>
            <a:pathLst>
              <a:path w="1372249" h="1392503">
                <a:moveTo>
                  <a:pt x="0" y="0"/>
                </a:moveTo>
                <a:lnTo>
                  <a:pt x="1372249" y="0"/>
                </a:lnTo>
                <a:lnTo>
                  <a:pt x="1372249" y="1392503"/>
                </a:lnTo>
                <a:lnTo>
                  <a:pt x="0" y="1392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10554" y="4447248"/>
            <a:ext cx="1372249" cy="1392503"/>
          </a:xfrm>
          <a:custGeom>
            <a:avLst/>
            <a:gdLst/>
            <a:ahLst/>
            <a:cxnLst/>
            <a:rect l="l" t="t" r="r" b="b"/>
            <a:pathLst>
              <a:path w="1372249" h="1392503">
                <a:moveTo>
                  <a:pt x="0" y="0"/>
                </a:moveTo>
                <a:lnTo>
                  <a:pt x="1372249" y="0"/>
                </a:lnTo>
                <a:lnTo>
                  <a:pt x="1372249" y="1392504"/>
                </a:lnTo>
                <a:lnTo>
                  <a:pt x="0" y="1392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68553" y="4404275"/>
            <a:ext cx="1529256" cy="1305434"/>
          </a:xfrm>
          <a:custGeom>
            <a:avLst/>
            <a:gdLst/>
            <a:ahLst/>
            <a:cxnLst/>
            <a:rect l="l" t="t" r="r" b="b"/>
            <a:pathLst>
              <a:path w="1529256" h="1305434">
                <a:moveTo>
                  <a:pt x="0" y="0"/>
                </a:moveTo>
                <a:lnTo>
                  <a:pt x="1529256" y="0"/>
                </a:lnTo>
                <a:lnTo>
                  <a:pt x="1529256" y="1305433"/>
                </a:lnTo>
                <a:lnTo>
                  <a:pt x="0" y="1305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84793" y="7505700"/>
            <a:ext cx="102304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Quy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: 1 - 2 - 1</a:t>
            </a:r>
          </a:p>
        </p:txBody>
      </p:sp>
      <p:sp>
        <p:nvSpPr>
          <p:cNvPr id="10" name="Freeform 10"/>
          <p:cNvSpPr/>
          <p:nvPr/>
        </p:nvSpPr>
        <p:spPr>
          <a:xfrm>
            <a:off x="8083559" y="4546498"/>
            <a:ext cx="1432965" cy="1020988"/>
          </a:xfrm>
          <a:custGeom>
            <a:avLst/>
            <a:gdLst/>
            <a:ahLst/>
            <a:cxnLst/>
            <a:rect l="l" t="t" r="r" b="b"/>
            <a:pathLst>
              <a:path w="1432965" h="1020988">
                <a:moveTo>
                  <a:pt x="0" y="0"/>
                </a:moveTo>
                <a:lnTo>
                  <a:pt x="1432965" y="0"/>
                </a:lnTo>
                <a:lnTo>
                  <a:pt x="1432965" y="1020987"/>
                </a:lnTo>
                <a:lnTo>
                  <a:pt x="0" y="1020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02274" y="4546498"/>
            <a:ext cx="1372249" cy="1392503"/>
          </a:xfrm>
          <a:custGeom>
            <a:avLst/>
            <a:gdLst/>
            <a:ahLst/>
            <a:cxnLst/>
            <a:rect l="l" t="t" r="r" b="b"/>
            <a:pathLst>
              <a:path w="1372249" h="1392503">
                <a:moveTo>
                  <a:pt x="0" y="0"/>
                </a:moveTo>
                <a:lnTo>
                  <a:pt x="1372249" y="0"/>
                </a:lnTo>
                <a:lnTo>
                  <a:pt x="1372249" y="1392503"/>
                </a:lnTo>
                <a:lnTo>
                  <a:pt x="0" y="1392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460273" y="4546498"/>
            <a:ext cx="1372249" cy="1392503"/>
          </a:xfrm>
          <a:custGeom>
            <a:avLst/>
            <a:gdLst/>
            <a:ahLst/>
            <a:cxnLst/>
            <a:rect l="l" t="t" r="r" b="b"/>
            <a:pathLst>
              <a:path w="1372249" h="1392503">
                <a:moveTo>
                  <a:pt x="0" y="0"/>
                </a:moveTo>
                <a:lnTo>
                  <a:pt x="1372248" y="0"/>
                </a:lnTo>
                <a:lnTo>
                  <a:pt x="1372248" y="1392503"/>
                </a:lnTo>
                <a:lnTo>
                  <a:pt x="0" y="1392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118271" y="4491344"/>
            <a:ext cx="1529256" cy="1305434"/>
          </a:xfrm>
          <a:custGeom>
            <a:avLst/>
            <a:gdLst/>
            <a:ahLst/>
            <a:cxnLst/>
            <a:rect l="l" t="t" r="r" b="b"/>
            <a:pathLst>
              <a:path w="1529256" h="1305434">
                <a:moveTo>
                  <a:pt x="0" y="0"/>
                </a:moveTo>
                <a:lnTo>
                  <a:pt x="1529256" y="0"/>
                </a:lnTo>
                <a:lnTo>
                  <a:pt x="1529256" y="1305434"/>
                </a:lnTo>
                <a:lnTo>
                  <a:pt x="0" y="1305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150188" y="4590032"/>
            <a:ext cx="1432965" cy="1020988"/>
          </a:xfrm>
          <a:custGeom>
            <a:avLst/>
            <a:gdLst/>
            <a:ahLst/>
            <a:cxnLst/>
            <a:rect l="l" t="t" r="r" b="b"/>
            <a:pathLst>
              <a:path w="1432965" h="1020988">
                <a:moveTo>
                  <a:pt x="0" y="0"/>
                </a:moveTo>
                <a:lnTo>
                  <a:pt x="1432965" y="0"/>
                </a:lnTo>
                <a:lnTo>
                  <a:pt x="1432965" y="1020988"/>
                </a:lnTo>
                <a:lnTo>
                  <a:pt x="0" y="1020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9977CBF8-41C4-524C-005A-B0529473F78D}"/>
              </a:ext>
            </a:extLst>
          </p:cNvPr>
          <p:cNvSpPr/>
          <p:nvPr/>
        </p:nvSpPr>
        <p:spPr>
          <a:xfrm>
            <a:off x="228600" y="190500"/>
            <a:ext cx="3124200" cy="16002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2640" y="3544177"/>
            <a:ext cx="16379848" cy="3592019"/>
            <a:chOff x="0" y="0"/>
            <a:chExt cx="4314034" cy="9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4034" cy="946046"/>
            </a:xfrm>
            <a:custGeom>
              <a:avLst/>
              <a:gdLst/>
              <a:ahLst/>
              <a:cxnLst/>
              <a:rect l="l" t="t" r="r" b="b"/>
              <a:pathLst>
                <a:path w="4314034" h="946046">
                  <a:moveTo>
                    <a:pt x="0" y="0"/>
                  </a:moveTo>
                  <a:lnTo>
                    <a:pt x="4314034" y="0"/>
                  </a:lnTo>
                  <a:lnTo>
                    <a:pt x="4314034" y="946046"/>
                  </a:lnTo>
                  <a:lnTo>
                    <a:pt x="0" y="94604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14034" cy="98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4762" y="4678875"/>
            <a:ext cx="1146843" cy="1686534"/>
          </a:xfrm>
          <a:custGeom>
            <a:avLst/>
            <a:gdLst/>
            <a:ahLst/>
            <a:cxnLst/>
            <a:rect l="l" t="t" r="r" b="b"/>
            <a:pathLst>
              <a:path w="1146843" h="1686534">
                <a:moveTo>
                  <a:pt x="0" y="0"/>
                </a:moveTo>
                <a:lnTo>
                  <a:pt x="1146844" y="0"/>
                </a:lnTo>
                <a:lnTo>
                  <a:pt x="1146844" y="1686534"/>
                </a:lnTo>
                <a:lnTo>
                  <a:pt x="0" y="168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14463" y="4678875"/>
            <a:ext cx="1146843" cy="1686534"/>
          </a:xfrm>
          <a:custGeom>
            <a:avLst/>
            <a:gdLst/>
            <a:ahLst/>
            <a:cxnLst/>
            <a:rect l="l" t="t" r="r" b="b"/>
            <a:pathLst>
              <a:path w="1146843" h="1686534">
                <a:moveTo>
                  <a:pt x="0" y="0"/>
                </a:moveTo>
                <a:lnTo>
                  <a:pt x="1146843" y="0"/>
                </a:lnTo>
                <a:lnTo>
                  <a:pt x="1146843" y="1686534"/>
                </a:lnTo>
                <a:lnTo>
                  <a:pt x="0" y="168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58487" y="4812646"/>
            <a:ext cx="1462878" cy="1418992"/>
          </a:xfrm>
          <a:custGeom>
            <a:avLst/>
            <a:gdLst/>
            <a:ahLst/>
            <a:cxnLst/>
            <a:rect l="l" t="t" r="r" b="b"/>
            <a:pathLst>
              <a:path w="1462878" h="1418992">
                <a:moveTo>
                  <a:pt x="0" y="0"/>
                </a:moveTo>
                <a:lnTo>
                  <a:pt x="1462878" y="0"/>
                </a:lnTo>
                <a:lnTo>
                  <a:pt x="1462878" y="1418992"/>
                </a:lnTo>
                <a:lnTo>
                  <a:pt x="0" y="1418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21390" y="4812646"/>
            <a:ext cx="1462878" cy="1418992"/>
          </a:xfrm>
          <a:custGeom>
            <a:avLst/>
            <a:gdLst/>
            <a:ahLst/>
            <a:cxnLst/>
            <a:rect l="l" t="t" r="r" b="b"/>
            <a:pathLst>
              <a:path w="1462878" h="1418992">
                <a:moveTo>
                  <a:pt x="0" y="0"/>
                </a:moveTo>
                <a:lnTo>
                  <a:pt x="1462878" y="0"/>
                </a:lnTo>
                <a:lnTo>
                  <a:pt x="1462878" y="1418992"/>
                </a:lnTo>
                <a:lnTo>
                  <a:pt x="0" y="1418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84293" y="4915494"/>
            <a:ext cx="1660749" cy="1316143"/>
          </a:xfrm>
          <a:custGeom>
            <a:avLst/>
            <a:gdLst/>
            <a:ahLst/>
            <a:cxnLst/>
            <a:rect l="l" t="t" r="r" b="b"/>
            <a:pathLst>
              <a:path w="1660749" h="1316143">
                <a:moveTo>
                  <a:pt x="0" y="0"/>
                </a:moveTo>
                <a:lnTo>
                  <a:pt x="1660749" y="0"/>
                </a:lnTo>
                <a:lnTo>
                  <a:pt x="1660749" y="1316144"/>
                </a:lnTo>
                <a:lnTo>
                  <a:pt x="0" y="1316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95037" y="7724241"/>
            <a:ext cx="1015429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Quy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tắc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: 2 - 2 - 1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091960" y="4678875"/>
            <a:ext cx="1146843" cy="1686534"/>
          </a:xfrm>
          <a:custGeom>
            <a:avLst/>
            <a:gdLst/>
            <a:ahLst/>
            <a:cxnLst/>
            <a:rect l="l" t="t" r="r" b="b"/>
            <a:pathLst>
              <a:path w="1146843" h="1686534">
                <a:moveTo>
                  <a:pt x="0" y="0"/>
                </a:moveTo>
                <a:lnTo>
                  <a:pt x="1146844" y="0"/>
                </a:lnTo>
                <a:lnTo>
                  <a:pt x="1146844" y="1686534"/>
                </a:lnTo>
                <a:lnTo>
                  <a:pt x="0" y="168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45092" y="4678875"/>
            <a:ext cx="1146843" cy="1686534"/>
          </a:xfrm>
          <a:custGeom>
            <a:avLst/>
            <a:gdLst/>
            <a:ahLst/>
            <a:cxnLst/>
            <a:rect l="l" t="t" r="r" b="b"/>
            <a:pathLst>
              <a:path w="1146843" h="1686534">
                <a:moveTo>
                  <a:pt x="0" y="0"/>
                </a:moveTo>
                <a:lnTo>
                  <a:pt x="1146843" y="0"/>
                </a:lnTo>
                <a:lnTo>
                  <a:pt x="1146843" y="1686534"/>
                </a:lnTo>
                <a:lnTo>
                  <a:pt x="0" y="168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949332" y="4812646"/>
            <a:ext cx="1462878" cy="1418992"/>
          </a:xfrm>
          <a:custGeom>
            <a:avLst/>
            <a:gdLst/>
            <a:ahLst/>
            <a:cxnLst/>
            <a:rect l="l" t="t" r="r" b="b"/>
            <a:pathLst>
              <a:path w="1462878" h="1418992">
                <a:moveTo>
                  <a:pt x="0" y="0"/>
                </a:moveTo>
                <a:lnTo>
                  <a:pt x="1462878" y="0"/>
                </a:lnTo>
                <a:lnTo>
                  <a:pt x="1462878" y="1418992"/>
                </a:lnTo>
                <a:lnTo>
                  <a:pt x="0" y="1418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286429" y="4812646"/>
            <a:ext cx="1462878" cy="1418992"/>
          </a:xfrm>
          <a:custGeom>
            <a:avLst/>
            <a:gdLst/>
            <a:ahLst/>
            <a:cxnLst/>
            <a:rect l="l" t="t" r="r" b="b"/>
            <a:pathLst>
              <a:path w="1462878" h="1418992">
                <a:moveTo>
                  <a:pt x="0" y="0"/>
                </a:moveTo>
                <a:lnTo>
                  <a:pt x="1462878" y="0"/>
                </a:lnTo>
                <a:lnTo>
                  <a:pt x="1462878" y="1418992"/>
                </a:lnTo>
                <a:lnTo>
                  <a:pt x="0" y="1418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12235" y="5049266"/>
            <a:ext cx="1660749" cy="1316143"/>
          </a:xfrm>
          <a:custGeom>
            <a:avLst/>
            <a:gdLst/>
            <a:ahLst/>
            <a:cxnLst/>
            <a:rect l="l" t="t" r="r" b="b"/>
            <a:pathLst>
              <a:path w="1660749" h="1316143">
                <a:moveTo>
                  <a:pt x="0" y="0"/>
                </a:moveTo>
                <a:lnTo>
                  <a:pt x="1660749" y="0"/>
                </a:lnTo>
                <a:lnTo>
                  <a:pt x="1660749" y="1316143"/>
                </a:lnTo>
                <a:lnTo>
                  <a:pt x="0" y="1316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7FF069A6-5440-3308-2C11-0292B15D3B8E}"/>
              </a:ext>
            </a:extLst>
          </p:cNvPr>
          <p:cNvSpPr/>
          <p:nvPr/>
        </p:nvSpPr>
        <p:spPr>
          <a:xfrm>
            <a:off x="228600" y="190500"/>
            <a:ext cx="3124200" cy="16002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</TotalTime>
  <Words>106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Noto Serif Display Bold</vt:lpstr>
      <vt:lpstr>Gill Sans MT</vt:lpstr>
      <vt:lpstr>Times New Roman</vt:lpstr>
      <vt:lpstr>Noto Sans Bold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nhận ra QTSX, sao chép lại và tiếp tục sắp xếp (3 đối tượng)</dc:title>
  <dc:creator>NhatNamPC</dc:creator>
  <cp:lastModifiedBy>Windows User</cp:lastModifiedBy>
  <cp:revision>4</cp:revision>
  <dcterms:created xsi:type="dcterms:W3CDTF">2006-08-16T00:00:00Z</dcterms:created>
  <dcterms:modified xsi:type="dcterms:W3CDTF">2024-08-09T02:16:23Z</dcterms:modified>
  <dc:identifier>DAGDlqM31K4</dc:identifier>
</cp:coreProperties>
</file>