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Noto Sans Bold" charset="0"/>
      <p:regular r:id="rId9"/>
    </p:embeddedFont>
    <p:embeddedFont>
      <p:font typeface="DejaVu Serif Bold" charset="0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-41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221" y="-1165904"/>
            <a:ext cx="18361820" cy="12233563"/>
          </a:xfrm>
          <a:custGeom>
            <a:avLst/>
            <a:gdLst/>
            <a:ahLst/>
            <a:cxnLst/>
            <a:rect l="l" t="t" r="r" b="b"/>
            <a:pathLst>
              <a:path w="18361820" h="12233563">
                <a:moveTo>
                  <a:pt x="0" y="0"/>
                </a:moveTo>
                <a:lnTo>
                  <a:pt x="18361820" y="0"/>
                </a:lnTo>
                <a:lnTo>
                  <a:pt x="18361820" y="12233562"/>
                </a:lnTo>
                <a:lnTo>
                  <a:pt x="0" y="122335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28161">
            <a:off x="850867" y="3828344"/>
            <a:ext cx="3813067" cy="4207522"/>
          </a:xfrm>
          <a:custGeom>
            <a:avLst/>
            <a:gdLst/>
            <a:ahLst/>
            <a:cxnLst/>
            <a:rect l="l" t="t" r="r" b="b"/>
            <a:pathLst>
              <a:path w="3813067" h="4207522">
                <a:moveTo>
                  <a:pt x="0" y="0"/>
                </a:moveTo>
                <a:lnTo>
                  <a:pt x="3813067" y="0"/>
                </a:lnTo>
                <a:lnTo>
                  <a:pt x="3813067" y="4207523"/>
                </a:lnTo>
                <a:lnTo>
                  <a:pt x="0" y="42075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327505" y="269840"/>
            <a:ext cx="2931795" cy="4114800"/>
          </a:xfrm>
          <a:custGeom>
            <a:avLst/>
            <a:gdLst/>
            <a:ahLst/>
            <a:cxnLst/>
            <a:rect l="l" t="t" r="r" b="b"/>
            <a:pathLst>
              <a:path w="2931795" h="4114800">
                <a:moveTo>
                  <a:pt x="0" y="0"/>
                </a:moveTo>
                <a:lnTo>
                  <a:pt x="2931795" y="0"/>
                </a:lnTo>
                <a:lnTo>
                  <a:pt x="293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581400" y="1755558"/>
            <a:ext cx="10047169" cy="3195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20AF19"/>
                </a:solidFill>
                <a:latin typeface="Noto Sans Bold"/>
              </a:rPr>
              <a:t>Bài</a:t>
            </a:r>
            <a:r>
              <a:rPr lang="en-US" sz="9200" dirty="0">
                <a:solidFill>
                  <a:srgbClr val="20AF19"/>
                </a:solidFill>
                <a:latin typeface="Noto Sans Bold"/>
              </a:rPr>
              <a:t> </a:t>
            </a:r>
            <a:r>
              <a:rPr lang="en-US" sz="9200" dirty="0" err="1">
                <a:solidFill>
                  <a:srgbClr val="20AF19"/>
                </a:solidFill>
                <a:latin typeface="Noto Sans Bold"/>
              </a:rPr>
              <a:t>thơ</a:t>
            </a:r>
            <a:r>
              <a:rPr lang="en-US" sz="9200" dirty="0">
                <a:solidFill>
                  <a:srgbClr val="20AF19"/>
                </a:solidFill>
                <a:latin typeface="Noto Sans Bold"/>
              </a:rPr>
              <a:t>:</a:t>
            </a:r>
          </a:p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20AF19"/>
                </a:solidFill>
                <a:latin typeface="Noto Sans Bold"/>
              </a:rPr>
              <a:t>Tôi</a:t>
            </a:r>
            <a:r>
              <a:rPr lang="en-US" sz="9200" dirty="0">
                <a:solidFill>
                  <a:srgbClr val="20AF19"/>
                </a:solidFill>
                <a:latin typeface="Noto Sans Bold"/>
              </a:rPr>
              <a:t> </a:t>
            </a:r>
            <a:r>
              <a:rPr lang="en-US" sz="9200" dirty="0" err="1">
                <a:solidFill>
                  <a:srgbClr val="20AF19"/>
                </a:solidFill>
                <a:latin typeface="Noto Sans Bold"/>
              </a:rPr>
              <a:t>là</a:t>
            </a:r>
            <a:r>
              <a:rPr lang="en-US" sz="9200" dirty="0">
                <a:solidFill>
                  <a:srgbClr val="20AF19"/>
                </a:solidFill>
                <a:latin typeface="Noto Sans Bold"/>
              </a:rPr>
              <a:t> </a:t>
            </a:r>
            <a:r>
              <a:rPr lang="en-US" sz="9200" dirty="0" err="1">
                <a:solidFill>
                  <a:srgbClr val="20AF19"/>
                </a:solidFill>
                <a:latin typeface="Noto Sans Bold"/>
              </a:rPr>
              <a:t>thùng</a:t>
            </a:r>
            <a:r>
              <a:rPr lang="en-US" sz="9200" dirty="0">
                <a:solidFill>
                  <a:srgbClr val="20AF19"/>
                </a:solidFill>
                <a:latin typeface="Noto Sans Bold"/>
              </a:rPr>
              <a:t> </a:t>
            </a:r>
            <a:r>
              <a:rPr lang="en-US" sz="9200" dirty="0" err="1">
                <a:solidFill>
                  <a:srgbClr val="20AF19"/>
                </a:solidFill>
                <a:latin typeface="Noto Sans Bold"/>
              </a:rPr>
              <a:t>rác</a:t>
            </a:r>
            <a:endParaRPr lang="en-US" sz="9200" dirty="0">
              <a:solidFill>
                <a:srgbClr val="20AF19"/>
              </a:solidFill>
              <a:latin typeface="Noto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0408" y="0"/>
            <a:ext cx="18361820" cy="12233563"/>
          </a:xfrm>
          <a:custGeom>
            <a:avLst/>
            <a:gdLst/>
            <a:ahLst/>
            <a:cxnLst/>
            <a:rect l="l" t="t" r="r" b="b"/>
            <a:pathLst>
              <a:path w="18361820" h="12233563">
                <a:moveTo>
                  <a:pt x="0" y="0"/>
                </a:moveTo>
                <a:lnTo>
                  <a:pt x="18361820" y="0"/>
                </a:lnTo>
                <a:lnTo>
                  <a:pt x="18361820" y="12233562"/>
                </a:lnTo>
                <a:lnTo>
                  <a:pt x="0" y="122335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133600" y="467572"/>
            <a:ext cx="9140323" cy="9351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96"/>
              </a:lnSpc>
            </a:pPr>
            <a:r>
              <a:rPr lang="en-US" sz="7282" dirty="0" err="1">
                <a:solidFill>
                  <a:srgbClr val="FF6782"/>
                </a:solidFill>
                <a:latin typeface="Noto Sans Bold"/>
              </a:rPr>
              <a:t>Tôi</a:t>
            </a:r>
            <a:r>
              <a:rPr lang="en-US" sz="7282" dirty="0">
                <a:solidFill>
                  <a:srgbClr val="FF6782"/>
                </a:solidFill>
                <a:latin typeface="Noto Sans Bold"/>
              </a:rPr>
              <a:t> </a:t>
            </a:r>
            <a:r>
              <a:rPr lang="en-US" sz="7282" dirty="0" err="1">
                <a:solidFill>
                  <a:srgbClr val="FF6782"/>
                </a:solidFill>
                <a:latin typeface="Noto Sans Bold"/>
              </a:rPr>
              <a:t>là</a:t>
            </a:r>
            <a:r>
              <a:rPr lang="en-US" sz="7282" dirty="0">
                <a:solidFill>
                  <a:srgbClr val="FF6782"/>
                </a:solidFill>
                <a:latin typeface="Noto Sans Bold"/>
              </a:rPr>
              <a:t> </a:t>
            </a:r>
            <a:r>
              <a:rPr lang="en-US" sz="7282" dirty="0" err="1">
                <a:solidFill>
                  <a:srgbClr val="FF6782"/>
                </a:solidFill>
                <a:latin typeface="Noto Sans Bold"/>
              </a:rPr>
              <a:t>thùng</a:t>
            </a:r>
            <a:r>
              <a:rPr lang="en-US" sz="7282" dirty="0">
                <a:solidFill>
                  <a:srgbClr val="FF6782"/>
                </a:solidFill>
                <a:latin typeface="Noto Sans Bold"/>
              </a:rPr>
              <a:t> </a:t>
            </a:r>
            <a:r>
              <a:rPr lang="en-US" sz="7282" dirty="0" err="1">
                <a:solidFill>
                  <a:srgbClr val="FF6782"/>
                </a:solidFill>
                <a:latin typeface="Noto Sans Bold"/>
              </a:rPr>
              <a:t>rác</a:t>
            </a:r>
            <a:endParaRPr lang="en-US" sz="7282" dirty="0">
              <a:solidFill>
                <a:srgbClr val="FF6782"/>
              </a:solidFill>
              <a:latin typeface="Noto Sans Bold"/>
            </a:endParaRPr>
          </a:p>
          <a:p>
            <a:pPr algn="ctr">
              <a:lnSpc>
                <a:spcPts val="10196"/>
              </a:lnSpc>
            </a:pPr>
            <a:r>
              <a:rPr lang="en-US" sz="3000" dirty="0" err="1">
                <a:solidFill>
                  <a:srgbClr val="000000"/>
                </a:solidFill>
                <a:latin typeface="Noto Sans Bold"/>
              </a:rPr>
              <a:t>Sáng</a:t>
            </a:r>
            <a:r>
              <a:rPr lang="en-US" sz="30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oto Sans Bold"/>
              </a:rPr>
              <a:t>tác</a:t>
            </a:r>
            <a:r>
              <a:rPr lang="en-US" sz="3000" dirty="0">
                <a:solidFill>
                  <a:srgbClr val="000000"/>
                </a:solidFill>
                <a:latin typeface="Noto Sans Bold"/>
              </a:rPr>
              <a:t>: Hoàng </a:t>
            </a:r>
            <a:r>
              <a:rPr lang="en-US" sz="3000" dirty="0" err="1">
                <a:solidFill>
                  <a:srgbClr val="000000"/>
                </a:solidFill>
                <a:latin typeface="Noto Sans Bold"/>
              </a:rPr>
              <a:t>Thị</a:t>
            </a:r>
            <a:r>
              <a:rPr lang="en-US" sz="30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oto Sans Bold"/>
              </a:rPr>
              <a:t>Hiền</a:t>
            </a:r>
            <a:endParaRPr lang="en-US" sz="7282" dirty="0">
              <a:solidFill>
                <a:srgbClr val="FF6782"/>
              </a:solidFill>
              <a:latin typeface="Noto Sans Bold"/>
            </a:endParaRPr>
          </a:p>
          <a:p>
            <a:pPr algn="l">
              <a:lnSpc>
                <a:spcPts val="7396"/>
              </a:lnSpc>
            </a:pPr>
            <a:r>
              <a:rPr lang="en-US" sz="5283" dirty="0" err="1">
                <a:solidFill>
                  <a:srgbClr val="20AF19"/>
                </a:solidFill>
                <a:latin typeface="Noto Sans Bold"/>
              </a:rPr>
              <a:t>Tôi</a:t>
            </a:r>
            <a:r>
              <a:rPr lang="en-US" sz="5283" dirty="0">
                <a:solidFill>
                  <a:srgbClr val="20AF19"/>
                </a:solidFill>
                <a:latin typeface="Noto Sans Bold"/>
              </a:rPr>
              <a:t> </a:t>
            </a:r>
            <a:r>
              <a:rPr lang="en-US" sz="5283" dirty="0" err="1">
                <a:solidFill>
                  <a:srgbClr val="20AF19"/>
                </a:solidFill>
                <a:latin typeface="Noto Sans Bold"/>
              </a:rPr>
              <a:t>là</a:t>
            </a:r>
            <a:r>
              <a:rPr lang="en-US" sz="5283" dirty="0">
                <a:solidFill>
                  <a:srgbClr val="20AF19"/>
                </a:solidFill>
                <a:latin typeface="Noto Sans Bold"/>
              </a:rPr>
              <a:t> </a:t>
            </a:r>
            <a:r>
              <a:rPr lang="en-US" sz="5283" dirty="0" err="1">
                <a:solidFill>
                  <a:srgbClr val="20AF19"/>
                </a:solidFill>
                <a:latin typeface="Noto Sans Bold"/>
              </a:rPr>
              <a:t>thùng</a:t>
            </a:r>
            <a:r>
              <a:rPr lang="en-US" sz="5283" dirty="0">
                <a:solidFill>
                  <a:srgbClr val="20AF19"/>
                </a:solidFill>
                <a:latin typeface="Noto Sans Bold"/>
              </a:rPr>
              <a:t> </a:t>
            </a:r>
            <a:r>
              <a:rPr lang="en-US" sz="5283" dirty="0" err="1">
                <a:solidFill>
                  <a:srgbClr val="20AF19"/>
                </a:solidFill>
                <a:latin typeface="Noto Sans Bold"/>
              </a:rPr>
              <a:t>rác</a:t>
            </a:r>
            <a:endParaRPr lang="en-US" sz="5283" dirty="0">
              <a:solidFill>
                <a:srgbClr val="20AF19"/>
              </a:solidFill>
              <a:latin typeface="Noto Sans Bold"/>
            </a:endParaRPr>
          </a:p>
          <a:p>
            <a:pPr algn="l">
              <a:lnSpc>
                <a:spcPts val="7396"/>
              </a:lnSpc>
            </a:pPr>
            <a:r>
              <a:rPr lang="en-US" sz="5283" dirty="0" err="1">
                <a:solidFill>
                  <a:srgbClr val="20AF19"/>
                </a:solidFill>
                <a:latin typeface="Noto Sans Bold"/>
              </a:rPr>
              <a:t>Đứng</a:t>
            </a:r>
            <a:r>
              <a:rPr lang="en-US" sz="5283" dirty="0">
                <a:solidFill>
                  <a:srgbClr val="20AF19"/>
                </a:solidFill>
                <a:latin typeface="Noto Sans Bold"/>
              </a:rPr>
              <a:t> </a:t>
            </a:r>
            <a:r>
              <a:rPr lang="en-US" sz="5283" dirty="0" err="1">
                <a:solidFill>
                  <a:srgbClr val="20AF19"/>
                </a:solidFill>
                <a:latin typeface="Noto Sans Bold"/>
              </a:rPr>
              <a:t>nép</a:t>
            </a:r>
            <a:r>
              <a:rPr lang="en-US" sz="5283" dirty="0">
                <a:solidFill>
                  <a:srgbClr val="20AF19"/>
                </a:solidFill>
                <a:latin typeface="Noto Sans Bold"/>
              </a:rPr>
              <a:t> </a:t>
            </a:r>
            <a:r>
              <a:rPr lang="en-US" sz="5283" dirty="0" err="1">
                <a:solidFill>
                  <a:srgbClr val="20AF19"/>
                </a:solidFill>
                <a:latin typeface="Noto Sans Bold"/>
              </a:rPr>
              <a:t>xó</a:t>
            </a:r>
            <a:r>
              <a:rPr lang="en-US" sz="5283" dirty="0">
                <a:solidFill>
                  <a:srgbClr val="20AF19"/>
                </a:solidFill>
                <a:latin typeface="Noto Sans Bold"/>
              </a:rPr>
              <a:t> </a:t>
            </a:r>
            <a:r>
              <a:rPr lang="en-US" sz="5283" dirty="0" err="1">
                <a:solidFill>
                  <a:srgbClr val="20AF19"/>
                </a:solidFill>
                <a:latin typeface="Noto Sans Bold"/>
              </a:rPr>
              <a:t>nhà</a:t>
            </a:r>
            <a:endParaRPr lang="en-US" sz="5283" dirty="0">
              <a:solidFill>
                <a:srgbClr val="20AF19"/>
              </a:solidFill>
              <a:latin typeface="Noto Sans Bold"/>
            </a:endParaRPr>
          </a:p>
          <a:p>
            <a:pPr algn="l">
              <a:lnSpc>
                <a:spcPts val="7396"/>
              </a:lnSpc>
            </a:pPr>
            <a:r>
              <a:rPr lang="en-US" sz="5283" dirty="0" err="1">
                <a:solidFill>
                  <a:srgbClr val="20AF19"/>
                </a:solidFill>
                <a:latin typeface="Noto Sans Bold"/>
              </a:rPr>
              <a:t>Mời</a:t>
            </a:r>
            <a:r>
              <a:rPr lang="en-US" sz="5283" dirty="0">
                <a:solidFill>
                  <a:srgbClr val="20AF19"/>
                </a:solidFill>
                <a:latin typeface="Noto Sans Bold"/>
              </a:rPr>
              <a:t> </a:t>
            </a:r>
            <a:r>
              <a:rPr lang="en-US" sz="5283" dirty="0" err="1">
                <a:solidFill>
                  <a:srgbClr val="20AF19"/>
                </a:solidFill>
                <a:latin typeface="Noto Sans Bold"/>
              </a:rPr>
              <a:t>bạn</a:t>
            </a:r>
            <a:r>
              <a:rPr lang="en-US" sz="5283" dirty="0">
                <a:solidFill>
                  <a:srgbClr val="20AF19"/>
                </a:solidFill>
                <a:latin typeface="Noto Sans Bold"/>
              </a:rPr>
              <a:t> </a:t>
            </a:r>
            <a:r>
              <a:rPr lang="en-US" sz="5283" dirty="0" err="1">
                <a:solidFill>
                  <a:srgbClr val="20AF19"/>
                </a:solidFill>
                <a:latin typeface="Noto Sans Bold"/>
              </a:rPr>
              <a:t>gần</a:t>
            </a:r>
            <a:r>
              <a:rPr lang="en-US" sz="5283" dirty="0">
                <a:solidFill>
                  <a:srgbClr val="20AF19"/>
                </a:solidFill>
                <a:latin typeface="Noto Sans Bold"/>
              </a:rPr>
              <a:t> xa</a:t>
            </a:r>
          </a:p>
          <a:p>
            <a:pPr algn="l">
              <a:lnSpc>
                <a:spcPts val="7396"/>
              </a:lnSpc>
            </a:pPr>
            <a:r>
              <a:rPr lang="en-US" sz="5283" dirty="0" err="1">
                <a:solidFill>
                  <a:srgbClr val="20AF19"/>
                </a:solidFill>
                <a:latin typeface="Noto Sans Bold"/>
              </a:rPr>
              <a:t>Mỗi</a:t>
            </a:r>
            <a:r>
              <a:rPr lang="en-US" sz="5283" dirty="0">
                <a:solidFill>
                  <a:srgbClr val="20AF19"/>
                </a:solidFill>
                <a:latin typeface="Noto Sans Bold"/>
              </a:rPr>
              <a:t> </a:t>
            </a:r>
            <a:r>
              <a:rPr lang="en-US" sz="5283" dirty="0" err="1">
                <a:solidFill>
                  <a:srgbClr val="20AF19"/>
                </a:solidFill>
                <a:latin typeface="Noto Sans Bold"/>
              </a:rPr>
              <a:t>khi</a:t>
            </a:r>
            <a:r>
              <a:rPr lang="en-US" sz="5283" dirty="0">
                <a:solidFill>
                  <a:srgbClr val="20AF19"/>
                </a:solidFill>
                <a:latin typeface="Noto Sans Bold"/>
              </a:rPr>
              <a:t> </a:t>
            </a:r>
            <a:r>
              <a:rPr lang="en-US" sz="5283" dirty="0" err="1">
                <a:solidFill>
                  <a:srgbClr val="20AF19"/>
                </a:solidFill>
                <a:latin typeface="Noto Sans Bold"/>
              </a:rPr>
              <a:t>có</a:t>
            </a:r>
            <a:r>
              <a:rPr lang="en-US" sz="5283" dirty="0">
                <a:solidFill>
                  <a:srgbClr val="20AF19"/>
                </a:solidFill>
                <a:latin typeface="Noto Sans Bold"/>
              </a:rPr>
              <a:t> </a:t>
            </a:r>
            <a:r>
              <a:rPr lang="en-US" sz="5283" dirty="0" err="1">
                <a:solidFill>
                  <a:srgbClr val="20AF19"/>
                </a:solidFill>
                <a:latin typeface="Noto Sans Bold"/>
              </a:rPr>
              <a:t>rác</a:t>
            </a:r>
            <a:endParaRPr lang="en-US" sz="5283" dirty="0">
              <a:solidFill>
                <a:srgbClr val="20AF19"/>
              </a:solidFill>
              <a:latin typeface="Noto Sans Bold"/>
            </a:endParaRPr>
          </a:p>
          <a:p>
            <a:pPr algn="l">
              <a:lnSpc>
                <a:spcPts val="7396"/>
              </a:lnSpc>
            </a:pPr>
            <a:r>
              <a:rPr lang="en-US" sz="5283" dirty="0" err="1">
                <a:solidFill>
                  <a:srgbClr val="20AF19"/>
                </a:solidFill>
                <a:latin typeface="Noto Sans Bold"/>
              </a:rPr>
              <a:t>Mang</a:t>
            </a:r>
            <a:r>
              <a:rPr lang="en-US" sz="5283" dirty="0">
                <a:solidFill>
                  <a:srgbClr val="20AF19"/>
                </a:solidFill>
                <a:latin typeface="Noto Sans Bold"/>
              </a:rPr>
              <a:t> </a:t>
            </a:r>
            <a:r>
              <a:rPr lang="en-US" sz="5283" dirty="0" err="1">
                <a:solidFill>
                  <a:srgbClr val="20AF19"/>
                </a:solidFill>
                <a:latin typeface="Noto Sans Bold"/>
              </a:rPr>
              <a:t>đến</a:t>
            </a:r>
            <a:r>
              <a:rPr lang="en-US" sz="5283" dirty="0">
                <a:solidFill>
                  <a:srgbClr val="20AF19"/>
                </a:solidFill>
                <a:latin typeface="Noto Sans Bold"/>
              </a:rPr>
              <a:t> </a:t>
            </a:r>
            <a:r>
              <a:rPr lang="en-US" sz="5283" dirty="0" err="1">
                <a:solidFill>
                  <a:srgbClr val="20AF19"/>
                </a:solidFill>
                <a:latin typeface="Noto Sans Bold"/>
              </a:rPr>
              <a:t>cho</a:t>
            </a:r>
            <a:r>
              <a:rPr lang="en-US" sz="5283" dirty="0">
                <a:solidFill>
                  <a:srgbClr val="20AF19"/>
                </a:solidFill>
                <a:latin typeface="Noto Sans Bold"/>
              </a:rPr>
              <a:t> </a:t>
            </a:r>
            <a:r>
              <a:rPr lang="en-US" sz="5283" dirty="0" err="1">
                <a:solidFill>
                  <a:srgbClr val="20AF19"/>
                </a:solidFill>
                <a:latin typeface="Noto Sans Bold"/>
              </a:rPr>
              <a:t>tôi</a:t>
            </a:r>
            <a:endParaRPr lang="en-US" sz="5283" dirty="0">
              <a:solidFill>
                <a:srgbClr val="20AF19"/>
              </a:solidFill>
              <a:latin typeface="Noto Sans Bold"/>
            </a:endParaRPr>
          </a:p>
          <a:p>
            <a:pPr algn="l">
              <a:lnSpc>
                <a:spcPts val="7396"/>
              </a:lnSpc>
            </a:pPr>
            <a:r>
              <a:rPr lang="en-US" sz="5283" dirty="0" err="1">
                <a:solidFill>
                  <a:srgbClr val="20AF19"/>
                </a:solidFill>
                <a:latin typeface="Noto Sans Bold"/>
              </a:rPr>
              <a:t>Để</a:t>
            </a:r>
            <a:r>
              <a:rPr lang="en-US" sz="5283" dirty="0">
                <a:solidFill>
                  <a:srgbClr val="20AF19"/>
                </a:solidFill>
                <a:latin typeface="Noto Sans Bold"/>
              </a:rPr>
              <a:t> </a:t>
            </a:r>
            <a:r>
              <a:rPr lang="en-US" sz="5283" dirty="0" err="1">
                <a:solidFill>
                  <a:srgbClr val="20AF19"/>
                </a:solidFill>
                <a:latin typeface="Noto Sans Bold"/>
              </a:rPr>
              <a:t>nhà</a:t>
            </a:r>
            <a:r>
              <a:rPr lang="en-US" sz="5283" dirty="0">
                <a:solidFill>
                  <a:srgbClr val="20AF19"/>
                </a:solidFill>
                <a:latin typeface="Noto Sans Bold"/>
              </a:rPr>
              <a:t> </a:t>
            </a:r>
            <a:r>
              <a:rPr lang="en-US" sz="5283" dirty="0" err="1">
                <a:solidFill>
                  <a:srgbClr val="20AF19"/>
                </a:solidFill>
                <a:latin typeface="Noto Sans Bold"/>
              </a:rPr>
              <a:t>luôn</a:t>
            </a:r>
            <a:r>
              <a:rPr lang="en-US" sz="5283" dirty="0">
                <a:solidFill>
                  <a:srgbClr val="20AF19"/>
                </a:solidFill>
                <a:latin typeface="Noto Sans Bold"/>
              </a:rPr>
              <a:t> </a:t>
            </a:r>
            <a:r>
              <a:rPr lang="en-US" sz="5283" dirty="0" err="1">
                <a:solidFill>
                  <a:srgbClr val="20AF19"/>
                </a:solidFill>
                <a:latin typeface="Noto Sans Bold"/>
              </a:rPr>
              <a:t>sạch</a:t>
            </a:r>
            <a:endParaRPr lang="en-US" sz="5283" dirty="0">
              <a:solidFill>
                <a:srgbClr val="20AF19"/>
              </a:solidFill>
              <a:latin typeface="Noto Sans Bold"/>
            </a:endParaRP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Noto Sans Bold"/>
              </a:rPr>
              <a:t> </a:t>
            </a:r>
          </a:p>
          <a:p>
            <a:pPr algn="ctr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Noto Sans Bold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84DE4BB9-7C0B-A1ED-782B-6A2C927F60BA}"/>
              </a:ext>
            </a:extLst>
          </p:cNvPr>
          <p:cNvSpPr/>
          <p:nvPr/>
        </p:nvSpPr>
        <p:spPr>
          <a:xfrm rot="2395585">
            <a:off x="11279418" y="2487652"/>
            <a:ext cx="3813067" cy="4207522"/>
          </a:xfrm>
          <a:custGeom>
            <a:avLst/>
            <a:gdLst/>
            <a:ahLst/>
            <a:cxnLst/>
            <a:rect l="l" t="t" r="r" b="b"/>
            <a:pathLst>
              <a:path w="3813067" h="4207522">
                <a:moveTo>
                  <a:pt x="0" y="0"/>
                </a:moveTo>
                <a:lnTo>
                  <a:pt x="3813067" y="0"/>
                </a:lnTo>
                <a:lnTo>
                  <a:pt x="3813067" y="4207523"/>
                </a:lnTo>
                <a:lnTo>
                  <a:pt x="0" y="42075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" y="-952500"/>
            <a:ext cx="18176347" cy="11744220"/>
          </a:xfrm>
          <a:custGeom>
            <a:avLst/>
            <a:gdLst/>
            <a:ahLst/>
            <a:cxnLst/>
            <a:rect l="l" t="t" r="r" b="b"/>
            <a:pathLst>
              <a:path w="18361820" h="12233563">
                <a:moveTo>
                  <a:pt x="0" y="0"/>
                </a:moveTo>
                <a:lnTo>
                  <a:pt x="18361820" y="0"/>
                </a:lnTo>
                <a:lnTo>
                  <a:pt x="18361820" y="12233562"/>
                </a:lnTo>
                <a:lnTo>
                  <a:pt x="0" y="122335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84904" y="528670"/>
            <a:ext cx="8984463" cy="4110392"/>
          </a:xfrm>
          <a:custGeom>
            <a:avLst/>
            <a:gdLst/>
            <a:ahLst/>
            <a:cxnLst/>
            <a:rect l="l" t="t" r="r" b="b"/>
            <a:pathLst>
              <a:path w="8984463" h="4110392">
                <a:moveTo>
                  <a:pt x="0" y="0"/>
                </a:moveTo>
                <a:lnTo>
                  <a:pt x="8984463" y="0"/>
                </a:lnTo>
                <a:lnTo>
                  <a:pt x="8984463" y="4110392"/>
                </a:lnTo>
                <a:lnTo>
                  <a:pt x="0" y="41103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483735" y="2078406"/>
            <a:ext cx="7997726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5E17EB"/>
                </a:solidFill>
                <a:latin typeface="DejaVu Serif Bold"/>
              </a:rPr>
              <a:t>Bài</a:t>
            </a:r>
            <a:r>
              <a:rPr lang="en-US" sz="5199" dirty="0">
                <a:solidFill>
                  <a:srgbClr val="5E17EB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5E17EB"/>
                </a:solidFill>
                <a:latin typeface="DejaVu Serif Bold"/>
              </a:rPr>
              <a:t>thơ</a:t>
            </a:r>
            <a:r>
              <a:rPr lang="en-US" sz="5199" dirty="0">
                <a:solidFill>
                  <a:srgbClr val="5E17EB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5E17EB"/>
                </a:solidFill>
                <a:latin typeface="DejaVu Serif Bold"/>
              </a:rPr>
              <a:t>nói</a:t>
            </a:r>
            <a:r>
              <a:rPr lang="en-US" sz="5199" dirty="0">
                <a:solidFill>
                  <a:srgbClr val="5E17EB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5E17EB"/>
                </a:solidFill>
                <a:latin typeface="DejaVu Serif Bold"/>
              </a:rPr>
              <a:t>về</a:t>
            </a:r>
            <a:r>
              <a:rPr lang="en-US" sz="5199" dirty="0">
                <a:solidFill>
                  <a:srgbClr val="5E17EB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5E17EB"/>
                </a:solidFill>
                <a:latin typeface="DejaVu Serif Bold"/>
              </a:rPr>
              <a:t>cái</a:t>
            </a:r>
            <a:r>
              <a:rPr lang="en-US" sz="5199" dirty="0">
                <a:solidFill>
                  <a:srgbClr val="5E17EB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5E17EB"/>
                </a:solidFill>
                <a:latin typeface="DejaVu Serif Bold"/>
              </a:rPr>
              <a:t>gì</a:t>
            </a:r>
            <a:r>
              <a:rPr lang="en-US" sz="5199" dirty="0">
                <a:solidFill>
                  <a:srgbClr val="5E17EB"/>
                </a:solidFill>
                <a:latin typeface="DejaVu Serif Bold"/>
              </a:rPr>
              <a:t>? </a:t>
            </a:r>
          </a:p>
        </p:txBody>
      </p:sp>
      <p:pic>
        <p:nvPicPr>
          <p:cNvPr id="2052" name="Picture 4" descr="Thùng Rác Môi Trường Vector Có Bán Trên Thị Trường | Công cụ đồ họa AI Tải  xuống miễn phí - Pikbest">
            <a:extLst>
              <a:ext uri="{FF2B5EF4-FFF2-40B4-BE49-F238E27FC236}">
                <a16:creationId xmlns:a16="http://schemas.microsoft.com/office/drawing/2014/main" xmlns="" id="{B4038861-DC69-1AA6-A024-82EA8B3F9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810" y="190500"/>
            <a:ext cx="8490861" cy="849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723900"/>
            <a:ext cx="18288000" cy="11927724"/>
          </a:xfrm>
          <a:custGeom>
            <a:avLst/>
            <a:gdLst/>
            <a:ahLst/>
            <a:cxnLst/>
            <a:rect l="l" t="t" r="r" b="b"/>
            <a:pathLst>
              <a:path w="18361820" h="12233563">
                <a:moveTo>
                  <a:pt x="0" y="0"/>
                </a:moveTo>
                <a:lnTo>
                  <a:pt x="18361820" y="0"/>
                </a:lnTo>
                <a:lnTo>
                  <a:pt x="18361820" y="12233562"/>
                </a:lnTo>
                <a:lnTo>
                  <a:pt x="0" y="122335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43774" y="357528"/>
            <a:ext cx="7527497" cy="7000572"/>
          </a:xfrm>
          <a:custGeom>
            <a:avLst/>
            <a:gdLst/>
            <a:ahLst/>
            <a:cxnLst/>
            <a:rect l="l" t="t" r="r" b="b"/>
            <a:pathLst>
              <a:path w="7527497" h="7000572">
                <a:moveTo>
                  <a:pt x="0" y="0"/>
                </a:moveTo>
                <a:lnTo>
                  <a:pt x="7527497" y="0"/>
                </a:lnTo>
                <a:lnTo>
                  <a:pt x="7527497" y="7000572"/>
                </a:lnTo>
                <a:lnTo>
                  <a:pt x="0" y="70005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43774" y="4005871"/>
            <a:ext cx="7527497" cy="79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 dirty="0" err="1">
                <a:solidFill>
                  <a:srgbClr val="FF6782"/>
                </a:solidFill>
                <a:latin typeface="DejaVu Serif Bold"/>
              </a:rPr>
              <a:t>Nó</a:t>
            </a:r>
            <a:r>
              <a:rPr lang="en-US" sz="4700" dirty="0">
                <a:solidFill>
                  <a:srgbClr val="FF6782"/>
                </a:solidFill>
                <a:latin typeface="DejaVu Serif Bold"/>
              </a:rPr>
              <a:t> </a:t>
            </a:r>
            <a:r>
              <a:rPr lang="en-US" sz="4700" dirty="0" err="1">
                <a:solidFill>
                  <a:srgbClr val="FF6782"/>
                </a:solidFill>
                <a:latin typeface="DejaVu Serif Bold"/>
              </a:rPr>
              <a:t>được</a:t>
            </a:r>
            <a:r>
              <a:rPr lang="en-US" sz="4700" dirty="0">
                <a:solidFill>
                  <a:srgbClr val="FF6782"/>
                </a:solidFill>
                <a:latin typeface="DejaVu Serif Bold"/>
              </a:rPr>
              <a:t> </a:t>
            </a:r>
            <a:r>
              <a:rPr lang="en-US" sz="4700" dirty="0" err="1">
                <a:solidFill>
                  <a:srgbClr val="FF6782"/>
                </a:solidFill>
                <a:latin typeface="DejaVu Serif Bold"/>
              </a:rPr>
              <a:t>để</a:t>
            </a:r>
            <a:r>
              <a:rPr lang="en-US" sz="4700" dirty="0">
                <a:solidFill>
                  <a:srgbClr val="FF6782"/>
                </a:solidFill>
                <a:latin typeface="DejaVu Serif Bold"/>
              </a:rPr>
              <a:t> ở </a:t>
            </a:r>
            <a:r>
              <a:rPr lang="en-US" sz="4700" dirty="0" err="1">
                <a:solidFill>
                  <a:srgbClr val="FF6782"/>
                </a:solidFill>
                <a:latin typeface="DejaVu Serif Bold"/>
              </a:rPr>
              <a:t>đâu</a:t>
            </a:r>
            <a:r>
              <a:rPr lang="en-US" sz="4700" dirty="0">
                <a:solidFill>
                  <a:srgbClr val="FF6782"/>
                </a:solidFill>
                <a:latin typeface="DejaVu Serif Bold"/>
              </a:rPr>
              <a:t>?</a:t>
            </a:r>
          </a:p>
        </p:txBody>
      </p:sp>
      <p:pic>
        <p:nvPicPr>
          <p:cNvPr id="3074" name="Picture 2" descr="Lợi ích của thùng rác inox cho gia đình, văn phòng">
            <a:extLst>
              <a:ext uri="{FF2B5EF4-FFF2-40B4-BE49-F238E27FC236}">
                <a16:creationId xmlns:a16="http://schemas.microsoft.com/office/drawing/2014/main" xmlns="" id="{829E70C2-D049-F67C-3D0A-39EEE43CF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86013"/>
            <a:ext cx="7527496" cy="717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221" y="-1165904"/>
            <a:ext cx="18361820" cy="12233563"/>
          </a:xfrm>
          <a:custGeom>
            <a:avLst/>
            <a:gdLst/>
            <a:ahLst/>
            <a:cxnLst/>
            <a:rect l="l" t="t" r="r" b="b"/>
            <a:pathLst>
              <a:path w="18361820" h="12233563">
                <a:moveTo>
                  <a:pt x="0" y="0"/>
                </a:moveTo>
                <a:lnTo>
                  <a:pt x="18361820" y="0"/>
                </a:lnTo>
                <a:lnTo>
                  <a:pt x="18361820" y="12233562"/>
                </a:lnTo>
                <a:lnTo>
                  <a:pt x="0" y="122335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542072"/>
            <a:ext cx="5629912" cy="7252705"/>
          </a:xfrm>
          <a:custGeom>
            <a:avLst/>
            <a:gdLst/>
            <a:ahLst/>
            <a:cxnLst/>
            <a:rect l="l" t="t" r="r" b="b"/>
            <a:pathLst>
              <a:path w="5629912" h="7252705">
                <a:moveTo>
                  <a:pt x="0" y="0"/>
                </a:moveTo>
                <a:lnTo>
                  <a:pt x="5629912" y="0"/>
                </a:lnTo>
                <a:lnTo>
                  <a:pt x="5629912" y="7252705"/>
                </a:lnTo>
                <a:lnTo>
                  <a:pt x="0" y="72527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57571" y="2893768"/>
            <a:ext cx="4172170" cy="3062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dirty="0" err="1">
                <a:solidFill>
                  <a:srgbClr val="5E17EB"/>
                </a:solidFill>
                <a:latin typeface="DejaVu Serif Bold"/>
              </a:rPr>
              <a:t>Chiếc</a:t>
            </a:r>
            <a:r>
              <a:rPr lang="en-US" sz="4300" dirty="0">
                <a:solidFill>
                  <a:srgbClr val="5E17EB"/>
                </a:solidFill>
                <a:latin typeface="DejaVu Serif Bold"/>
              </a:rPr>
              <a:t> </a:t>
            </a:r>
            <a:r>
              <a:rPr lang="en-US" sz="4300" dirty="0" err="1">
                <a:solidFill>
                  <a:srgbClr val="5E17EB"/>
                </a:solidFill>
                <a:latin typeface="DejaVu Serif Bold"/>
              </a:rPr>
              <a:t>thùng</a:t>
            </a:r>
            <a:r>
              <a:rPr lang="en-US" sz="4300" dirty="0">
                <a:solidFill>
                  <a:srgbClr val="5E17EB"/>
                </a:solidFill>
                <a:latin typeface="DejaVu Serif Bold"/>
              </a:rPr>
              <a:t> </a:t>
            </a:r>
            <a:r>
              <a:rPr lang="en-US" sz="4300" dirty="0" err="1">
                <a:solidFill>
                  <a:srgbClr val="5E17EB"/>
                </a:solidFill>
                <a:latin typeface="DejaVu Serif Bold"/>
              </a:rPr>
              <a:t>rác</a:t>
            </a:r>
            <a:r>
              <a:rPr lang="en-US" sz="4300" dirty="0">
                <a:solidFill>
                  <a:srgbClr val="5E17EB"/>
                </a:solidFill>
                <a:latin typeface="DejaVu Serif Bold"/>
              </a:rPr>
              <a:t> </a:t>
            </a:r>
            <a:r>
              <a:rPr lang="en-US" sz="4300" dirty="0" err="1">
                <a:solidFill>
                  <a:srgbClr val="5E17EB"/>
                </a:solidFill>
                <a:latin typeface="DejaVu Serif Bold"/>
              </a:rPr>
              <a:t>đó</a:t>
            </a:r>
            <a:r>
              <a:rPr lang="en-US" sz="4300" dirty="0">
                <a:solidFill>
                  <a:srgbClr val="5E17EB"/>
                </a:solidFill>
                <a:latin typeface="DejaVu Serif Bold"/>
              </a:rPr>
              <a:t> </a:t>
            </a:r>
            <a:r>
              <a:rPr lang="en-US" sz="4300" dirty="0" err="1">
                <a:solidFill>
                  <a:srgbClr val="5E17EB"/>
                </a:solidFill>
                <a:latin typeface="DejaVu Serif Bold"/>
              </a:rPr>
              <a:t>đã</a:t>
            </a:r>
            <a:r>
              <a:rPr lang="en-US" sz="4300" dirty="0">
                <a:solidFill>
                  <a:srgbClr val="5E17EB"/>
                </a:solidFill>
                <a:latin typeface="DejaVu Serif Bold"/>
              </a:rPr>
              <a:t> </a:t>
            </a:r>
            <a:r>
              <a:rPr lang="en-US" sz="4300" dirty="0" err="1">
                <a:solidFill>
                  <a:srgbClr val="5E17EB"/>
                </a:solidFill>
                <a:latin typeface="DejaVu Serif Bold"/>
              </a:rPr>
              <a:t>nhắn</a:t>
            </a:r>
            <a:r>
              <a:rPr lang="en-US" sz="4300" dirty="0">
                <a:solidFill>
                  <a:srgbClr val="5E17EB"/>
                </a:solidFill>
                <a:latin typeface="DejaVu Serif Bold"/>
              </a:rPr>
              <a:t> </a:t>
            </a:r>
            <a:r>
              <a:rPr lang="en-US" sz="4300" dirty="0" err="1">
                <a:solidFill>
                  <a:srgbClr val="5E17EB"/>
                </a:solidFill>
                <a:latin typeface="DejaVu Serif Bold"/>
              </a:rPr>
              <a:t>gì</a:t>
            </a:r>
            <a:r>
              <a:rPr lang="en-US" sz="4300" dirty="0">
                <a:solidFill>
                  <a:srgbClr val="5E17EB"/>
                </a:solidFill>
                <a:latin typeface="DejaVu Serif Bold"/>
              </a:rPr>
              <a:t> </a:t>
            </a:r>
            <a:r>
              <a:rPr lang="en-US" sz="4300" dirty="0" err="1">
                <a:solidFill>
                  <a:srgbClr val="5E17EB"/>
                </a:solidFill>
                <a:latin typeface="DejaVu Serif Bold"/>
              </a:rPr>
              <a:t>với</a:t>
            </a:r>
            <a:r>
              <a:rPr lang="en-US" sz="4300" dirty="0">
                <a:solidFill>
                  <a:srgbClr val="5E17EB"/>
                </a:solidFill>
                <a:latin typeface="DejaVu Serif Bold"/>
              </a:rPr>
              <a:t> </a:t>
            </a:r>
            <a:r>
              <a:rPr lang="en-US" sz="4300" dirty="0" err="1">
                <a:solidFill>
                  <a:srgbClr val="5E17EB"/>
                </a:solidFill>
                <a:latin typeface="DejaVu Serif Bold"/>
              </a:rPr>
              <a:t>các</a:t>
            </a:r>
            <a:r>
              <a:rPr lang="en-US" sz="4300" dirty="0">
                <a:solidFill>
                  <a:srgbClr val="5E17EB"/>
                </a:solidFill>
                <a:latin typeface="DejaVu Serif Bold"/>
              </a:rPr>
              <a:t> </a:t>
            </a:r>
            <a:r>
              <a:rPr lang="en-US" sz="4300" dirty="0" err="1">
                <a:solidFill>
                  <a:srgbClr val="5E17EB"/>
                </a:solidFill>
                <a:latin typeface="DejaVu Serif Bold"/>
              </a:rPr>
              <a:t>bạn</a:t>
            </a:r>
            <a:r>
              <a:rPr lang="en-US" sz="4300" dirty="0">
                <a:solidFill>
                  <a:srgbClr val="5E17EB"/>
                </a:solidFill>
                <a:latin typeface="DejaVu Serif Bold"/>
              </a:rPr>
              <a:t> </a:t>
            </a:r>
          </a:p>
        </p:txBody>
      </p:sp>
      <p:pic>
        <p:nvPicPr>
          <p:cNvPr id="4098" name="Picture 2" descr="Các vị trí đặt thùng rác trong nhà xua mất tài khí, nên đặt ở đâu?">
            <a:extLst>
              <a:ext uri="{FF2B5EF4-FFF2-40B4-BE49-F238E27FC236}">
                <a16:creationId xmlns:a16="http://schemas.microsoft.com/office/drawing/2014/main" xmlns="" id="{03B75E8F-F97A-5351-095F-67D962789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131" y="358424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8321" y="-1168482"/>
            <a:ext cx="19789962" cy="12369491"/>
          </a:xfrm>
          <a:custGeom>
            <a:avLst/>
            <a:gdLst/>
            <a:ahLst/>
            <a:cxnLst/>
            <a:rect l="l" t="t" r="r" b="b"/>
            <a:pathLst>
              <a:path w="18361820" h="12233563">
                <a:moveTo>
                  <a:pt x="0" y="0"/>
                </a:moveTo>
                <a:lnTo>
                  <a:pt x="18361820" y="0"/>
                </a:lnTo>
                <a:lnTo>
                  <a:pt x="18361820" y="12233562"/>
                </a:lnTo>
                <a:lnTo>
                  <a:pt x="0" y="122335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4405" y="836077"/>
            <a:ext cx="5972397" cy="6260118"/>
          </a:xfrm>
          <a:custGeom>
            <a:avLst/>
            <a:gdLst/>
            <a:ahLst/>
            <a:cxnLst/>
            <a:rect l="l" t="t" r="r" b="b"/>
            <a:pathLst>
              <a:path w="5972397" h="6260118">
                <a:moveTo>
                  <a:pt x="0" y="0"/>
                </a:moveTo>
                <a:lnTo>
                  <a:pt x="5972397" y="0"/>
                </a:lnTo>
                <a:lnTo>
                  <a:pt x="5972397" y="6260118"/>
                </a:lnTo>
                <a:lnTo>
                  <a:pt x="0" y="62601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57571" y="2568742"/>
            <a:ext cx="4172170" cy="3062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dirty="0" err="1">
                <a:solidFill>
                  <a:srgbClr val="5E17EB"/>
                </a:solidFill>
                <a:latin typeface="DejaVu Serif Bold"/>
              </a:rPr>
              <a:t>Rác</a:t>
            </a:r>
            <a:r>
              <a:rPr lang="en-US" sz="4300" dirty="0">
                <a:solidFill>
                  <a:srgbClr val="5E17EB"/>
                </a:solidFill>
                <a:latin typeface="DejaVu Serif Bold"/>
              </a:rPr>
              <a:t> </a:t>
            </a:r>
            <a:r>
              <a:rPr lang="en-US" sz="4300" dirty="0" err="1">
                <a:solidFill>
                  <a:srgbClr val="5E17EB"/>
                </a:solidFill>
                <a:latin typeface="DejaVu Serif Bold"/>
              </a:rPr>
              <a:t>mang</a:t>
            </a:r>
            <a:r>
              <a:rPr lang="en-US" sz="4300" dirty="0">
                <a:solidFill>
                  <a:srgbClr val="5E17EB"/>
                </a:solidFill>
                <a:latin typeface="DejaVu Serif Bold"/>
              </a:rPr>
              <a:t> </a:t>
            </a:r>
            <a:r>
              <a:rPr lang="en-US" sz="4300" dirty="0" err="1">
                <a:solidFill>
                  <a:srgbClr val="5E17EB"/>
                </a:solidFill>
                <a:latin typeface="DejaVu Serif Bold"/>
              </a:rPr>
              <a:t>đến</a:t>
            </a:r>
            <a:r>
              <a:rPr lang="en-US" sz="4300" dirty="0">
                <a:solidFill>
                  <a:srgbClr val="5E17EB"/>
                </a:solidFill>
                <a:latin typeface="DejaVu Serif Bold"/>
              </a:rPr>
              <a:t> </a:t>
            </a:r>
            <a:r>
              <a:rPr lang="en-US" sz="4300" dirty="0" err="1">
                <a:solidFill>
                  <a:srgbClr val="5E17EB"/>
                </a:solidFill>
                <a:latin typeface="DejaVu Serif Bold"/>
              </a:rPr>
              <a:t>bỏ</a:t>
            </a:r>
            <a:r>
              <a:rPr lang="en-US" sz="4300" dirty="0">
                <a:solidFill>
                  <a:srgbClr val="5E17EB"/>
                </a:solidFill>
                <a:latin typeface="DejaVu Serif Bold"/>
              </a:rPr>
              <a:t> </a:t>
            </a:r>
            <a:r>
              <a:rPr lang="en-US" sz="4300" dirty="0" err="1">
                <a:solidFill>
                  <a:srgbClr val="5E17EB"/>
                </a:solidFill>
                <a:latin typeface="DejaVu Serif Bold"/>
              </a:rPr>
              <a:t>vào</a:t>
            </a:r>
            <a:r>
              <a:rPr lang="en-US" sz="4300" dirty="0">
                <a:solidFill>
                  <a:srgbClr val="5E17EB"/>
                </a:solidFill>
                <a:latin typeface="DejaVu Serif Bold"/>
              </a:rPr>
              <a:t> </a:t>
            </a:r>
            <a:r>
              <a:rPr lang="en-US" sz="4300" dirty="0" err="1">
                <a:solidFill>
                  <a:srgbClr val="5E17EB"/>
                </a:solidFill>
                <a:latin typeface="DejaVu Serif Bold"/>
              </a:rPr>
              <a:t>thùng</a:t>
            </a:r>
            <a:r>
              <a:rPr lang="en-US" sz="4300" dirty="0">
                <a:solidFill>
                  <a:srgbClr val="5E17EB"/>
                </a:solidFill>
                <a:latin typeface="DejaVu Serif Bold"/>
              </a:rPr>
              <a:t> </a:t>
            </a:r>
            <a:r>
              <a:rPr lang="en-US" sz="4300" dirty="0" err="1">
                <a:solidFill>
                  <a:srgbClr val="5E17EB"/>
                </a:solidFill>
                <a:latin typeface="DejaVu Serif Bold"/>
              </a:rPr>
              <a:t>để</a:t>
            </a:r>
            <a:r>
              <a:rPr lang="en-US" sz="4300" dirty="0">
                <a:solidFill>
                  <a:srgbClr val="5E17EB"/>
                </a:solidFill>
                <a:latin typeface="DejaVu Serif Bold"/>
              </a:rPr>
              <a:t> </a:t>
            </a:r>
            <a:r>
              <a:rPr lang="en-US" sz="4300" dirty="0" err="1">
                <a:solidFill>
                  <a:srgbClr val="5E17EB"/>
                </a:solidFill>
                <a:latin typeface="DejaVu Serif Bold"/>
              </a:rPr>
              <a:t>làm</a:t>
            </a:r>
            <a:r>
              <a:rPr lang="en-US" sz="4300" dirty="0">
                <a:solidFill>
                  <a:srgbClr val="5E17EB"/>
                </a:solidFill>
                <a:latin typeface="DejaVu Serif Bold"/>
              </a:rPr>
              <a:t> </a:t>
            </a:r>
            <a:r>
              <a:rPr lang="en-US" sz="4300" dirty="0" err="1">
                <a:solidFill>
                  <a:srgbClr val="5E17EB"/>
                </a:solidFill>
                <a:latin typeface="DejaVu Serif Bold"/>
              </a:rPr>
              <a:t>gì</a:t>
            </a:r>
            <a:r>
              <a:rPr lang="en-US" sz="4300" dirty="0">
                <a:solidFill>
                  <a:srgbClr val="5E17EB"/>
                </a:solidFill>
                <a:latin typeface="DejaVu Serif Bold"/>
              </a:rPr>
              <a:t> ?</a:t>
            </a:r>
          </a:p>
        </p:txBody>
      </p:sp>
      <p:pic>
        <p:nvPicPr>
          <p:cNvPr id="5122" name="Picture 2" descr="Hình ảnh Vào Thùng Rác PNG, Vector, PSD, và biểu tượng để tải về miễn phí |  pngtree">
            <a:extLst>
              <a:ext uri="{FF2B5EF4-FFF2-40B4-BE49-F238E27FC236}">
                <a16:creationId xmlns:a16="http://schemas.microsoft.com/office/drawing/2014/main" xmlns="" id="{20B23033-568F-26DB-93CF-0FEEDAA54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3056" l="7222" r="94167">
                        <a14:foregroundMark x1="20278" y1="6667" x2="33889" y2="93333"/>
                        <a14:foregroundMark x1="33611" y1="60278" x2="35000" y2="83611"/>
                        <a14:foregroundMark x1="32222" y1="81111" x2="31111" y2="90833"/>
                        <a14:foregroundMark x1="31111" y1="90833" x2="30833" y2="91389"/>
                        <a14:foregroundMark x1="68333" y1="64722" x2="80556" y2="79722"/>
                        <a14:foregroundMark x1="80556" y1="79722" x2="80556" y2="79722"/>
                        <a14:foregroundMark x1="74722" y1="68611" x2="76667" y2="73611"/>
                        <a14:foregroundMark x1="79167" y1="71944" x2="79444" y2="78889"/>
                        <a14:foregroundMark x1="91111" y1="42222" x2="90278" y2="62778"/>
                        <a14:foregroundMark x1="90278" y1="62778" x2="90000" y2="63056"/>
                        <a14:foregroundMark x1="94444" y1="49444" x2="93333" y2="50000"/>
                        <a14:foregroundMark x1="27500" y1="8333" x2="33611" y2="33611"/>
                        <a14:foregroundMark x1="33611" y1="33611" x2="33889" y2="41111"/>
                        <a14:foregroundMark x1="33333" y1="25833" x2="38611" y2="30556"/>
                        <a14:foregroundMark x1="51389" y1="41667" x2="50556" y2="47500"/>
                        <a14:foregroundMark x1="52222" y1="42778" x2="53611" y2="47500"/>
                        <a14:foregroundMark x1="48056" y1="43611" x2="36111" y2="50833"/>
                        <a14:foregroundMark x1="35556" y1="48889" x2="43056" y2="51111"/>
                        <a14:foregroundMark x1="20000" y1="14444" x2="10278" y2="32778"/>
                        <a14:foregroundMark x1="10278" y1="32778" x2="8889" y2="38056"/>
                        <a14:foregroundMark x1="12778" y1="16111" x2="7500" y2="27778"/>
                        <a14:foregroundMark x1="7500" y1="27778" x2="7222" y2="2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257300"/>
            <a:ext cx="5562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133402"/>
            <a:ext cx="18361820" cy="12233563"/>
          </a:xfrm>
          <a:custGeom>
            <a:avLst/>
            <a:gdLst/>
            <a:ahLst/>
            <a:cxnLst/>
            <a:rect l="l" t="t" r="r" b="b"/>
            <a:pathLst>
              <a:path w="18361820" h="12233563">
                <a:moveTo>
                  <a:pt x="0" y="0"/>
                </a:moveTo>
                <a:lnTo>
                  <a:pt x="18361820" y="0"/>
                </a:lnTo>
                <a:lnTo>
                  <a:pt x="18361820" y="12233563"/>
                </a:lnTo>
                <a:lnTo>
                  <a:pt x="0" y="122335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28716" y="1295753"/>
            <a:ext cx="8352194" cy="5522888"/>
          </a:xfrm>
          <a:custGeom>
            <a:avLst/>
            <a:gdLst/>
            <a:ahLst/>
            <a:cxnLst/>
            <a:rect l="l" t="t" r="r" b="b"/>
            <a:pathLst>
              <a:path w="8352194" h="5522888">
                <a:moveTo>
                  <a:pt x="0" y="0"/>
                </a:moveTo>
                <a:lnTo>
                  <a:pt x="8352194" y="0"/>
                </a:lnTo>
                <a:lnTo>
                  <a:pt x="8352194" y="5522888"/>
                </a:lnTo>
                <a:lnTo>
                  <a:pt x="0" y="55228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641219" y="2700105"/>
            <a:ext cx="6733119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5E17EB"/>
                </a:solidFill>
                <a:latin typeface="Noto Sans Bold"/>
              </a:rPr>
              <a:t>Bé</a:t>
            </a:r>
            <a:r>
              <a:rPr lang="en-US" sz="9200" dirty="0">
                <a:solidFill>
                  <a:srgbClr val="5E17EB"/>
                </a:solidFill>
                <a:latin typeface="Noto Sans Bold"/>
              </a:rPr>
              <a:t> </a:t>
            </a:r>
            <a:r>
              <a:rPr lang="en-US" sz="9200" dirty="0" err="1">
                <a:solidFill>
                  <a:srgbClr val="5E17EB"/>
                </a:solidFill>
                <a:latin typeface="Noto Sans Bold"/>
              </a:rPr>
              <a:t>đọc</a:t>
            </a:r>
            <a:r>
              <a:rPr lang="en-US" sz="9200" dirty="0">
                <a:solidFill>
                  <a:srgbClr val="5E17EB"/>
                </a:solidFill>
                <a:latin typeface="Noto Sans Bold"/>
              </a:rPr>
              <a:t> </a:t>
            </a:r>
            <a:r>
              <a:rPr lang="en-US" sz="9200" dirty="0" err="1">
                <a:solidFill>
                  <a:srgbClr val="5E17EB"/>
                </a:solidFill>
                <a:latin typeface="Noto Sans Bold"/>
              </a:rPr>
              <a:t>thơ</a:t>
            </a:r>
            <a:endParaRPr lang="en-US" sz="9200" dirty="0">
              <a:solidFill>
                <a:srgbClr val="5E17EB"/>
              </a:solidFill>
              <a:latin typeface="Noto Sans Bold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78</Words>
  <Application>Microsoft Office PowerPoint</Application>
  <PresentationFormat>Custom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Noto Sans Bold</vt:lpstr>
      <vt:lpstr>DejaVu Serif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thơ: Tôi là thùng rác</dc:title>
  <dc:creator>NhatNamPC</dc:creator>
  <cp:lastModifiedBy>Windows User</cp:lastModifiedBy>
  <cp:revision>3</cp:revision>
  <dcterms:created xsi:type="dcterms:W3CDTF">2006-08-16T00:00:00Z</dcterms:created>
  <dcterms:modified xsi:type="dcterms:W3CDTF">2024-08-09T02:13:56Z</dcterms:modified>
  <dc:identifier>DAGEsmnoIzE</dc:identifier>
</cp:coreProperties>
</file>