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6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2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8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0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7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7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6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385D-4CE3-4398-9A6D-B8AB1F2BB8E1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66EA-E04B-4C38-82ED-3E318E11B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3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98105" y="341888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UỶ BAN NHÂN DÂN </a:t>
            </a:r>
            <a:r>
              <a:rPr lang="vi-VN" b="1" dirty="0">
                <a:solidFill>
                  <a:srgbClr val="0070C0"/>
                </a:solidFill>
              </a:rPr>
              <a:t>QUẬN LONG BIÊN</a:t>
            </a:r>
          </a:p>
          <a:p>
            <a:pPr algn="ctr"/>
            <a:r>
              <a:rPr lang="vi-VN" b="1" dirty="0">
                <a:solidFill>
                  <a:srgbClr val="0070C0"/>
                </a:solidFill>
              </a:rPr>
              <a:t>TRƯỜNG MẦM NON </a:t>
            </a:r>
            <a:r>
              <a:rPr lang="en-US" b="1" dirty="0">
                <a:solidFill>
                  <a:srgbClr val="0070C0"/>
                </a:solidFill>
              </a:rPr>
              <a:t>TÂN MAI</a:t>
            </a:r>
            <a:endParaRPr lang="vi-VN" b="1" dirty="0">
              <a:solidFill>
                <a:srgbClr val="0070C0"/>
              </a:solidFill>
            </a:endParaRPr>
          </a:p>
          <a:p>
            <a:endParaRPr lang="vi-VN" b="1" dirty="0">
              <a:solidFill>
                <a:srgbClr val="0070C0"/>
              </a:solidFill>
            </a:endParaRPr>
          </a:p>
          <a:p>
            <a:endParaRPr lang="vi-VN" b="1" dirty="0">
              <a:solidFill>
                <a:srgbClr val="0070C0"/>
              </a:solidFill>
            </a:endParaRPr>
          </a:p>
          <a:p>
            <a:r>
              <a:rPr lang="vi-VN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2006" y="4003276"/>
            <a:ext cx="7303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85900">
              <a:spcAft>
                <a:spcPts val="0"/>
              </a:spcAft>
            </a:pPr>
            <a:r>
              <a:rPr lang="nl-NL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 tài: Dạy trẻ đọc thơ Bài thơ: “ Ong và bướm”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485900">
              <a:spcAft>
                <a:spcPts val="0"/>
              </a:spcAft>
            </a:pPr>
            <a:r>
              <a:rPr lang="nl-NL" sz="20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Lứa tuổi: MGN B1</a:t>
            </a:r>
            <a:endParaRPr lang="en-US" sz="2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63395" y="5813466"/>
            <a:ext cx="26933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2024 - 2025</a:t>
            </a: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430" y="29458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 ÁN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NGÔN NGỮ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11D242-094A-43E7-A538-F86CC5E5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67" y="1051271"/>
            <a:ext cx="1752381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6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3C57A-3799-474E-8E0E-E48C6FAA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6401A2-4428-4A4B-A5B7-C57F4CEA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iaConBuomVang-XuanMai_rc6r">
            <a:hlinkClick r:id="" action="ppaction://media"/>
            <a:extLst>
              <a:ext uri="{FF2B5EF4-FFF2-40B4-BE49-F238E27FC236}">
                <a16:creationId xmlns:a16="http://schemas.microsoft.com/office/drawing/2014/main" xmlns="" id="{B3588F5B-3B04-4D2C-B24A-E728E2F036B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4631" y="3491680"/>
            <a:ext cx="609600" cy="6096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B83795-8F63-4565-8BAC-F8999E39CF44}"/>
              </a:ext>
            </a:extLst>
          </p:cNvPr>
          <p:cNvSpPr/>
          <p:nvPr/>
        </p:nvSpPr>
        <p:spPr>
          <a:xfrm>
            <a:off x="2815526" y="1027905"/>
            <a:ext cx="7118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b</a:t>
            </a:r>
            <a:r>
              <a:rPr lang="vi-VN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sz="32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3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é đọc bài thơ &quot;Ong và Bướ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0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ong và bướm cô đ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33508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166" y="472699"/>
            <a:ext cx="1245870" cy="109191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7F3D65-3F51-4F21-BBA2-07E2C8BC7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75" y="255170"/>
            <a:ext cx="1332661" cy="13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é đọc bài thơ &quot;Ong và Bướm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át ong và bướ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57</Words>
  <Application>Microsoft Office PowerPoint</Application>
  <PresentationFormat>Custom</PresentationFormat>
  <Paragraphs>12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</cp:revision>
  <dcterms:created xsi:type="dcterms:W3CDTF">2022-10-08T14:52:57Z</dcterms:created>
  <dcterms:modified xsi:type="dcterms:W3CDTF">2024-12-07T09:16:32Z</dcterms:modified>
</cp:coreProperties>
</file>