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8288000" cy="10287000"/>
  <p:notesSz cx="6858000" cy="9144000"/>
  <p:embeddedFontLst>
    <p:embeddedFont>
      <p:font typeface="DejaVu Serif Bold" charset="0"/>
      <p:regular r:id="rId10"/>
    </p:embeddedFont>
    <p:embeddedFont>
      <p:font typeface="Noto Sans Bold" charset="0"/>
      <p:regular r:id="rId11"/>
    </p:embeddedFont>
    <p:embeddedFont>
      <p:font typeface="Calibri" pitchFamily="34" charset="0"/>
      <p:regular r:id="rId12"/>
      <p:bold r:id="rId13"/>
      <p:italic r:id="rId14"/>
      <p:boldItalic r:id="rId1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>
        <p:scale>
          <a:sx n="60" d="100"/>
          <a:sy n="60" d="100"/>
        </p:scale>
        <p:origin x="-390" y="-3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4.fntdata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3.fntdata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2.fntdata"/><Relationship Id="rId5" Type="http://schemas.openxmlformats.org/officeDocument/2006/relationships/slide" Target="slides/slide4.xml"/><Relationship Id="rId15" Type="http://schemas.openxmlformats.org/officeDocument/2006/relationships/font" Target="fonts/font6.fntdata"/><Relationship Id="rId10" Type="http://schemas.openxmlformats.org/officeDocument/2006/relationships/font" Target="fonts/font1.fntdata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5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FHe2EB9o3HA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6666" b="-16666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554182" y="1018540"/>
            <a:ext cx="10425545" cy="22429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203"/>
              </a:lnSpc>
            </a:pPr>
            <a:r>
              <a:rPr lang="en-US" sz="5199" dirty="0" err="1">
                <a:solidFill>
                  <a:srgbClr val="FFFFFF"/>
                </a:solidFill>
                <a:latin typeface="DejaVu Serif Bold"/>
              </a:rPr>
              <a:t>Làm</a:t>
            </a:r>
            <a:r>
              <a:rPr lang="en-US" sz="5199" dirty="0">
                <a:solidFill>
                  <a:srgbClr val="FFFFFF"/>
                </a:solidFill>
                <a:latin typeface="DejaVu Serif Bold"/>
              </a:rPr>
              <a:t> </a:t>
            </a:r>
            <a:r>
              <a:rPr lang="en-US" sz="5199" dirty="0" err="1">
                <a:solidFill>
                  <a:srgbClr val="FFFFFF"/>
                </a:solidFill>
                <a:latin typeface="DejaVu Serif Bold"/>
              </a:rPr>
              <a:t>cây</a:t>
            </a:r>
            <a:r>
              <a:rPr lang="en-US" sz="5199" dirty="0">
                <a:solidFill>
                  <a:srgbClr val="FFFFFF"/>
                </a:solidFill>
                <a:latin typeface="DejaVu Serif Bold"/>
              </a:rPr>
              <a:t> </a:t>
            </a:r>
            <a:r>
              <a:rPr lang="en-US" sz="5199" dirty="0" err="1">
                <a:solidFill>
                  <a:srgbClr val="FFFFFF"/>
                </a:solidFill>
                <a:latin typeface="DejaVu Serif Bold"/>
              </a:rPr>
              <a:t>bằng</a:t>
            </a:r>
            <a:r>
              <a:rPr lang="en-US" sz="5199" dirty="0">
                <a:solidFill>
                  <a:srgbClr val="FFFFFF"/>
                </a:solidFill>
                <a:latin typeface="DejaVu Serif Bold"/>
              </a:rPr>
              <a:t> chai </a:t>
            </a:r>
            <a:r>
              <a:rPr lang="en-US" sz="5199" dirty="0" err="1">
                <a:solidFill>
                  <a:srgbClr val="FFFFFF"/>
                </a:solidFill>
                <a:latin typeface="DejaVu Serif Bold"/>
              </a:rPr>
              <a:t>nhựa</a:t>
            </a:r>
            <a:r>
              <a:rPr lang="en-US" sz="5199" dirty="0">
                <a:solidFill>
                  <a:srgbClr val="FFFFFF"/>
                </a:solidFill>
                <a:latin typeface="DejaVu Serif Bold"/>
              </a:rPr>
              <a:t> (</a:t>
            </a:r>
            <a:r>
              <a:rPr lang="en-US" sz="5199" dirty="0" err="1">
                <a:solidFill>
                  <a:srgbClr val="FFFFFF"/>
                </a:solidFill>
                <a:latin typeface="DejaVu Serif Bold"/>
              </a:rPr>
              <a:t>cây</a:t>
            </a:r>
            <a:r>
              <a:rPr lang="en-US" sz="5199" dirty="0">
                <a:solidFill>
                  <a:srgbClr val="FFFFFF"/>
                </a:solidFill>
                <a:latin typeface="DejaVu Serif Bold"/>
              </a:rPr>
              <a:t> </a:t>
            </a:r>
            <a:r>
              <a:rPr lang="en-US" sz="5199" dirty="0" err="1">
                <a:solidFill>
                  <a:srgbClr val="FFFFFF"/>
                </a:solidFill>
                <a:latin typeface="DejaVu Serif Bold"/>
              </a:rPr>
              <a:t>thông</a:t>
            </a:r>
            <a:r>
              <a:rPr lang="en-US" sz="5199" dirty="0">
                <a:solidFill>
                  <a:srgbClr val="FFFFFF"/>
                </a:solidFill>
                <a:latin typeface="DejaVu Serif Bold"/>
              </a:rPr>
              <a:t>, </a:t>
            </a:r>
            <a:r>
              <a:rPr lang="en-US" sz="5199" dirty="0" err="1">
                <a:solidFill>
                  <a:srgbClr val="FFFFFF"/>
                </a:solidFill>
                <a:latin typeface="DejaVu Serif Bold"/>
              </a:rPr>
              <a:t>cây</a:t>
            </a:r>
            <a:r>
              <a:rPr lang="en-US" sz="5199" dirty="0">
                <a:solidFill>
                  <a:srgbClr val="FFFFFF"/>
                </a:solidFill>
                <a:latin typeface="DejaVu Serif Bold"/>
              </a:rPr>
              <a:t> </a:t>
            </a:r>
            <a:r>
              <a:rPr lang="en-US" sz="5199" dirty="0" err="1">
                <a:solidFill>
                  <a:srgbClr val="FFFFFF"/>
                </a:solidFill>
                <a:latin typeface="DejaVu Serif Bold"/>
              </a:rPr>
              <a:t>xương</a:t>
            </a:r>
            <a:r>
              <a:rPr lang="en-US" sz="5199" dirty="0">
                <a:solidFill>
                  <a:srgbClr val="FFFFFF"/>
                </a:solidFill>
                <a:latin typeface="DejaVu Serif Bold"/>
              </a:rPr>
              <a:t> </a:t>
            </a:r>
            <a:r>
              <a:rPr lang="en-US" sz="5199" dirty="0" err="1">
                <a:solidFill>
                  <a:srgbClr val="FFFFFF"/>
                </a:solidFill>
                <a:latin typeface="DejaVu Serif Bold"/>
              </a:rPr>
              <a:t>rồng</a:t>
            </a:r>
            <a:r>
              <a:rPr lang="en-US" sz="5199" dirty="0">
                <a:solidFill>
                  <a:srgbClr val="FFFFFF"/>
                </a:solidFill>
                <a:latin typeface="DejaVu Serif Bold"/>
              </a:rPr>
              <a:t>)</a:t>
            </a:r>
          </a:p>
        </p:txBody>
      </p:sp>
    </p:spTree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603760" cy="10799625"/>
          </a:xfrm>
          <a:custGeom>
            <a:avLst/>
            <a:gdLst/>
            <a:ahLst/>
            <a:cxnLst/>
            <a:rect l="l" t="t" r="r" b="b"/>
            <a:pathLst>
              <a:path w="18603760" h="10799625">
                <a:moveTo>
                  <a:pt x="0" y="0"/>
                </a:moveTo>
                <a:lnTo>
                  <a:pt x="18603760" y="0"/>
                </a:lnTo>
                <a:lnTo>
                  <a:pt x="18603760" y="10799625"/>
                </a:lnTo>
                <a:lnTo>
                  <a:pt x="0" y="1079962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492" b="-7492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524396" y="1139767"/>
            <a:ext cx="7548860" cy="18395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u="sng">
                <a:solidFill>
                  <a:srgbClr val="FFFFFF"/>
                </a:solidFill>
                <a:latin typeface="DejaVu Serif Bold"/>
                <a:hlinkClick r:id="rId3" tooltip="https://www.youtube.com/watch?v=FHe2EB9o3HA"/>
              </a:rPr>
              <a:t>Cùng quan sát video</a:t>
            </a:r>
          </a:p>
          <a:p>
            <a:pPr algn="ctr">
              <a:lnSpc>
                <a:spcPts val="7279"/>
              </a:lnSpc>
            </a:pPr>
            <a:r>
              <a:rPr lang="en-US" sz="5199" u="sng">
                <a:solidFill>
                  <a:srgbClr val="FFFFFF"/>
                </a:solidFill>
                <a:latin typeface="DejaVu Serif Bold"/>
                <a:hlinkClick r:id="rId3" tooltip="https://www.youtube.com/watch?v=FHe2EB9o3HA"/>
              </a:rPr>
              <a:t>và suy ngẫm</a:t>
            </a:r>
          </a:p>
        </p:txBody>
      </p:sp>
    </p:spTree>
  </p:cSld>
  <p:clrMapOvr>
    <a:masterClrMapping/>
  </p:clrMapOvr>
  <p:transition spd="slow">
    <p:randomBar dir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333" b="-9333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0" y="3495040"/>
            <a:ext cx="18288000" cy="27730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5E17EB"/>
                </a:solidFill>
                <a:latin typeface="DejaVu Serif Bold"/>
              </a:rPr>
              <a:t>Rác thải nhựa có ảnh hưởng tới môi trường sống của chúng ta như thế nào?</a:t>
            </a:r>
          </a:p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5E17EB"/>
                </a:solidFill>
                <a:latin typeface="DejaVu Serif Bold"/>
              </a:rPr>
              <a:t>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9198936" cy="11499009"/>
          </a:xfrm>
          <a:custGeom>
            <a:avLst/>
            <a:gdLst/>
            <a:ahLst/>
            <a:cxnLst/>
            <a:rect l="l" t="t" r="r" b="b"/>
            <a:pathLst>
              <a:path w="19198936" h="11499009">
                <a:moveTo>
                  <a:pt x="0" y="0"/>
                </a:moveTo>
                <a:lnTo>
                  <a:pt x="19198936" y="0"/>
                </a:lnTo>
                <a:lnTo>
                  <a:pt x="19198936" y="11499009"/>
                </a:lnTo>
                <a:lnTo>
                  <a:pt x="0" y="1149900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619" b="-5619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0" y="135313"/>
            <a:ext cx="18288000" cy="18395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5E17EB"/>
                </a:solidFill>
                <a:latin typeface="DejaVu Serif Bold"/>
              </a:rPr>
              <a:t>Làm thế nào để giảm thiểu lượng rác thải nhựa xả ra môi trường?</a:t>
            </a:r>
          </a:p>
        </p:txBody>
      </p:sp>
    </p:spTree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ải ngay 82+ hình nền Powerpoint màu vàng nhạt miễn phí">
            <a:extLst>
              <a:ext uri="{FF2B5EF4-FFF2-40B4-BE49-F238E27FC236}">
                <a16:creationId xmlns:a16="http://schemas.microsoft.com/office/drawing/2014/main" xmlns="" id="{85A35CFC-EA52-CDF8-66AC-3D43F4DDA5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46" y="-309964"/>
            <a:ext cx="18265254" cy="10596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reeform 2"/>
          <p:cNvSpPr/>
          <p:nvPr/>
        </p:nvSpPr>
        <p:spPr>
          <a:xfrm>
            <a:off x="1028700" y="495370"/>
            <a:ext cx="3908694" cy="6386806"/>
          </a:xfrm>
          <a:custGeom>
            <a:avLst/>
            <a:gdLst/>
            <a:ahLst/>
            <a:cxnLst/>
            <a:rect l="l" t="t" r="r" b="b"/>
            <a:pathLst>
              <a:path w="3908694" h="6386806">
                <a:moveTo>
                  <a:pt x="0" y="0"/>
                </a:moveTo>
                <a:lnTo>
                  <a:pt x="3908694" y="0"/>
                </a:lnTo>
                <a:lnTo>
                  <a:pt x="3908694" y="6386806"/>
                </a:lnTo>
                <a:lnTo>
                  <a:pt x="0" y="638680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5318612" y="495370"/>
            <a:ext cx="12361322" cy="6469092"/>
          </a:xfrm>
          <a:custGeom>
            <a:avLst/>
            <a:gdLst/>
            <a:ahLst/>
            <a:cxnLst/>
            <a:rect l="l" t="t" r="r" b="b"/>
            <a:pathLst>
              <a:path w="12361322" h="6469092">
                <a:moveTo>
                  <a:pt x="0" y="0"/>
                </a:moveTo>
                <a:lnTo>
                  <a:pt x="12361322" y="0"/>
                </a:lnTo>
                <a:lnTo>
                  <a:pt x="12361322" y="6469092"/>
                </a:lnTo>
                <a:lnTo>
                  <a:pt x="0" y="646909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913135" y="7691756"/>
            <a:ext cx="16461730" cy="14724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7000" dirty="0" err="1">
                <a:solidFill>
                  <a:srgbClr val="5E17EB"/>
                </a:solidFill>
                <a:latin typeface="Noto Sans Bold"/>
              </a:rPr>
              <a:t>Làm</a:t>
            </a:r>
            <a:r>
              <a:rPr lang="en-US" sz="7000" dirty="0">
                <a:solidFill>
                  <a:srgbClr val="5E17EB"/>
                </a:solidFill>
                <a:latin typeface="Noto Sans Bold"/>
              </a:rPr>
              <a:t> </a:t>
            </a:r>
            <a:r>
              <a:rPr lang="en-US" sz="7000" dirty="0" err="1">
                <a:solidFill>
                  <a:srgbClr val="5E17EB"/>
                </a:solidFill>
                <a:latin typeface="Noto Sans Bold"/>
              </a:rPr>
              <a:t>cây</a:t>
            </a:r>
            <a:r>
              <a:rPr lang="en-US" sz="7000" dirty="0">
                <a:solidFill>
                  <a:srgbClr val="5E17EB"/>
                </a:solidFill>
                <a:latin typeface="Noto Sans Bold"/>
              </a:rPr>
              <a:t> </a:t>
            </a:r>
            <a:r>
              <a:rPr lang="en-US" sz="7000" dirty="0" err="1">
                <a:solidFill>
                  <a:srgbClr val="5E17EB"/>
                </a:solidFill>
                <a:latin typeface="Noto Sans Bold"/>
              </a:rPr>
              <a:t>thông</a:t>
            </a:r>
            <a:r>
              <a:rPr lang="en-US" sz="7000" dirty="0">
                <a:solidFill>
                  <a:srgbClr val="5E17EB"/>
                </a:solidFill>
                <a:latin typeface="Noto Sans Bold"/>
              </a:rPr>
              <a:t> </a:t>
            </a:r>
            <a:r>
              <a:rPr lang="en-US" sz="7000" dirty="0" err="1">
                <a:solidFill>
                  <a:srgbClr val="5E17EB"/>
                </a:solidFill>
                <a:latin typeface="Noto Sans Bold"/>
              </a:rPr>
              <a:t>tư</a:t>
            </a:r>
            <a:r>
              <a:rPr lang="en-US" sz="7000" dirty="0">
                <a:solidFill>
                  <a:srgbClr val="5E17EB"/>
                </a:solidFill>
                <a:latin typeface="Noto Sans Bold"/>
              </a:rPr>
              <a:t>̀ chai </a:t>
            </a:r>
            <a:r>
              <a:rPr lang="en-US" sz="7000" dirty="0" err="1">
                <a:solidFill>
                  <a:srgbClr val="5E17EB"/>
                </a:solidFill>
                <a:latin typeface="Noto Sans Bold"/>
              </a:rPr>
              <a:t>nhựa</a:t>
            </a:r>
            <a:endParaRPr lang="en-US" sz="7000" dirty="0">
              <a:solidFill>
                <a:srgbClr val="5E17EB"/>
              </a:solidFill>
              <a:latin typeface="Noto Sans Bold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Tải ngay 82+ hình nền Powerpoint màu vàng nhạt miễn phí">
            <a:extLst>
              <a:ext uri="{FF2B5EF4-FFF2-40B4-BE49-F238E27FC236}">
                <a16:creationId xmlns:a16="http://schemas.microsoft.com/office/drawing/2014/main" xmlns="" id="{7913EA26-806D-5248-11A8-DAAD20D564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46" y="-309964"/>
            <a:ext cx="18265254" cy="10596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reeform 2"/>
          <p:cNvSpPr/>
          <p:nvPr/>
        </p:nvSpPr>
        <p:spPr>
          <a:xfrm>
            <a:off x="8839200" y="2019300"/>
            <a:ext cx="6781800" cy="4723762"/>
          </a:xfrm>
          <a:custGeom>
            <a:avLst/>
            <a:gdLst/>
            <a:ahLst/>
            <a:cxnLst/>
            <a:rect l="l" t="t" r="r" b="b"/>
            <a:pathLst>
              <a:path w="4991911" h="3507304">
                <a:moveTo>
                  <a:pt x="0" y="0"/>
                </a:moveTo>
                <a:lnTo>
                  <a:pt x="4991911" y="0"/>
                </a:lnTo>
                <a:lnTo>
                  <a:pt x="4991911" y="3507304"/>
                </a:lnTo>
                <a:lnTo>
                  <a:pt x="0" y="350730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762000" y="2019300"/>
            <a:ext cx="7085643" cy="4723762"/>
          </a:xfrm>
          <a:custGeom>
            <a:avLst/>
            <a:gdLst/>
            <a:ahLst/>
            <a:cxnLst/>
            <a:rect l="l" t="t" r="r" b="b"/>
            <a:pathLst>
              <a:path w="7085643" h="4723762">
                <a:moveTo>
                  <a:pt x="0" y="0"/>
                </a:moveTo>
                <a:lnTo>
                  <a:pt x="7085643" y="0"/>
                </a:lnTo>
                <a:lnTo>
                  <a:pt x="7085643" y="4723762"/>
                </a:lnTo>
                <a:lnTo>
                  <a:pt x="0" y="472376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2898631" y="523240"/>
            <a:ext cx="11382375" cy="906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  <a:spcBef>
                <a:spcPct val="0"/>
              </a:spcBef>
            </a:pPr>
            <a:r>
              <a:rPr lang="en-US" sz="5199">
                <a:solidFill>
                  <a:srgbClr val="5E17EB"/>
                </a:solidFill>
                <a:latin typeface="DejaVu Serif Bold"/>
              </a:rPr>
              <a:t>Làm cây thông bằng chai nhựa</a:t>
            </a:r>
          </a:p>
        </p:txBody>
      </p:sp>
    </p:spTree>
  </p:cSld>
  <p:clrMapOvr>
    <a:masterClrMapping/>
  </p:clrMapOvr>
  <p:transition spd="slow">
    <p:randomBar dir="vert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Tải ngay 82+ hình nền Powerpoint màu vàng nhạt miễn phí">
            <a:extLst>
              <a:ext uri="{FF2B5EF4-FFF2-40B4-BE49-F238E27FC236}">
                <a16:creationId xmlns:a16="http://schemas.microsoft.com/office/drawing/2014/main" xmlns="" id="{6A52B732-EE46-4C6E-CAA3-1F8D5F6D7D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46" y="-309964"/>
            <a:ext cx="18265254" cy="10596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reeform 2"/>
          <p:cNvSpPr/>
          <p:nvPr/>
        </p:nvSpPr>
        <p:spPr>
          <a:xfrm>
            <a:off x="588818" y="389454"/>
            <a:ext cx="7529229" cy="5611628"/>
          </a:xfrm>
          <a:custGeom>
            <a:avLst/>
            <a:gdLst/>
            <a:ahLst/>
            <a:cxnLst/>
            <a:rect l="l" t="t" r="r" b="b"/>
            <a:pathLst>
              <a:path w="7529229" h="5611628">
                <a:moveTo>
                  <a:pt x="0" y="0"/>
                </a:moveTo>
                <a:lnTo>
                  <a:pt x="7529229" y="0"/>
                </a:lnTo>
                <a:lnTo>
                  <a:pt x="7529229" y="5611628"/>
                </a:lnTo>
                <a:lnTo>
                  <a:pt x="0" y="561162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8555182" y="389454"/>
            <a:ext cx="8400641" cy="5611628"/>
          </a:xfrm>
          <a:custGeom>
            <a:avLst/>
            <a:gdLst/>
            <a:ahLst/>
            <a:cxnLst/>
            <a:rect l="l" t="t" r="r" b="b"/>
            <a:pathLst>
              <a:path w="8400641" h="5611628">
                <a:moveTo>
                  <a:pt x="0" y="0"/>
                </a:moveTo>
                <a:lnTo>
                  <a:pt x="8400641" y="0"/>
                </a:lnTo>
                <a:lnTo>
                  <a:pt x="8400641" y="5611628"/>
                </a:lnTo>
                <a:lnTo>
                  <a:pt x="0" y="561162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579066" y="7486361"/>
            <a:ext cx="15129867" cy="1193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99"/>
              </a:lnSpc>
            </a:pPr>
            <a:r>
              <a:rPr lang="en-US" sz="6999">
                <a:solidFill>
                  <a:srgbClr val="5E17EB"/>
                </a:solidFill>
                <a:latin typeface="Noto Sans Bold"/>
              </a:rPr>
              <a:t>Làm cây xương rồng từ chai nhựa</a:t>
            </a:r>
          </a:p>
        </p:txBody>
      </p:sp>
    </p:spTree>
  </p:cSld>
  <p:clrMapOvr>
    <a:masterClrMapping/>
  </p:clrMapOvr>
  <p:transition spd="slow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Tải ngay 82+ hình nền Powerpoint màu vàng nhạt miễn phí">
            <a:extLst>
              <a:ext uri="{FF2B5EF4-FFF2-40B4-BE49-F238E27FC236}">
                <a16:creationId xmlns:a16="http://schemas.microsoft.com/office/drawing/2014/main" xmlns="" id="{4E0FE76F-1348-D215-51B3-B74B103C0B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46" y="-309964"/>
            <a:ext cx="18265254" cy="10596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4">
            <a:extLst>
              <a:ext uri="{FF2B5EF4-FFF2-40B4-BE49-F238E27FC236}">
                <a16:creationId xmlns:a16="http://schemas.microsoft.com/office/drawing/2014/main" xmlns="" id="{FAFB18F4-CBF5-56CF-CE79-41ACB2EEB26E}"/>
              </a:ext>
            </a:extLst>
          </p:cNvPr>
          <p:cNvSpPr txBox="1"/>
          <p:nvPr/>
        </p:nvSpPr>
        <p:spPr>
          <a:xfrm>
            <a:off x="1524000" y="2095500"/>
            <a:ext cx="16461730" cy="14724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7000" dirty="0" err="1">
                <a:solidFill>
                  <a:srgbClr val="5E17EB"/>
                </a:solidFill>
                <a:latin typeface="Noto Sans Bold"/>
              </a:rPr>
              <a:t>Chúc</a:t>
            </a:r>
            <a:r>
              <a:rPr lang="en-US" sz="7000" dirty="0">
                <a:solidFill>
                  <a:srgbClr val="5E17EB"/>
                </a:solidFill>
                <a:latin typeface="Noto Sans Bold"/>
              </a:rPr>
              <a:t> </a:t>
            </a:r>
            <a:r>
              <a:rPr lang="en-US" sz="7000" dirty="0" err="1">
                <a:solidFill>
                  <a:srgbClr val="5E17EB"/>
                </a:solidFill>
                <a:latin typeface="Noto Sans Bold"/>
              </a:rPr>
              <a:t>các</a:t>
            </a:r>
            <a:r>
              <a:rPr lang="en-US" sz="7000" dirty="0">
                <a:solidFill>
                  <a:srgbClr val="5E17EB"/>
                </a:solidFill>
                <a:latin typeface="Noto Sans Bold"/>
              </a:rPr>
              <a:t> </a:t>
            </a:r>
            <a:r>
              <a:rPr lang="en-US" sz="7000" dirty="0" err="1">
                <a:solidFill>
                  <a:srgbClr val="5E17EB"/>
                </a:solidFill>
                <a:latin typeface="Noto Sans Bold"/>
              </a:rPr>
              <a:t>bé</a:t>
            </a:r>
            <a:r>
              <a:rPr lang="en-US" sz="7000" dirty="0">
                <a:solidFill>
                  <a:srgbClr val="5E17EB"/>
                </a:solidFill>
                <a:latin typeface="Noto Sans Bold"/>
              </a:rPr>
              <a:t> </a:t>
            </a:r>
            <a:r>
              <a:rPr lang="en-US" sz="7000" dirty="0" err="1">
                <a:solidFill>
                  <a:srgbClr val="5E17EB"/>
                </a:solidFill>
                <a:latin typeface="Noto Sans Bold"/>
              </a:rPr>
              <a:t>một</a:t>
            </a:r>
            <a:r>
              <a:rPr lang="en-US" sz="7000" dirty="0">
                <a:solidFill>
                  <a:srgbClr val="5E17EB"/>
                </a:solidFill>
                <a:latin typeface="Noto Sans Bold"/>
              </a:rPr>
              <a:t> </a:t>
            </a:r>
            <a:r>
              <a:rPr lang="en-US" sz="7000" dirty="0" err="1">
                <a:solidFill>
                  <a:srgbClr val="5E17EB"/>
                </a:solidFill>
                <a:latin typeface="Noto Sans Bold"/>
              </a:rPr>
              <a:t>giờ</a:t>
            </a:r>
            <a:r>
              <a:rPr lang="en-US" sz="7000" dirty="0">
                <a:solidFill>
                  <a:srgbClr val="5E17EB"/>
                </a:solidFill>
                <a:latin typeface="Noto Sans Bold"/>
              </a:rPr>
              <a:t> </a:t>
            </a:r>
            <a:r>
              <a:rPr lang="en-US" sz="7000" dirty="0" err="1">
                <a:solidFill>
                  <a:srgbClr val="5E17EB"/>
                </a:solidFill>
                <a:latin typeface="Noto Sans Bold"/>
              </a:rPr>
              <a:t>học</a:t>
            </a:r>
            <a:r>
              <a:rPr lang="en-US" sz="7000" dirty="0">
                <a:solidFill>
                  <a:srgbClr val="5E17EB"/>
                </a:solidFill>
                <a:latin typeface="Noto Sans Bold"/>
              </a:rPr>
              <a:t> </a:t>
            </a:r>
            <a:r>
              <a:rPr lang="en-US" sz="7000" dirty="0" err="1">
                <a:solidFill>
                  <a:srgbClr val="5E17EB"/>
                </a:solidFill>
                <a:latin typeface="Noto Sans Bold"/>
              </a:rPr>
              <a:t>thật</a:t>
            </a:r>
            <a:r>
              <a:rPr lang="en-US" sz="7000" dirty="0">
                <a:solidFill>
                  <a:srgbClr val="5E17EB"/>
                </a:solidFill>
                <a:latin typeface="Noto Sans Bold"/>
              </a:rPr>
              <a:t> </a:t>
            </a:r>
            <a:r>
              <a:rPr lang="en-US" sz="7000" dirty="0" err="1">
                <a:solidFill>
                  <a:srgbClr val="5E17EB"/>
                </a:solidFill>
                <a:latin typeface="Noto Sans Bold"/>
              </a:rPr>
              <a:t>vui</a:t>
            </a:r>
            <a:r>
              <a:rPr lang="en-US" sz="7000" dirty="0">
                <a:solidFill>
                  <a:srgbClr val="5E17EB"/>
                </a:solidFill>
                <a:latin typeface="Noto Sans Bold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703047191"/>
      </p:ext>
    </p:extLst>
  </p:cSld>
  <p:clrMapOvr>
    <a:masterClrMapping/>
  </p:clrMapOvr>
  <p:transition spd="slow">
    <p:fade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</TotalTime>
  <Words>81</Words>
  <Application>Microsoft Office PowerPoint</Application>
  <PresentationFormat>Custom</PresentationFormat>
  <Paragraphs>10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Arial</vt:lpstr>
      <vt:lpstr>DejaVu Serif Bold</vt:lpstr>
      <vt:lpstr>Noto Sans Bold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Làm cây bằng chai nhựa (cây thông, cây xương rồng)</dc:title>
  <dc:creator>NhatNamPC</dc:creator>
  <cp:lastModifiedBy>Windows User</cp:lastModifiedBy>
  <cp:revision>4</cp:revision>
  <dcterms:created xsi:type="dcterms:W3CDTF">2006-08-16T00:00:00Z</dcterms:created>
  <dcterms:modified xsi:type="dcterms:W3CDTF">2024-12-13T06:49:05Z</dcterms:modified>
  <dc:identifier>DAGDoFbEAbY</dc:identifier>
</cp:coreProperties>
</file>