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Open Sans Bold" panose="020B0604020202020204" charset="0"/>
      <p:regular r:id="rId16"/>
    </p:embeddedFont>
    <p:embeddedFont>
      <p:font typeface="DejaVu Serif Bold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870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2.sv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openxmlformats.org/officeDocument/2006/relationships/image" Target="../media/image4.svg"/><Relationship Id="rId10" Type="http://schemas.openxmlformats.org/officeDocument/2006/relationships/image" Target="../media/image9.sv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58161" y="8593101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774700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5454" y="6339177"/>
            <a:ext cx="2659384" cy="2975535"/>
          </a:xfrm>
          <a:custGeom>
            <a:avLst/>
            <a:gdLst/>
            <a:ahLst/>
            <a:cxnLst/>
            <a:rect l="l" t="t" r="r" b="b"/>
            <a:pathLst>
              <a:path w="2659384" h="2975535">
                <a:moveTo>
                  <a:pt x="0" y="0"/>
                </a:moveTo>
                <a:lnTo>
                  <a:pt x="2659384" y="0"/>
                </a:lnTo>
                <a:lnTo>
                  <a:pt x="2659384" y="2975535"/>
                </a:lnTo>
                <a:lnTo>
                  <a:pt x="0" y="2975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2927247" y="3061121"/>
            <a:ext cx="12686121" cy="32780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131"/>
              </a:lnSpc>
              <a:spcBef>
                <a:spcPct val="0"/>
              </a:spcBef>
            </a:pPr>
            <a:r>
              <a:rPr lang="en-US" sz="9379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Khám phá các cách chữa cháy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4168529" y="5143500"/>
            <a:ext cx="2834068" cy="41148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2834069" y="0"/>
                </a:moveTo>
                <a:lnTo>
                  <a:pt x="0" y="0"/>
                </a:lnTo>
                <a:lnTo>
                  <a:pt x="0" y="4114800"/>
                </a:lnTo>
                <a:lnTo>
                  <a:pt x="2834069" y="4114800"/>
                </a:lnTo>
                <a:lnTo>
                  <a:pt x="283406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75579" y="667408"/>
            <a:ext cx="2427018" cy="2181283"/>
          </a:xfrm>
          <a:custGeom>
            <a:avLst/>
            <a:gdLst/>
            <a:ahLst/>
            <a:cxnLst/>
            <a:rect l="l" t="t" r="r" b="b"/>
            <a:pathLst>
              <a:path w="2427018" h="2181283">
                <a:moveTo>
                  <a:pt x="0" y="0"/>
                </a:moveTo>
                <a:lnTo>
                  <a:pt x="2427019" y="0"/>
                </a:lnTo>
                <a:lnTo>
                  <a:pt x="2427019" y="2181282"/>
                </a:lnTo>
                <a:lnTo>
                  <a:pt x="0" y="21812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621374" y="774700"/>
            <a:ext cx="10345783" cy="8229600"/>
          </a:xfrm>
          <a:custGeom>
            <a:avLst/>
            <a:gdLst/>
            <a:ahLst/>
            <a:cxnLst/>
            <a:rect l="l" t="t" r="r" b="b"/>
            <a:pathLst>
              <a:path w="10345783" h="8229600">
                <a:moveTo>
                  <a:pt x="0" y="0"/>
                </a:moveTo>
                <a:lnTo>
                  <a:pt x="10345782" y="0"/>
                </a:lnTo>
                <a:lnTo>
                  <a:pt x="10345782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817398" y="1028700"/>
            <a:ext cx="10653204" cy="8229600"/>
          </a:xfrm>
          <a:custGeom>
            <a:avLst/>
            <a:gdLst/>
            <a:ahLst/>
            <a:cxnLst/>
            <a:rect l="l" t="t" r="r" b="b"/>
            <a:pathLst>
              <a:path w="10653204" h="8229600">
                <a:moveTo>
                  <a:pt x="0" y="0"/>
                </a:moveTo>
                <a:lnTo>
                  <a:pt x="10653204" y="0"/>
                </a:lnTo>
                <a:lnTo>
                  <a:pt x="10653204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307243" y="1028700"/>
            <a:ext cx="7534557" cy="8430274"/>
          </a:xfrm>
          <a:custGeom>
            <a:avLst/>
            <a:gdLst/>
            <a:ahLst/>
            <a:cxnLst/>
            <a:rect l="l" t="t" r="r" b="b"/>
            <a:pathLst>
              <a:path w="7534557" h="8430274">
                <a:moveTo>
                  <a:pt x="0" y="0"/>
                </a:moveTo>
                <a:lnTo>
                  <a:pt x="7534558" y="0"/>
                </a:lnTo>
                <a:lnTo>
                  <a:pt x="7534558" y="8430274"/>
                </a:lnTo>
                <a:lnTo>
                  <a:pt x="0" y="84302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8841801" y="5108649"/>
            <a:ext cx="2165414" cy="4114800"/>
          </a:xfrm>
          <a:custGeom>
            <a:avLst/>
            <a:gdLst/>
            <a:ahLst/>
            <a:cxnLst/>
            <a:rect l="l" t="t" r="r" b="b"/>
            <a:pathLst>
              <a:path w="2165414" h="4114800">
                <a:moveTo>
                  <a:pt x="0" y="0"/>
                </a:moveTo>
                <a:lnTo>
                  <a:pt x="2165413" y="0"/>
                </a:lnTo>
                <a:lnTo>
                  <a:pt x="216541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1007214" y="787834"/>
            <a:ext cx="6189632" cy="8435614"/>
          </a:xfrm>
          <a:custGeom>
            <a:avLst/>
            <a:gdLst/>
            <a:ahLst/>
            <a:cxnLst/>
            <a:rect l="l" t="t" r="r" b="b"/>
            <a:pathLst>
              <a:path w="6189632" h="8435614">
                <a:moveTo>
                  <a:pt x="0" y="0"/>
                </a:moveTo>
                <a:lnTo>
                  <a:pt x="6189632" y="0"/>
                </a:lnTo>
                <a:lnTo>
                  <a:pt x="6189632" y="8435615"/>
                </a:lnTo>
                <a:lnTo>
                  <a:pt x="0" y="843561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560305" y="1028700"/>
            <a:ext cx="12065388" cy="8229600"/>
          </a:xfrm>
          <a:custGeom>
            <a:avLst/>
            <a:gdLst/>
            <a:ahLst/>
            <a:cxnLst/>
            <a:rect l="l" t="t" r="r" b="b"/>
            <a:pathLst>
              <a:path w="12065388" h="8229600">
                <a:moveTo>
                  <a:pt x="0" y="0"/>
                </a:moveTo>
                <a:lnTo>
                  <a:pt x="12065388" y="0"/>
                </a:lnTo>
                <a:lnTo>
                  <a:pt x="1206538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5958161" y="8593101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0" y="0"/>
                </a:moveTo>
                <a:lnTo>
                  <a:pt x="2088874" y="0"/>
                </a:lnTo>
                <a:lnTo>
                  <a:pt x="2088874" y="1443222"/>
                </a:lnTo>
                <a:lnTo>
                  <a:pt x="0" y="144322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 flipH="1" flipV="1">
            <a:off x="1350709" y="774700"/>
            <a:ext cx="2088874" cy="1443222"/>
          </a:xfrm>
          <a:custGeom>
            <a:avLst/>
            <a:gdLst/>
            <a:ahLst/>
            <a:cxnLst/>
            <a:rect l="l" t="t" r="r" b="b"/>
            <a:pathLst>
              <a:path w="2088874" h="1443222">
                <a:moveTo>
                  <a:pt x="2088874" y="1443222"/>
                </a:moveTo>
                <a:lnTo>
                  <a:pt x="0" y="1443222"/>
                </a:lnTo>
                <a:lnTo>
                  <a:pt x="0" y="0"/>
                </a:lnTo>
                <a:lnTo>
                  <a:pt x="2088874" y="0"/>
                </a:lnTo>
                <a:lnTo>
                  <a:pt x="2088874" y="144322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486400" y="-16672"/>
            <a:ext cx="7315200" cy="1582743"/>
          </a:xfrm>
          <a:custGeom>
            <a:avLst/>
            <a:gdLst/>
            <a:ahLst/>
            <a:cxnLst/>
            <a:rect l="l" t="t" r="r" b="b"/>
            <a:pathLst>
              <a:path w="7315200" h="1582743">
                <a:moveTo>
                  <a:pt x="0" y="0"/>
                </a:moveTo>
                <a:lnTo>
                  <a:pt x="7315200" y="0"/>
                </a:lnTo>
                <a:lnTo>
                  <a:pt x="7315200" y="1582744"/>
                </a:lnTo>
                <a:lnTo>
                  <a:pt x="0" y="15827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065454" y="6339177"/>
            <a:ext cx="2659384" cy="2975535"/>
          </a:xfrm>
          <a:custGeom>
            <a:avLst/>
            <a:gdLst/>
            <a:ahLst/>
            <a:cxnLst/>
            <a:rect l="l" t="t" r="r" b="b"/>
            <a:pathLst>
              <a:path w="2659384" h="2975535">
                <a:moveTo>
                  <a:pt x="0" y="0"/>
                </a:moveTo>
                <a:lnTo>
                  <a:pt x="2659384" y="0"/>
                </a:lnTo>
                <a:lnTo>
                  <a:pt x="2659384" y="2975535"/>
                </a:lnTo>
                <a:lnTo>
                  <a:pt x="0" y="29755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3143844" y="2874884"/>
            <a:ext cx="11431735" cy="295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832"/>
              </a:lnSpc>
              <a:spcBef>
                <a:spcPct val="0"/>
              </a:spcBef>
            </a:pPr>
            <a:r>
              <a:rPr lang="en-US" sz="8451">
                <a:solidFill>
                  <a:srgbClr val="5E17EB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Bé hãy ghi nhớ để bảo vệ bản thân nhé!</a:t>
            </a:r>
          </a:p>
        </p:txBody>
      </p:sp>
      <p:sp>
        <p:nvSpPr>
          <p:cNvPr id="12" name="Freeform 12"/>
          <p:cNvSpPr/>
          <p:nvPr/>
        </p:nvSpPr>
        <p:spPr>
          <a:xfrm flipH="1">
            <a:off x="14168529" y="5143500"/>
            <a:ext cx="2834068" cy="4114800"/>
          </a:xfrm>
          <a:custGeom>
            <a:avLst/>
            <a:gdLst/>
            <a:ahLst/>
            <a:cxnLst/>
            <a:rect l="l" t="t" r="r" b="b"/>
            <a:pathLst>
              <a:path w="2834068" h="4114800">
                <a:moveTo>
                  <a:pt x="2834069" y="0"/>
                </a:moveTo>
                <a:lnTo>
                  <a:pt x="0" y="0"/>
                </a:lnTo>
                <a:lnTo>
                  <a:pt x="0" y="4114800"/>
                </a:lnTo>
                <a:lnTo>
                  <a:pt x="2834069" y="4114800"/>
                </a:lnTo>
                <a:lnTo>
                  <a:pt x="283406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4575579" y="667408"/>
            <a:ext cx="2427018" cy="2181283"/>
          </a:xfrm>
          <a:custGeom>
            <a:avLst/>
            <a:gdLst/>
            <a:ahLst/>
            <a:cxnLst/>
            <a:rect l="l" t="t" r="r" b="b"/>
            <a:pathLst>
              <a:path w="2427018" h="2181283">
                <a:moveTo>
                  <a:pt x="0" y="0"/>
                </a:moveTo>
                <a:lnTo>
                  <a:pt x="2427019" y="0"/>
                </a:lnTo>
                <a:lnTo>
                  <a:pt x="2427019" y="2181282"/>
                </a:lnTo>
                <a:lnTo>
                  <a:pt x="0" y="218128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511998" y="901003"/>
            <a:ext cx="10444010" cy="7415247"/>
          </a:xfrm>
          <a:custGeom>
            <a:avLst/>
            <a:gdLst/>
            <a:ahLst/>
            <a:cxnLst/>
            <a:rect l="l" t="t" r="r" b="b"/>
            <a:pathLst>
              <a:path w="10444010" h="7415247">
                <a:moveTo>
                  <a:pt x="0" y="0"/>
                </a:moveTo>
                <a:lnTo>
                  <a:pt x="10444010" y="0"/>
                </a:lnTo>
                <a:lnTo>
                  <a:pt x="10444010" y="7415247"/>
                </a:lnTo>
                <a:lnTo>
                  <a:pt x="0" y="741524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622782" y="8480521"/>
            <a:ext cx="1044401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8C52F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 phát hiện có cháy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576478" y="663412"/>
            <a:ext cx="13135045" cy="8594888"/>
          </a:xfrm>
          <a:custGeom>
            <a:avLst/>
            <a:gdLst/>
            <a:ahLst/>
            <a:cxnLst/>
            <a:rect l="l" t="t" r="r" b="b"/>
            <a:pathLst>
              <a:path w="13135045" h="8594888">
                <a:moveTo>
                  <a:pt x="0" y="0"/>
                </a:moveTo>
                <a:lnTo>
                  <a:pt x="13135044" y="0"/>
                </a:lnTo>
                <a:lnTo>
                  <a:pt x="13135044" y="8594888"/>
                </a:lnTo>
                <a:lnTo>
                  <a:pt x="0" y="859488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62153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472593" y="1507508"/>
            <a:ext cx="15342813" cy="5849448"/>
          </a:xfrm>
          <a:custGeom>
            <a:avLst/>
            <a:gdLst/>
            <a:ahLst/>
            <a:cxnLst/>
            <a:rect l="l" t="t" r="r" b="b"/>
            <a:pathLst>
              <a:path w="15342813" h="5849448">
                <a:moveTo>
                  <a:pt x="0" y="0"/>
                </a:moveTo>
                <a:lnTo>
                  <a:pt x="15342814" y="0"/>
                </a:lnTo>
                <a:lnTo>
                  <a:pt x="15342814" y="5849448"/>
                </a:lnTo>
                <a:lnTo>
                  <a:pt x="0" y="58494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584620" y="816533"/>
            <a:ext cx="13118760" cy="8584232"/>
          </a:xfrm>
          <a:custGeom>
            <a:avLst/>
            <a:gdLst/>
            <a:ahLst/>
            <a:cxnLst/>
            <a:rect l="l" t="t" r="r" b="b"/>
            <a:pathLst>
              <a:path w="13118760" h="8584232">
                <a:moveTo>
                  <a:pt x="0" y="0"/>
                </a:moveTo>
                <a:lnTo>
                  <a:pt x="13118760" y="0"/>
                </a:lnTo>
                <a:lnTo>
                  <a:pt x="13118760" y="8584232"/>
                </a:lnTo>
                <a:lnTo>
                  <a:pt x="0" y="858423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3484839" y="774700"/>
            <a:ext cx="11058537" cy="7869992"/>
          </a:xfrm>
          <a:custGeom>
            <a:avLst/>
            <a:gdLst/>
            <a:ahLst/>
            <a:cxnLst/>
            <a:rect l="l" t="t" r="r" b="b"/>
            <a:pathLst>
              <a:path w="11058537" h="7869992">
                <a:moveTo>
                  <a:pt x="0" y="0"/>
                </a:moveTo>
                <a:lnTo>
                  <a:pt x="11058538" y="0"/>
                </a:lnTo>
                <a:lnTo>
                  <a:pt x="11058538" y="7869992"/>
                </a:lnTo>
                <a:lnTo>
                  <a:pt x="0" y="786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3792103" y="8539917"/>
            <a:ext cx="10444010" cy="906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8C52FF"/>
                </a:solidFill>
                <a:latin typeface="DejaVu Serif Bold"/>
                <a:ea typeface="DejaVu Serif Bold"/>
                <a:cs typeface="DejaVu Serif Bold"/>
                <a:sym typeface="DejaVu Serif Bold"/>
              </a:rPr>
              <a:t>Khi lửa bén vào quần áo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914749" y="885484"/>
            <a:ext cx="14458502" cy="7338884"/>
          </a:xfrm>
          <a:custGeom>
            <a:avLst/>
            <a:gdLst/>
            <a:ahLst/>
            <a:cxnLst/>
            <a:rect l="l" t="t" r="r" b="b"/>
            <a:pathLst>
              <a:path w="14458502" h="7338884">
                <a:moveTo>
                  <a:pt x="0" y="0"/>
                </a:moveTo>
                <a:lnTo>
                  <a:pt x="14458502" y="0"/>
                </a:lnTo>
                <a:lnTo>
                  <a:pt x="14458502" y="7338884"/>
                </a:lnTo>
                <a:lnTo>
                  <a:pt x="0" y="73388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4200" t="-42956" r="-8249" b="-176922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803189" y="1063740"/>
            <a:ext cx="14681622" cy="6384048"/>
          </a:xfrm>
          <a:custGeom>
            <a:avLst/>
            <a:gdLst/>
            <a:ahLst/>
            <a:cxnLst/>
            <a:rect l="l" t="t" r="r" b="b"/>
            <a:pathLst>
              <a:path w="14681622" h="6384048">
                <a:moveTo>
                  <a:pt x="0" y="0"/>
                </a:moveTo>
                <a:lnTo>
                  <a:pt x="14681622" y="0"/>
                </a:lnTo>
                <a:lnTo>
                  <a:pt x="14681622" y="6384048"/>
                </a:lnTo>
                <a:lnTo>
                  <a:pt x="0" y="638404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8121" t="-173330" r="-11272" b="-121241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628900" y="7447788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-8560378">
            <a:off x="13982700" y="-1035812"/>
            <a:ext cx="7315200" cy="3621024"/>
          </a:xfrm>
          <a:custGeom>
            <a:avLst/>
            <a:gdLst/>
            <a:ahLst/>
            <a:cxnLst/>
            <a:rect l="l" t="t" r="r" b="b"/>
            <a:pathLst>
              <a:path w="7315200" h="3621024">
                <a:moveTo>
                  <a:pt x="0" y="0"/>
                </a:moveTo>
                <a:lnTo>
                  <a:pt x="7315200" y="0"/>
                </a:lnTo>
                <a:lnTo>
                  <a:pt x="7315200" y="3621024"/>
                </a:lnTo>
                <a:lnTo>
                  <a:pt x="0" y="36210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838785" y="427302"/>
            <a:ext cx="16420515" cy="9362694"/>
            <a:chOff x="0" y="0"/>
            <a:chExt cx="4324745" cy="246589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324745" cy="2465895"/>
            </a:xfrm>
            <a:custGeom>
              <a:avLst/>
              <a:gdLst/>
              <a:ahLst/>
              <a:cxnLst/>
              <a:rect l="l" t="t" r="r" b="b"/>
              <a:pathLst>
                <a:path w="4324745" h="2465895">
                  <a:moveTo>
                    <a:pt x="0" y="0"/>
                  </a:moveTo>
                  <a:lnTo>
                    <a:pt x="4324745" y="0"/>
                  </a:lnTo>
                  <a:lnTo>
                    <a:pt x="4324745" y="2465895"/>
                  </a:lnTo>
                  <a:lnTo>
                    <a:pt x="0" y="2465895"/>
                  </a:lnTo>
                  <a:close/>
                </a:path>
              </a:pathLst>
            </a:custGeom>
            <a:solidFill>
              <a:srgbClr val="FFFFFF"/>
            </a:solidFill>
            <a:ln w="104775" cap="sq">
              <a:solidFill>
                <a:srgbClr val="008037"/>
              </a:solidFill>
              <a:prstDash val="lgDash"/>
              <a:miter/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4324745" cy="25039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1947847" y="1468449"/>
            <a:ext cx="13901692" cy="5927565"/>
          </a:xfrm>
          <a:custGeom>
            <a:avLst/>
            <a:gdLst/>
            <a:ahLst/>
            <a:cxnLst/>
            <a:rect l="l" t="t" r="r" b="b"/>
            <a:pathLst>
              <a:path w="13901692" h="5927565">
                <a:moveTo>
                  <a:pt x="0" y="0"/>
                </a:moveTo>
                <a:lnTo>
                  <a:pt x="13901692" y="0"/>
                </a:lnTo>
                <a:lnTo>
                  <a:pt x="13901692" y="5927565"/>
                </a:lnTo>
                <a:lnTo>
                  <a:pt x="0" y="59275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42" t="-250454" r="-14211" b="-37496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Custom</PresentationFormat>
  <Paragraphs>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Open Sans Bold</vt:lpstr>
      <vt:lpstr>Arial</vt:lpstr>
      <vt:lpstr>DejaVu Serif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Khám phá các cách chữa cháy</dc:title>
  <dc:creator>NHAN</dc:creator>
  <cp:lastModifiedBy>WINDOWS 10 PRO</cp:lastModifiedBy>
  <cp:revision>2</cp:revision>
  <dcterms:created xsi:type="dcterms:W3CDTF">2006-08-16T00:00:00Z</dcterms:created>
  <dcterms:modified xsi:type="dcterms:W3CDTF">2024-11-12T13:49:26Z</dcterms:modified>
  <dc:identifier>DAGMIsN1iC8</dc:identifier>
</cp:coreProperties>
</file>