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80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81" r:id="rId19"/>
    <p:sldId id="283" r:id="rId20"/>
    <p:sldId id="291" r:id="rId21"/>
    <p:sldId id="284" r:id="rId22"/>
    <p:sldId id="292" r:id="rId23"/>
    <p:sldId id="285" r:id="rId24"/>
    <p:sldId id="293" r:id="rId25"/>
    <p:sldId id="286" r:id="rId26"/>
    <p:sldId id="294" r:id="rId27"/>
    <p:sldId id="287" r:id="rId28"/>
    <p:sldId id="295" r:id="rId29"/>
    <p:sldId id="288" r:id="rId30"/>
    <p:sldId id="296" r:id="rId31"/>
    <p:sldId id="289" r:id="rId32"/>
    <p:sldId id="297" r:id="rId33"/>
    <p:sldId id="290" r:id="rId34"/>
    <p:sldId id="2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59" d="100"/>
          <a:sy n="5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95709B-F540-43AF-9F28-FFB9ACACC89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57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530333-DBB7-4B59-BD0C-F6B1D95D2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3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255E4-4BA6-4B55-9F83-83F569623878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6786C-8D1E-4A20-B707-DA39E92ADB6F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75F74-43C5-41C6-A617-ED353940846D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D3B7-76D4-43D7-B0F3-13DFD28A7098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6C60-8B2C-45FF-B157-9DCD228554AB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5C16-C5A1-45C8-895E-109958343880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9974-5FBC-4128-A055-541588D51182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F5F8-2E0E-4A54-A8BB-FEFEA123F43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3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3B08-7E71-4E90-8705-41C17A502F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04A2-4E32-42DD-91AC-7F1E6D61A2A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F4C1-CA7A-4E20-8BEC-DA09C3E9E76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34E4-A088-427A-A763-D309AA7107B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95BC-748D-48B4-8983-ECF32B80C9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BB76-1DE4-4291-8A82-1BA9C91854A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83E2-38AE-40E1-AA35-22811D16627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6D9-DC44-4D25-AE37-B838CC0F5B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7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F6FB-1DE8-4091-B4C2-B8C7B9F7565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DAF6-E0BA-4D25-A955-947DBDF509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8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5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132F10-A38C-4B23-8F31-A1E1316CEF0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04137" cy="719137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PH</a:t>
            </a:r>
            <a:r>
              <a:rPr lang="vi-VN" sz="1800" b="1" dirty="0" smtClean="0"/>
              <a:t>ÒNG</a:t>
            </a:r>
            <a:r>
              <a:rPr lang="en-US" sz="1800" b="1" dirty="0" smtClean="0"/>
              <a:t> GI</a:t>
            </a:r>
            <a:r>
              <a:rPr lang="vi-VN" sz="1800" b="1" dirty="0" smtClean="0"/>
              <a:t>ÁO</a:t>
            </a:r>
            <a:r>
              <a:rPr lang="en-US" sz="1800" b="1" dirty="0" smtClean="0"/>
              <a:t> D</a:t>
            </a:r>
            <a:r>
              <a:rPr lang="vi-VN" sz="1800" b="1" dirty="0" smtClean="0"/>
              <a:t>ỤC</a:t>
            </a:r>
            <a:r>
              <a:rPr lang="en-US" sz="1800" b="1" dirty="0" smtClean="0"/>
              <a:t> V</a:t>
            </a:r>
            <a:r>
              <a:rPr lang="vi-VN" sz="1800" b="1" dirty="0" smtClean="0"/>
              <a:t>À</a:t>
            </a:r>
            <a:r>
              <a:rPr lang="en-US" sz="1800" b="1" dirty="0" smtClean="0"/>
              <a:t> </a:t>
            </a:r>
            <a:r>
              <a:rPr lang="vi-VN" sz="1800" b="1" dirty="0" smtClean="0"/>
              <a:t>ĐÀO</a:t>
            </a:r>
            <a:r>
              <a:rPr lang="en-US" sz="1800" b="1" dirty="0" smtClean="0"/>
              <a:t> T</a:t>
            </a:r>
            <a:r>
              <a:rPr lang="vi-VN" sz="1800" b="1" dirty="0" smtClean="0"/>
              <a:t>ẠO</a:t>
            </a:r>
            <a:r>
              <a:rPr lang="en-US" sz="1800" b="1" dirty="0" smtClean="0"/>
              <a:t> QU</a:t>
            </a:r>
            <a:r>
              <a:rPr lang="vi-VN" sz="1800" b="1" smtClean="0"/>
              <a:t>ẬN</a:t>
            </a:r>
            <a:r>
              <a:rPr lang="en-US" sz="1800" b="1" smtClean="0"/>
              <a:t> </a:t>
            </a:r>
            <a:r>
              <a:rPr lang="en-US" sz="1800" b="1" smtClean="0"/>
              <a:t>LONG BIÊN</a:t>
            </a:r>
            <a:r>
              <a:rPr lang="vi-VN" sz="1800" b="1" dirty="0" smtClean="0"/>
              <a:t/>
            </a:r>
            <a:br>
              <a:rPr lang="vi-VN" sz="1800" b="1" dirty="0" smtClean="0"/>
            </a:br>
            <a:r>
              <a:rPr lang="vi-VN" sz="1800" b="1" dirty="0" smtClean="0"/>
              <a:t>TRƯỜNG MẦM </a:t>
            </a:r>
            <a:r>
              <a:rPr lang="vi-VN" sz="1800" b="1" smtClean="0"/>
              <a:t>NON </a:t>
            </a:r>
            <a:r>
              <a:rPr lang="en-US" sz="1800" b="1" smtClean="0"/>
              <a:t>TÂN MAI</a:t>
            </a:r>
            <a:endParaRPr lang="vi-VN" sz="1800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97200"/>
            <a:ext cx="6913562" cy="309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vi-VN" sz="1600" b="1" dirty="0" smtClean="0"/>
              <a:t>LĨNH VỰC </a:t>
            </a:r>
            <a:r>
              <a:rPr lang="en-US" sz="1600" b="1" dirty="0" smtClean="0"/>
              <a:t>LÀM QUEN VĂN HỌC</a:t>
            </a: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CHỦ ĐỀ: TRƯỜNG MẦM NON</a:t>
            </a:r>
          </a:p>
          <a:p>
            <a:pPr eaLnBrk="1" hangingPunct="1">
              <a:lnSpc>
                <a:spcPct val="80000"/>
              </a:lnSpc>
            </a:pPr>
            <a:r>
              <a:rPr lang="vi-VN" sz="1600" b="1" dirty="0" smtClean="0"/>
              <a:t>ĐỀ TÀI: </a:t>
            </a:r>
            <a:r>
              <a:rPr lang="en-US" sz="1600" b="1" dirty="0" smtClean="0"/>
              <a:t>KỂ CHUYỆN: MÓN QUÀ CỦA CÔ GIÁO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ĐA SỐ TRẺ CHƯA BIẾT</a:t>
            </a: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vi-VN" sz="1600" b="1" dirty="0" smtClean="0"/>
              <a:t>LỨA TUỔI:MẪU GIÁO NHỠ </a:t>
            </a:r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vi-VN" sz="1400" b="1" dirty="0" smtClean="0"/>
              <a:t>NĂM </a:t>
            </a:r>
            <a:r>
              <a:rPr lang="vi-VN" sz="1400" b="1" smtClean="0"/>
              <a:t>HỌC </a:t>
            </a:r>
            <a:r>
              <a:rPr lang="en-US" sz="1400" b="1" smtClean="0"/>
              <a:t>2024 - 2025</a:t>
            </a:r>
            <a:endParaRPr lang="vi-VN" sz="1400" b="1" dirty="0" smtClean="0"/>
          </a:p>
          <a:p>
            <a:pPr eaLnBrk="1" hangingPunct="1">
              <a:lnSpc>
                <a:spcPct val="80000"/>
              </a:lnSpc>
            </a:pPr>
            <a:endParaRPr lang="vi-V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9248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2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5715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195</Words>
  <Application>Microsoft Office PowerPoint</Application>
  <PresentationFormat>On-screen Show (4:3)</PresentationFormat>
  <Paragraphs>55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Default Design</vt:lpstr>
      <vt:lpstr>1_Default Design</vt:lpstr>
      <vt:lpstr>2_Default Design</vt:lpstr>
      <vt:lpstr>PHÒNG GIÁO DỤC VÀ ĐÀO TẠO QUẬN LONG BIÊN TRƯỜNG MẦM NON TÂN MAI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 PRO</cp:lastModifiedBy>
  <cp:revision>45</cp:revision>
  <dcterms:created xsi:type="dcterms:W3CDTF">2009-06-14T10:18:10Z</dcterms:created>
  <dcterms:modified xsi:type="dcterms:W3CDTF">2024-11-11T12:29:25Z</dcterms:modified>
</cp:coreProperties>
</file>