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aytone One" panose="020B0604020202020204" charset="0"/>
      <p:regular r:id="rId9"/>
    </p:embeddedFont>
    <p:embeddedFont>
      <p:font typeface="Noto Sans Bold" panose="020B0604020202020204" charset="0"/>
      <p:regular r:id="rId10"/>
    </p:embeddedFont>
    <p:embeddedFont>
      <p:font typeface="DG Bebo" panose="020B0604020202020204" charset="-7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6eLnnZnXcX8?si=lEWBRB0ceo9q4EU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26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6896" y="0"/>
            <a:ext cx="6777850" cy="6472847"/>
          </a:xfrm>
          <a:custGeom>
            <a:avLst/>
            <a:gdLst/>
            <a:ahLst/>
            <a:cxnLst/>
            <a:rect l="l" t="t" r="r" b="b"/>
            <a:pathLst>
              <a:path w="6777850" h="6472847">
                <a:moveTo>
                  <a:pt x="0" y="0"/>
                </a:moveTo>
                <a:lnTo>
                  <a:pt x="6777851" y="0"/>
                </a:lnTo>
                <a:lnTo>
                  <a:pt x="6777851" y="6472847"/>
                </a:lnTo>
                <a:lnTo>
                  <a:pt x="0" y="6472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205749"/>
            <a:ext cx="4582429" cy="4570973"/>
          </a:xfrm>
          <a:custGeom>
            <a:avLst/>
            <a:gdLst/>
            <a:ahLst/>
            <a:cxnLst/>
            <a:rect l="l" t="t" r="r" b="b"/>
            <a:pathLst>
              <a:path w="4582429" h="4570973">
                <a:moveTo>
                  <a:pt x="4582429" y="0"/>
                </a:moveTo>
                <a:lnTo>
                  <a:pt x="0" y="0"/>
                </a:lnTo>
                <a:lnTo>
                  <a:pt x="0" y="4570973"/>
                </a:lnTo>
                <a:lnTo>
                  <a:pt x="4582429" y="4570973"/>
                </a:lnTo>
                <a:lnTo>
                  <a:pt x="458242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63006" y="490255"/>
            <a:ext cx="2563681" cy="1589483"/>
          </a:xfrm>
          <a:custGeom>
            <a:avLst/>
            <a:gdLst/>
            <a:ahLst/>
            <a:cxnLst/>
            <a:rect l="l" t="t" r="r" b="b"/>
            <a:pathLst>
              <a:path w="2563681" h="1589483">
                <a:moveTo>
                  <a:pt x="0" y="0"/>
                </a:moveTo>
                <a:lnTo>
                  <a:pt x="2563682" y="0"/>
                </a:lnTo>
                <a:lnTo>
                  <a:pt x="2563682" y="1589482"/>
                </a:lnTo>
                <a:lnTo>
                  <a:pt x="0" y="1589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66400" y="4842801"/>
            <a:ext cx="5920576" cy="4114800"/>
          </a:xfrm>
          <a:custGeom>
            <a:avLst/>
            <a:gdLst/>
            <a:ahLst/>
            <a:cxnLst/>
            <a:rect l="l" t="t" r="r" b="b"/>
            <a:pathLst>
              <a:path w="5920576" h="4114800">
                <a:moveTo>
                  <a:pt x="0" y="0"/>
                </a:moveTo>
                <a:lnTo>
                  <a:pt x="5920575" y="0"/>
                </a:lnTo>
                <a:lnTo>
                  <a:pt x="59205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696590" y="2493990"/>
            <a:ext cx="6026007" cy="190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01"/>
              </a:lnSpc>
              <a:spcBef>
                <a:spcPct val="0"/>
              </a:spcBef>
            </a:pPr>
            <a:r>
              <a:rPr lang="en-US" sz="8429">
                <a:solidFill>
                  <a:srgbClr val="FDC54B"/>
                </a:solidFill>
                <a:latin typeface="DG Bebo"/>
                <a:ea typeface="DG Bebo"/>
                <a:cs typeface="DG Bebo"/>
                <a:sym typeface="DG Bebo"/>
              </a:rPr>
              <a:t>Làm bao lì xì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73247" y="-206319"/>
            <a:ext cx="5983960" cy="5759562"/>
          </a:xfrm>
          <a:custGeom>
            <a:avLst/>
            <a:gdLst/>
            <a:ahLst/>
            <a:cxnLst/>
            <a:rect l="l" t="t" r="r" b="b"/>
            <a:pathLst>
              <a:path w="5983960" h="5759562">
                <a:moveTo>
                  <a:pt x="0" y="0"/>
                </a:moveTo>
                <a:lnTo>
                  <a:pt x="5983960" y="0"/>
                </a:lnTo>
                <a:lnTo>
                  <a:pt x="5983960" y="5759561"/>
                </a:lnTo>
                <a:lnTo>
                  <a:pt x="0" y="57595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80143" y="3428562"/>
            <a:ext cx="9156718" cy="8229600"/>
          </a:xfrm>
          <a:custGeom>
            <a:avLst/>
            <a:gdLst/>
            <a:ahLst/>
            <a:cxnLst/>
            <a:rect l="l" t="t" r="r" b="b"/>
            <a:pathLst>
              <a:path w="9156718" h="8229600">
                <a:moveTo>
                  <a:pt x="0" y="0"/>
                </a:moveTo>
                <a:lnTo>
                  <a:pt x="9156717" y="0"/>
                </a:lnTo>
                <a:lnTo>
                  <a:pt x="915671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558258"/>
            <a:ext cx="12935047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u="sng">
                <a:solidFill>
                  <a:srgbClr val="AD3230"/>
                </a:solidFill>
                <a:latin typeface="Paytone One"/>
                <a:ea typeface="Paytone One"/>
                <a:cs typeface="Paytone One"/>
                <a:sym typeface="Paytone One"/>
                <a:hlinkClick r:id="rId4" tooltip="https://youtu.be/6eLnnZnXcX8?si=lEWBRB0ceo9q4EUQ"/>
              </a:rPr>
              <a:t>Bài hát: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u="sng">
                <a:solidFill>
                  <a:srgbClr val="AD3230"/>
                </a:solidFill>
                <a:latin typeface="Paytone One"/>
                <a:ea typeface="Paytone One"/>
                <a:cs typeface="Paytone One"/>
                <a:sym typeface="Paytone One"/>
                <a:hlinkClick r:id="rId4" tooltip="https://youtu.be/6eLnnZnXcX8?si=lEWBRB0ceo9q4EUQ"/>
              </a:rPr>
              <a:t>Happy New Year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86844" y="-206319"/>
            <a:ext cx="4270362" cy="4110224"/>
          </a:xfrm>
          <a:custGeom>
            <a:avLst/>
            <a:gdLst/>
            <a:ahLst/>
            <a:cxnLst/>
            <a:rect l="l" t="t" r="r" b="b"/>
            <a:pathLst>
              <a:path w="4270362" h="4110224">
                <a:moveTo>
                  <a:pt x="0" y="0"/>
                </a:moveTo>
                <a:lnTo>
                  <a:pt x="4270363" y="0"/>
                </a:lnTo>
                <a:lnTo>
                  <a:pt x="4270363" y="4110224"/>
                </a:lnTo>
                <a:lnTo>
                  <a:pt x="0" y="4110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86844" y="6251324"/>
            <a:ext cx="4959402" cy="4457262"/>
          </a:xfrm>
          <a:custGeom>
            <a:avLst/>
            <a:gdLst/>
            <a:ahLst/>
            <a:cxnLst/>
            <a:rect l="l" t="t" r="r" b="b"/>
            <a:pathLst>
              <a:path w="4959402" h="4457262">
                <a:moveTo>
                  <a:pt x="0" y="0"/>
                </a:moveTo>
                <a:lnTo>
                  <a:pt x="4959402" y="0"/>
                </a:lnTo>
                <a:lnTo>
                  <a:pt x="4959402" y="4457262"/>
                </a:lnTo>
                <a:lnTo>
                  <a:pt x="0" y="4457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3174" y="3099857"/>
            <a:ext cx="3036272" cy="4306769"/>
          </a:xfrm>
          <a:custGeom>
            <a:avLst/>
            <a:gdLst/>
            <a:ahLst/>
            <a:cxnLst/>
            <a:rect l="l" t="t" r="r" b="b"/>
            <a:pathLst>
              <a:path w="3036272" h="4306769">
                <a:moveTo>
                  <a:pt x="0" y="0"/>
                </a:moveTo>
                <a:lnTo>
                  <a:pt x="3036272" y="0"/>
                </a:lnTo>
                <a:lnTo>
                  <a:pt x="3036272" y="4306769"/>
                </a:lnTo>
                <a:lnTo>
                  <a:pt x="0" y="43067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01687" y="3195842"/>
            <a:ext cx="3168396" cy="4114800"/>
          </a:xfrm>
          <a:custGeom>
            <a:avLst/>
            <a:gdLst/>
            <a:ahLst/>
            <a:cxnLst/>
            <a:rect l="l" t="t" r="r" b="b"/>
            <a:pathLst>
              <a:path w="3168396" h="4114800">
                <a:moveTo>
                  <a:pt x="0" y="0"/>
                </a:moveTo>
                <a:lnTo>
                  <a:pt x="3168396" y="0"/>
                </a:lnTo>
                <a:lnTo>
                  <a:pt x="3168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52333" y="3215285"/>
            <a:ext cx="2419910" cy="3856430"/>
          </a:xfrm>
          <a:custGeom>
            <a:avLst/>
            <a:gdLst/>
            <a:ahLst/>
            <a:cxnLst/>
            <a:rect l="l" t="t" r="r" b="b"/>
            <a:pathLst>
              <a:path w="2419910" h="3856430">
                <a:moveTo>
                  <a:pt x="0" y="0"/>
                </a:moveTo>
                <a:lnTo>
                  <a:pt x="2419910" y="0"/>
                </a:lnTo>
                <a:lnTo>
                  <a:pt x="2419910" y="3856430"/>
                </a:lnTo>
                <a:lnTo>
                  <a:pt x="0" y="38564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49033" y="614759"/>
            <a:ext cx="6294967" cy="106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9"/>
              </a:lnSpc>
            </a:pPr>
            <a:r>
              <a:rPr lang="en-US" sz="6270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Nguyên vật liệu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7862" y="1028700"/>
            <a:ext cx="13815919" cy="8869202"/>
          </a:xfrm>
          <a:custGeom>
            <a:avLst/>
            <a:gdLst/>
            <a:ahLst/>
            <a:cxnLst/>
            <a:rect l="l" t="t" r="r" b="b"/>
            <a:pathLst>
              <a:path w="13815919" h="8869202">
                <a:moveTo>
                  <a:pt x="0" y="0"/>
                </a:moveTo>
                <a:lnTo>
                  <a:pt x="13815920" y="0"/>
                </a:lnTo>
                <a:lnTo>
                  <a:pt x="13815920" y="8869202"/>
                </a:lnTo>
                <a:lnTo>
                  <a:pt x="0" y="8869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22" b="-610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84462" y="874409"/>
            <a:ext cx="1511378" cy="1511378"/>
          </a:xfrm>
          <a:custGeom>
            <a:avLst/>
            <a:gdLst/>
            <a:ahLst/>
            <a:cxnLst/>
            <a:rect l="l" t="t" r="r" b="b"/>
            <a:pathLst>
              <a:path w="1511378" h="1511378">
                <a:moveTo>
                  <a:pt x="0" y="0"/>
                </a:moveTo>
                <a:lnTo>
                  <a:pt x="1511378" y="0"/>
                </a:lnTo>
                <a:lnTo>
                  <a:pt x="1511378" y="1511378"/>
                </a:lnTo>
                <a:lnTo>
                  <a:pt x="0" y="1511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59579" y="5214718"/>
            <a:ext cx="1258158" cy="1258158"/>
          </a:xfrm>
          <a:custGeom>
            <a:avLst/>
            <a:gdLst/>
            <a:ahLst/>
            <a:cxnLst/>
            <a:rect l="l" t="t" r="r" b="b"/>
            <a:pathLst>
              <a:path w="1258158" h="1258158">
                <a:moveTo>
                  <a:pt x="0" y="0"/>
                </a:moveTo>
                <a:lnTo>
                  <a:pt x="1258158" y="0"/>
                </a:lnTo>
                <a:lnTo>
                  <a:pt x="1258158" y="1258158"/>
                </a:lnTo>
                <a:lnTo>
                  <a:pt x="0" y="12581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75463" y="5143500"/>
            <a:ext cx="1329376" cy="1329376"/>
          </a:xfrm>
          <a:custGeom>
            <a:avLst/>
            <a:gdLst/>
            <a:ahLst/>
            <a:cxnLst/>
            <a:rect l="l" t="t" r="r" b="b"/>
            <a:pathLst>
              <a:path w="1329376" h="1329376">
                <a:moveTo>
                  <a:pt x="0" y="0"/>
                </a:moveTo>
                <a:lnTo>
                  <a:pt x="1329376" y="0"/>
                </a:lnTo>
                <a:lnTo>
                  <a:pt x="1329376" y="1329376"/>
                </a:lnTo>
                <a:lnTo>
                  <a:pt x="0" y="1329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76491" y="874409"/>
            <a:ext cx="1424334" cy="1424334"/>
          </a:xfrm>
          <a:custGeom>
            <a:avLst/>
            <a:gdLst/>
            <a:ahLst/>
            <a:cxnLst/>
            <a:rect l="l" t="t" r="r" b="b"/>
            <a:pathLst>
              <a:path w="1424334" h="1424334">
                <a:moveTo>
                  <a:pt x="0" y="0"/>
                </a:moveTo>
                <a:lnTo>
                  <a:pt x="1424334" y="0"/>
                </a:lnTo>
                <a:lnTo>
                  <a:pt x="1424334" y="1424334"/>
                </a:lnTo>
                <a:lnTo>
                  <a:pt x="0" y="14243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1926" y="9115910"/>
            <a:ext cx="4470584" cy="4114800"/>
          </a:xfrm>
          <a:custGeom>
            <a:avLst/>
            <a:gdLst/>
            <a:ahLst/>
            <a:cxnLst/>
            <a:rect l="l" t="t" r="r" b="b"/>
            <a:pathLst>
              <a:path w="4470584" h="4114800">
                <a:moveTo>
                  <a:pt x="0" y="0"/>
                </a:moveTo>
                <a:lnTo>
                  <a:pt x="4470584" y="0"/>
                </a:lnTo>
                <a:lnTo>
                  <a:pt x="4470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3352" y="-1182991"/>
            <a:ext cx="4442429" cy="4114800"/>
          </a:xfrm>
          <a:custGeom>
            <a:avLst/>
            <a:gdLst/>
            <a:ahLst/>
            <a:cxnLst/>
            <a:rect l="l" t="t" r="r" b="b"/>
            <a:pathLst>
              <a:path w="4442429" h="4114800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4222" y="531502"/>
            <a:ext cx="14606336" cy="9755498"/>
          </a:xfrm>
          <a:custGeom>
            <a:avLst/>
            <a:gdLst/>
            <a:ahLst/>
            <a:cxnLst/>
            <a:rect l="l" t="t" r="r" b="b"/>
            <a:pathLst>
              <a:path w="14606336" h="9755498">
                <a:moveTo>
                  <a:pt x="0" y="0"/>
                </a:moveTo>
                <a:lnTo>
                  <a:pt x="14606336" y="0"/>
                </a:lnTo>
                <a:lnTo>
                  <a:pt x="14606336" y="9755498"/>
                </a:lnTo>
                <a:lnTo>
                  <a:pt x="0" y="97554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28" b="-566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4222" y="185966"/>
            <a:ext cx="1685467" cy="1685467"/>
          </a:xfrm>
          <a:custGeom>
            <a:avLst/>
            <a:gdLst/>
            <a:ahLst/>
            <a:cxnLst/>
            <a:rect l="l" t="t" r="r" b="b"/>
            <a:pathLst>
              <a:path w="1685467" h="1685467">
                <a:moveTo>
                  <a:pt x="0" y="0"/>
                </a:moveTo>
                <a:lnTo>
                  <a:pt x="1685467" y="0"/>
                </a:lnTo>
                <a:lnTo>
                  <a:pt x="1685467" y="1685468"/>
                </a:lnTo>
                <a:lnTo>
                  <a:pt x="0" y="16854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329018"/>
            <a:ext cx="1680865" cy="1680865"/>
          </a:xfrm>
          <a:custGeom>
            <a:avLst/>
            <a:gdLst/>
            <a:ahLst/>
            <a:cxnLst/>
            <a:rect l="l" t="t" r="r" b="b"/>
            <a:pathLst>
              <a:path w="1680865" h="1680865">
                <a:moveTo>
                  <a:pt x="0" y="0"/>
                </a:moveTo>
                <a:lnTo>
                  <a:pt x="1680865" y="0"/>
                </a:lnTo>
                <a:lnTo>
                  <a:pt x="1680865" y="1680865"/>
                </a:lnTo>
                <a:lnTo>
                  <a:pt x="0" y="1680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14222" y="5314293"/>
            <a:ext cx="1356411" cy="1356411"/>
          </a:xfrm>
          <a:custGeom>
            <a:avLst/>
            <a:gdLst/>
            <a:ahLst/>
            <a:cxnLst/>
            <a:rect l="l" t="t" r="r" b="b"/>
            <a:pathLst>
              <a:path w="1356411" h="1356411">
                <a:moveTo>
                  <a:pt x="0" y="0"/>
                </a:moveTo>
                <a:lnTo>
                  <a:pt x="1356411" y="0"/>
                </a:lnTo>
                <a:lnTo>
                  <a:pt x="1356411" y="1356411"/>
                </a:lnTo>
                <a:lnTo>
                  <a:pt x="0" y="13564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17390" y="5314293"/>
            <a:ext cx="1356411" cy="1356411"/>
          </a:xfrm>
          <a:custGeom>
            <a:avLst/>
            <a:gdLst/>
            <a:ahLst/>
            <a:cxnLst/>
            <a:rect l="l" t="t" r="r" b="b"/>
            <a:pathLst>
              <a:path w="1356411" h="1356411">
                <a:moveTo>
                  <a:pt x="0" y="0"/>
                </a:moveTo>
                <a:lnTo>
                  <a:pt x="1356411" y="0"/>
                </a:lnTo>
                <a:lnTo>
                  <a:pt x="1356411" y="1356411"/>
                </a:lnTo>
                <a:lnTo>
                  <a:pt x="0" y="13564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1926" y="9115910"/>
            <a:ext cx="4470584" cy="4114800"/>
          </a:xfrm>
          <a:custGeom>
            <a:avLst/>
            <a:gdLst/>
            <a:ahLst/>
            <a:cxnLst/>
            <a:rect l="l" t="t" r="r" b="b"/>
            <a:pathLst>
              <a:path w="4470584" h="4114800">
                <a:moveTo>
                  <a:pt x="0" y="0"/>
                </a:moveTo>
                <a:lnTo>
                  <a:pt x="4470584" y="0"/>
                </a:lnTo>
                <a:lnTo>
                  <a:pt x="4470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06993" y="-676550"/>
            <a:ext cx="4442429" cy="4114800"/>
          </a:xfrm>
          <a:custGeom>
            <a:avLst/>
            <a:gdLst/>
            <a:ahLst/>
            <a:cxnLst/>
            <a:rect l="l" t="t" r="r" b="b"/>
            <a:pathLst>
              <a:path w="4442429" h="4114800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15507" y="389270"/>
            <a:ext cx="12405786" cy="9545104"/>
          </a:xfrm>
          <a:custGeom>
            <a:avLst/>
            <a:gdLst/>
            <a:ahLst/>
            <a:cxnLst/>
            <a:rect l="l" t="t" r="r" b="b"/>
            <a:pathLst>
              <a:path w="12405786" h="9545104">
                <a:moveTo>
                  <a:pt x="0" y="0"/>
                </a:moveTo>
                <a:lnTo>
                  <a:pt x="12405787" y="0"/>
                </a:lnTo>
                <a:lnTo>
                  <a:pt x="12405787" y="9545103"/>
                </a:lnTo>
                <a:lnTo>
                  <a:pt x="0" y="95451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06" t="-5912" r="-7909" b="-561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17850" y="348186"/>
            <a:ext cx="1361029" cy="1361029"/>
          </a:xfrm>
          <a:custGeom>
            <a:avLst/>
            <a:gdLst/>
            <a:ahLst/>
            <a:cxnLst/>
            <a:rect l="l" t="t" r="r" b="b"/>
            <a:pathLst>
              <a:path w="1361029" h="1361029">
                <a:moveTo>
                  <a:pt x="0" y="0"/>
                </a:moveTo>
                <a:lnTo>
                  <a:pt x="1361028" y="0"/>
                </a:lnTo>
                <a:lnTo>
                  <a:pt x="1361028" y="1361028"/>
                </a:lnTo>
                <a:lnTo>
                  <a:pt x="0" y="1361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37886" y="547532"/>
            <a:ext cx="1361029" cy="1361029"/>
          </a:xfrm>
          <a:custGeom>
            <a:avLst/>
            <a:gdLst/>
            <a:ahLst/>
            <a:cxnLst/>
            <a:rect l="l" t="t" r="r" b="b"/>
            <a:pathLst>
              <a:path w="1361029" h="1361029">
                <a:moveTo>
                  <a:pt x="0" y="0"/>
                </a:moveTo>
                <a:lnTo>
                  <a:pt x="1361029" y="0"/>
                </a:lnTo>
                <a:lnTo>
                  <a:pt x="1361029" y="1361029"/>
                </a:lnTo>
                <a:lnTo>
                  <a:pt x="0" y="1361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17850" y="4953600"/>
            <a:ext cx="1424334" cy="1424334"/>
          </a:xfrm>
          <a:custGeom>
            <a:avLst/>
            <a:gdLst/>
            <a:ahLst/>
            <a:cxnLst/>
            <a:rect l="l" t="t" r="r" b="b"/>
            <a:pathLst>
              <a:path w="1424334" h="1424334">
                <a:moveTo>
                  <a:pt x="0" y="0"/>
                </a:moveTo>
                <a:lnTo>
                  <a:pt x="1424333" y="0"/>
                </a:lnTo>
                <a:lnTo>
                  <a:pt x="1424333" y="1424334"/>
                </a:lnTo>
                <a:lnTo>
                  <a:pt x="0" y="1424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37886" y="4842801"/>
            <a:ext cx="1535133" cy="1535133"/>
          </a:xfrm>
          <a:custGeom>
            <a:avLst/>
            <a:gdLst/>
            <a:ahLst/>
            <a:cxnLst/>
            <a:rect l="l" t="t" r="r" b="b"/>
            <a:pathLst>
              <a:path w="1535133" h="1535133">
                <a:moveTo>
                  <a:pt x="0" y="0"/>
                </a:moveTo>
                <a:lnTo>
                  <a:pt x="1535133" y="0"/>
                </a:lnTo>
                <a:lnTo>
                  <a:pt x="1535133" y="1535133"/>
                </a:lnTo>
                <a:lnTo>
                  <a:pt x="0" y="1535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81926" y="9115910"/>
            <a:ext cx="4470584" cy="4114800"/>
          </a:xfrm>
          <a:custGeom>
            <a:avLst/>
            <a:gdLst/>
            <a:ahLst/>
            <a:cxnLst/>
            <a:rect l="l" t="t" r="r" b="b"/>
            <a:pathLst>
              <a:path w="4470584" h="4114800">
                <a:moveTo>
                  <a:pt x="0" y="0"/>
                </a:moveTo>
                <a:lnTo>
                  <a:pt x="4470584" y="0"/>
                </a:lnTo>
                <a:lnTo>
                  <a:pt x="44705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792314" y="-348186"/>
            <a:ext cx="4442429" cy="4114800"/>
          </a:xfrm>
          <a:custGeom>
            <a:avLst/>
            <a:gdLst/>
            <a:ahLst/>
            <a:cxnLst/>
            <a:rect l="l" t="t" r="r" b="b"/>
            <a:pathLst>
              <a:path w="4442429" h="4114800">
                <a:moveTo>
                  <a:pt x="0" y="0"/>
                </a:moveTo>
                <a:lnTo>
                  <a:pt x="4442429" y="0"/>
                </a:lnTo>
                <a:lnTo>
                  <a:pt x="4442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6896" y="0"/>
            <a:ext cx="6777850" cy="6472847"/>
          </a:xfrm>
          <a:custGeom>
            <a:avLst/>
            <a:gdLst/>
            <a:ahLst/>
            <a:cxnLst/>
            <a:rect l="l" t="t" r="r" b="b"/>
            <a:pathLst>
              <a:path w="6777850" h="6472847">
                <a:moveTo>
                  <a:pt x="0" y="0"/>
                </a:moveTo>
                <a:lnTo>
                  <a:pt x="6777851" y="0"/>
                </a:lnTo>
                <a:lnTo>
                  <a:pt x="6777851" y="6472847"/>
                </a:lnTo>
                <a:lnTo>
                  <a:pt x="0" y="64728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-205749"/>
            <a:ext cx="4582429" cy="4570973"/>
          </a:xfrm>
          <a:custGeom>
            <a:avLst/>
            <a:gdLst/>
            <a:ahLst/>
            <a:cxnLst/>
            <a:rect l="l" t="t" r="r" b="b"/>
            <a:pathLst>
              <a:path w="4582429" h="4570973">
                <a:moveTo>
                  <a:pt x="4582429" y="0"/>
                </a:moveTo>
                <a:lnTo>
                  <a:pt x="0" y="0"/>
                </a:lnTo>
                <a:lnTo>
                  <a:pt x="0" y="4570973"/>
                </a:lnTo>
                <a:lnTo>
                  <a:pt x="4582429" y="4570973"/>
                </a:lnTo>
                <a:lnTo>
                  <a:pt x="458242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63006" y="490255"/>
            <a:ext cx="2563681" cy="1589483"/>
          </a:xfrm>
          <a:custGeom>
            <a:avLst/>
            <a:gdLst/>
            <a:ahLst/>
            <a:cxnLst/>
            <a:rect l="l" t="t" r="r" b="b"/>
            <a:pathLst>
              <a:path w="2563681" h="1589483">
                <a:moveTo>
                  <a:pt x="0" y="0"/>
                </a:moveTo>
                <a:lnTo>
                  <a:pt x="2563682" y="0"/>
                </a:lnTo>
                <a:lnTo>
                  <a:pt x="2563682" y="1589482"/>
                </a:lnTo>
                <a:lnTo>
                  <a:pt x="0" y="1589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66400" y="5586636"/>
            <a:ext cx="5920576" cy="4114800"/>
          </a:xfrm>
          <a:custGeom>
            <a:avLst/>
            <a:gdLst/>
            <a:ahLst/>
            <a:cxnLst/>
            <a:rect l="l" t="t" r="r" b="b"/>
            <a:pathLst>
              <a:path w="5920576" h="4114800">
                <a:moveTo>
                  <a:pt x="0" y="0"/>
                </a:moveTo>
                <a:lnTo>
                  <a:pt x="5920575" y="0"/>
                </a:lnTo>
                <a:lnTo>
                  <a:pt x="59205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90331" y="3131649"/>
            <a:ext cx="11272712" cy="193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8"/>
              </a:lnSpc>
              <a:spcBef>
                <a:spcPct val="0"/>
              </a:spcBef>
            </a:pPr>
            <a:r>
              <a:rPr lang="en-US" sz="5556">
                <a:solidFill>
                  <a:srgbClr val="FDC54B"/>
                </a:solidFill>
                <a:latin typeface="Paytone One"/>
                <a:ea typeface="Paytone One"/>
                <a:cs typeface="Paytone One"/>
                <a:sym typeface="Paytone One"/>
              </a:rPr>
              <a:t>Chúc bé sáng tạo được nhiều sản phẩm đẹp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Paytone One</vt:lpstr>
      <vt:lpstr>Arial</vt:lpstr>
      <vt:lpstr>Noto Sans Bold</vt:lpstr>
      <vt:lpstr>DG Bebo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Làm bao lì xì</dc:title>
  <dc:creator>NHAN</dc:creator>
  <cp:lastModifiedBy>WINDOWS 10 PRO</cp:lastModifiedBy>
  <cp:revision>3</cp:revision>
  <dcterms:created xsi:type="dcterms:W3CDTF">2006-08-16T00:00:00Z</dcterms:created>
  <dcterms:modified xsi:type="dcterms:W3CDTF">2024-11-12T13:46:57Z</dcterms:modified>
  <dc:identifier>DAGOHMg2ZKo</dc:identifier>
</cp:coreProperties>
</file>