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La Lou" panose="020B0604020202020204" charset="0"/>
      <p:regular r:id="rId7"/>
    </p:embeddedFont>
    <p:embeddedFont>
      <p:font typeface="DejaVu Serif Bold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3D40A8-66CC-474A-B92B-BC10565C1227}" v="6" dt="2024-07-25T06:24:37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1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A63D40A8-66CC-474A-B92B-BC10565C1227}"/>
    <pc:docChg chg="modSld">
      <pc:chgData name="DOAN THI HAI YEN" userId="46ce6b64e9072719" providerId="LiveId" clId="{A63D40A8-66CC-474A-B92B-BC10565C1227}" dt="2024-07-25T06:24:37.849" v="5"/>
      <pc:docMkLst>
        <pc:docMk/>
      </pc:docMkLst>
      <pc:sldChg chg="modAnim">
        <pc:chgData name="DOAN THI HAI YEN" userId="46ce6b64e9072719" providerId="LiveId" clId="{A63D40A8-66CC-474A-B92B-BC10565C1227}" dt="2024-07-25T06:24:25.957" v="0"/>
        <pc:sldMkLst>
          <pc:docMk/>
          <pc:sldMk cId="0" sldId="256"/>
        </pc:sldMkLst>
      </pc:sldChg>
      <pc:sldChg chg="modAnim">
        <pc:chgData name="DOAN THI HAI YEN" userId="46ce6b64e9072719" providerId="LiveId" clId="{A63D40A8-66CC-474A-B92B-BC10565C1227}" dt="2024-07-25T06:24:29.818" v="2"/>
        <pc:sldMkLst>
          <pc:docMk/>
          <pc:sldMk cId="0" sldId="257"/>
        </pc:sldMkLst>
      </pc:sldChg>
      <pc:sldChg chg="modAnim">
        <pc:chgData name="DOAN THI HAI YEN" userId="46ce6b64e9072719" providerId="LiveId" clId="{A63D40A8-66CC-474A-B92B-BC10565C1227}" dt="2024-07-25T06:24:32.534" v="3"/>
        <pc:sldMkLst>
          <pc:docMk/>
          <pc:sldMk cId="0" sldId="258"/>
        </pc:sldMkLst>
      </pc:sldChg>
      <pc:sldChg chg="modAnim">
        <pc:chgData name="DOAN THI HAI YEN" userId="46ce6b64e9072719" providerId="LiveId" clId="{A63D40A8-66CC-474A-B92B-BC10565C1227}" dt="2024-07-25T06:24:35.011" v="4"/>
        <pc:sldMkLst>
          <pc:docMk/>
          <pc:sldMk cId="0" sldId="259"/>
        </pc:sldMkLst>
      </pc:sldChg>
      <pc:sldChg chg="modAnim">
        <pc:chgData name="DOAN THI HAI YEN" userId="46ce6b64e9072719" providerId="LiveId" clId="{A63D40A8-66CC-474A-B92B-BC10565C1227}" dt="2024-07-25T06:24:37.849" v="5"/>
        <pc:sldMkLst>
          <pc:docMk/>
          <pc:sldMk cId="0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image" Target="../media/image9.png"/><Relationship Id="rId12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2.svg"/><Relationship Id="rId15" Type="http://schemas.openxmlformats.org/officeDocument/2006/relationships/image" Target="../media/image13.png"/><Relationship Id="rId10" Type="http://schemas.openxmlformats.org/officeDocument/2006/relationships/image" Target="../media/image15.sv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1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4.svg"/><Relationship Id="rId7" Type="http://schemas.openxmlformats.org/officeDocument/2006/relationships/image" Target="../media/image23.svg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7.svg"/><Relationship Id="rId5" Type="http://schemas.openxmlformats.org/officeDocument/2006/relationships/image" Target="../media/image2.svg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25.sv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535308" y="0"/>
            <a:ext cx="876943" cy="1461572"/>
          </a:xfrm>
          <a:custGeom>
            <a:avLst/>
            <a:gdLst/>
            <a:ahLst/>
            <a:cxnLst/>
            <a:rect l="l" t="t" r="r" b="b"/>
            <a:pathLst>
              <a:path w="876943" h="1461572">
                <a:moveTo>
                  <a:pt x="876944" y="0"/>
                </a:moveTo>
                <a:lnTo>
                  <a:pt x="0" y="0"/>
                </a:lnTo>
                <a:lnTo>
                  <a:pt x="0" y="1461572"/>
                </a:lnTo>
                <a:lnTo>
                  <a:pt x="876944" y="1461572"/>
                </a:lnTo>
                <a:lnTo>
                  <a:pt x="87694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797367" y="0"/>
            <a:ext cx="10184130" cy="10287000"/>
          </a:xfrm>
          <a:custGeom>
            <a:avLst/>
            <a:gdLst/>
            <a:ahLst/>
            <a:cxnLst/>
            <a:rect l="l" t="t" r="r" b="b"/>
            <a:pathLst>
              <a:path w="10184130" h="10287000">
                <a:moveTo>
                  <a:pt x="0" y="0"/>
                </a:moveTo>
                <a:lnTo>
                  <a:pt x="10184130" y="0"/>
                </a:lnTo>
                <a:lnTo>
                  <a:pt x="101841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654117" y="-1520634"/>
            <a:ext cx="6286500" cy="13328269"/>
          </a:xfrm>
          <a:custGeom>
            <a:avLst/>
            <a:gdLst/>
            <a:ahLst/>
            <a:cxnLst/>
            <a:rect l="l" t="t" r="r" b="b"/>
            <a:pathLst>
              <a:path w="6286500" h="13328269">
                <a:moveTo>
                  <a:pt x="0" y="0"/>
                </a:moveTo>
                <a:lnTo>
                  <a:pt x="6286500" y="0"/>
                </a:lnTo>
                <a:lnTo>
                  <a:pt x="6286500" y="13328268"/>
                </a:lnTo>
                <a:lnTo>
                  <a:pt x="0" y="133282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96449" y="9258300"/>
            <a:ext cx="1826015" cy="1511027"/>
          </a:xfrm>
          <a:custGeom>
            <a:avLst/>
            <a:gdLst/>
            <a:ahLst/>
            <a:cxnLst/>
            <a:rect l="l" t="t" r="r" b="b"/>
            <a:pathLst>
              <a:path w="1826015" h="1511027">
                <a:moveTo>
                  <a:pt x="0" y="0"/>
                </a:moveTo>
                <a:lnTo>
                  <a:pt x="1826014" y="0"/>
                </a:lnTo>
                <a:lnTo>
                  <a:pt x="1826014" y="1511027"/>
                </a:lnTo>
                <a:lnTo>
                  <a:pt x="0" y="15110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022810" y="7139842"/>
            <a:ext cx="3352498" cy="3147158"/>
          </a:xfrm>
          <a:custGeom>
            <a:avLst/>
            <a:gdLst/>
            <a:ahLst/>
            <a:cxnLst/>
            <a:rect l="l" t="t" r="r" b="b"/>
            <a:pathLst>
              <a:path w="3352498" h="3147158">
                <a:moveTo>
                  <a:pt x="0" y="0"/>
                </a:moveTo>
                <a:lnTo>
                  <a:pt x="3352499" y="0"/>
                </a:lnTo>
                <a:lnTo>
                  <a:pt x="3352499" y="3147158"/>
                </a:lnTo>
                <a:lnTo>
                  <a:pt x="0" y="31471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67464" y="6340807"/>
            <a:ext cx="2555346" cy="3835417"/>
          </a:xfrm>
          <a:custGeom>
            <a:avLst/>
            <a:gdLst/>
            <a:ahLst/>
            <a:cxnLst/>
            <a:rect l="l" t="t" r="r" b="b"/>
            <a:pathLst>
              <a:path w="2555346" h="3835417">
                <a:moveTo>
                  <a:pt x="0" y="0"/>
                </a:moveTo>
                <a:lnTo>
                  <a:pt x="2555346" y="0"/>
                </a:lnTo>
                <a:lnTo>
                  <a:pt x="2555346" y="3835417"/>
                </a:lnTo>
                <a:lnTo>
                  <a:pt x="0" y="383541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412252" y="247979"/>
            <a:ext cx="1501414" cy="780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3740" spc="-153">
                <a:solidFill>
                  <a:srgbClr val="AF2F21"/>
                </a:solidFill>
                <a:latin typeface="La Lou"/>
                <a:ea typeface="La Lou"/>
                <a:cs typeface="La Lou"/>
                <a:sym typeface="La Lou"/>
              </a:rPr>
              <a:t>Cooking Class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12252" y="962025"/>
            <a:ext cx="2380756" cy="545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0"/>
              </a:lnSpc>
            </a:pPr>
            <a:r>
              <a:rPr lang="en-US" sz="3150" spc="-129">
                <a:solidFill>
                  <a:srgbClr val="433630"/>
                </a:solidFill>
                <a:latin typeface="La Lou"/>
                <a:ea typeface="La Lou"/>
                <a:cs typeface="La Lou"/>
                <a:sym typeface="La Lou"/>
              </a:rPr>
              <a:t>For Kids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06929" y="2802192"/>
            <a:ext cx="4910286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Cooking: 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Hoa quả dầm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38038" y="668665"/>
            <a:ext cx="4590435" cy="8949669"/>
          </a:xfrm>
          <a:custGeom>
            <a:avLst/>
            <a:gdLst/>
            <a:ahLst/>
            <a:cxnLst/>
            <a:rect l="l" t="t" r="r" b="b"/>
            <a:pathLst>
              <a:path w="4590435" h="8949669">
                <a:moveTo>
                  <a:pt x="0" y="0"/>
                </a:moveTo>
                <a:lnTo>
                  <a:pt x="4590435" y="0"/>
                </a:lnTo>
                <a:lnTo>
                  <a:pt x="4590435" y="8949670"/>
                </a:lnTo>
                <a:lnTo>
                  <a:pt x="0" y="89496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146987" y="2698907"/>
            <a:ext cx="9438264" cy="6919428"/>
          </a:xfrm>
          <a:custGeom>
            <a:avLst/>
            <a:gdLst/>
            <a:ahLst/>
            <a:cxnLst/>
            <a:rect l="l" t="t" r="r" b="b"/>
            <a:pathLst>
              <a:path w="9438264" h="6919428">
                <a:moveTo>
                  <a:pt x="0" y="0"/>
                </a:moveTo>
                <a:lnTo>
                  <a:pt x="9438264" y="0"/>
                </a:lnTo>
                <a:lnTo>
                  <a:pt x="9438264" y="6919428"/>
                </a:lnTo>
                <a:lnTo>
                  <a:pt x="0" y="6919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635409" y="923925"/>
            <a:ext cx="446142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Nguyên liệu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90685" y="-6172200"/>
            <a:ext cx="10184130" cy="10287000"/>
          </a:xfrm>
          <a:custGeom>
            <a:avLst/>
            <a:gdLst/>
            <a:ahLst/>
            <a:cxnLst/>
            <a:rect l="l" t="t" r="r" b="b"/>
            <a:pathLst>
              <a:path w="10184130" h="10287000">
                <a:moveTo>
                  <a:pt x="0" y="0"/>
                </a:moveTo>
                <a:lnTo>
                  <a:pt x="10184130" y="0"/>
                </a:lnTo>
                <a:lnTo>
                  <a:pt x="101841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313870" y="-94958"/>
            <a:ext cx="2468880" cy="4114800"/>
          </a:xfrm>
          <a:custGeom>
            <a:avLst/>
            <a:gdLst/>
            <a:ahLst/>
            <a:cxnLst/>
            <a:rect l="l" t="t" r="r" b="b"/>
            <a:pathLst>
              <a:path w="2468880" h="4114800">
                <a:moveTo>
                  <a:pt x="0" y="0"/>
                </a:moveTo>
                <a:lnTo>
                  <a:pt x="2468880" y="0"/>
                </a:lnTo>
                <a:lnTo>
                  <a:pt x="24688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69593" y="2810260"/>
            <a:ext cx="3352498" cy="3147158"/>
          </a:xfrm>
          <a:custGeom>
            <a:avLst/>
            <a:gdLst/>
            <a:ahLst/>
            <a:cxnLst/>
            <a:rect l="l" t="t" r="r" b="b"/>
            <a:pathLst>
              <a:path w="3352498" h="3147158">
                <a:moveTo>
                  <a:pt x="0" y="0"/>
                </a:moveTo>
                <a:lnTo>
                  <a:pt x="3352499" y="0"/>
                </a:lnTo>
                <a:lnTo>
                  <a:pt x="3352499" y="3147158"/>
                </a:lnTo>
                <a:lnTo>
                  <a:pt x="0" y="31471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227762" y="3414724"/>
            <a:ext cx="1716027" cy="2884079"/>
          </a:xfrm>
          <a:custGeom>
            <a:avLst/>
            <a:gdLst/>
            <a:ahLst/>
            <a:cxnLst/>
            <a:rect l="l" t="t" r="r" b="b"/>
            <a:pathLst>
              <a:path w="1716027" h="2884079">
                <a:moveTo>
                  <a:pt x="0" y="0"/>
                </a:moveTo>
                <a:lnTo>
                  <a:pt x="1716026" y="0"/>
                </a:lnTo>
                <a:lnTo>
                  <a:pt x="1716026" y="2884078"/>
                </a:lnTo>
                <a:lnTo>
                  <a:pt x="0" y="28840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637559" y="1357324"/>
            <a:ext cx="4910751" cy="4114800"/>
          </a:xfrm>
          <a:custGeom>
            <a:avLst/>
            <a:gdLst/>
            <a:ahLst/>
            <a:cxnLst/>
            <a:rect l="l" t="t" r="r" b="b"/>
            <a:pathLst>
              <a:path w="4910751" h="4114800">
                <a:moveTo>
                  <a:pt x="0" y="0"/>
                </a:moveTo>
                <a:lnTo>
                  <a:pt x="4910751" y="0"/>
                </a:lnTo>
                <a:lnTo>
                  <a:pt x="49107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956368" y="7105958"/>
            <a:ext cx="10184130" cy="10287000"/>
          </a:xfrm>
          <a:custGeom>
            <a:avLst/>
            <a:gdLst/>
            <a:ahLst/>
            <a:cxnLst/>
            <a:rect l="l" t="t" r="r" b="b"/>
            <a:pathLst>
              <a:path w="10184130" h="10287000">
                <a:moveTo>
                  <a:pt x="0" y="0"/>
                </a:moveTo>
                <a:lnTo>
                  <a:pt x="10184130" y="0"/>
                </a:lnTo>
                <a:lnTo>
                  <a:pt x="101841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917451" y="6986126"/>
            <a:ext cx="1593076" cy="1675319"/>
          </a:xfrm>
          <a:custGeom>
            <a:avLst/>
            <a:gdLst/>
            <a:ahLst/>
            <a:cxnLst/>
            <a:rect l="l" t="t" r="r" b="b"/>
            <a:pathLst>
              <a:path w="1593076" h="1675319">
                <a:moveTo>
                  <a:pt x="0" y="0"/>
                </a:moveTo>
                <a:lnTo>
                  <a:pt x="1593076" y="0"/>
                </a:lnTo>
                <a:lnTo>
                  <a:pt x="1593076" y="1675319"/>
                </a:lnTo>
                <a:lnTo>
                  <a:pt x="0" y="16753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456150" y="6986126"/>
            <a:ext cx="1487639" cy="1487639"/>
          </a:xfrm>
          <a:custGeom>
            <a:avLst/>
            <a:gdLst/>
            <a:ahLst/>
            <a:cxnLst/>
            <a:rect l="l" t="t" r="r" b="b"/>
            <a:pathLst>
              <a:path w="1487639" h="1487639">
                <a:moveTo>
                  <a:pt x="0" y="0"/>
                </a:moveTo>
                <a:lnTo>
                  <a:pt x="1487638" y="0"/>
                </a:lnTo>
                <a:lnTo>
                  <a:pt x="1487638" y="1487638"/>
                </a:lnTo>
                <a:lnTo>
                  <a:pt x="0" y="148763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690685" y="6922820"/>
            <a:ext cx="1550944" cy="1550944"/>
          </a:xfrm>
          <a:custGeom>
            <a:avLst/>
            <a:gdLst/>
            <a:ahLst/>
            <a:cxnLst/>
            <a:rect l="l" t="t" r="r" b="b"/>
            <a:pathLst>
              <a:path w="1550944" h="1550944">
                <a:moveTo>
                  <a:pt x="0" y="0"/>
                </a:moveTo>
                <a:lnTo>
                  <a:pt x="1550944" y="0"/>
                </a:lnTo>
                <a:lnTo>
                  <a:pt x="1550944" y="1550944"/>
                </a:lnTo>
                <a:lnTo>
                  <a:pt x="0" y="155094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400817" y="851864"/>
            <a:ext cx="336991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Các bước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90685" y="-6172200"/>
            <a:ext cx="10184130" cy="10287000"/>
          </a:xfrm>
          <a:custGeom>
            <a:avLst/>
            <a:gdLst/>
            <a:ahLst/>
            <a:cxnLst/>
            <a:rect l="l" t="t" r="r" b="b"/>
            <a:pathLst>
              <a:path w="10184130" h="10287000">
                <a:moveTo>
                  <a:pt x="0" y="0"/>
                </a:moveTo>
                <a:lnTo>
                  <a:pt x="10184130" y="0"/>
                </a:lnTo>
                <a:lnTo>
                  <a:pt x="101841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313870" y="-94958"/>
            <a:ext cx="2468880" cy="4114800"/>
          </a:xfrm>
          <a:custGeom>
            <a:avLst/>
            <a:gdLst/>
            <a:ahLst/>
            <a:cxnLst/>
            <a:rect l="l" t="t" r="r" b="b"/>
            <a:pathLst>
              <a:path w="2468880" h="4114800">
                <a:moveTo>
                  <a:pt x="0" y="0"/>
                </a:moveTo>
                <a:lnTo>
                  <a:pt x="2468880" y="0"/>
                </a:lnTo>
                <a:lnTo>
                  <a:pt x="24688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72535" y="7667791"/>
            <a:ext cx="1590509" cy="1590509"/>
          </a:xfrm>
          <a:custGeom>
            <a:avLst/>
            <a:gdLst/>
            <a:ahLst/>
            <a:cxnLst/>
            <a:rect l="l" t="t" r="r" b="b"/>
            <a:pathLst>
              <a:path w="1590509" h="1590509">
                <a:moveTo>
                  <a:pt x="0" y="0"/>
                </a:moveTo>
                <a:lnTo>
                  <a:pt x="1590509" y="0"/>
                </a:lnTo>
                <a:lnTo>
                  <a:pt x="1590509" y="1590509"/>
                </a:lnTo>
                <a:lnTo>
                  <a:pt x="0" y="15905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775058" y="7778574"/>
            <a:ext cx="1368942" cy="1368942"/>
          </a:xfrm>
          <a:custGeom>
            <a:avLst/>
            <a:gdLst/>
            <a:ahLst/>
            <a:cxnLst/>
            <a:rect l="l" t="t" r="r" b="b"/>
            <a:pathLst>
              <a:path w="1368942" h="1368942">
                <a:moveTo>
                  <a:pt x="0" y="0"/>
                </a:moveTo>
                <a:lnTo>
                  <a:pt x="1368942" y="0"/>
                </a:lnTo>
                <a:lnTo>
                  <a:pt x="1368942" y="1368942"/>
                </a:lnTo>
                <a:lnTo>
                  <a:pt x="0" y="13689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220996" y="7667791"/>
            <a:ext cx="1289810" cy="1289810"/>
          </a:xfrm>
          <a:custGeom>
            <a:avLst/>
            <a:gdLst/>
            <a:ahLst/>
            <a:cxnLst/>
            <a:rect l="l" t="t" r="r" b="b"/>
            <a:pathLst>
              <a:path w="1289810" h="1289810">
                <a:moveTo>
                  <a:pt x="0" y="0"/>
                </a:moveTo>
                <a:lnTo>
                  <a:pt x="1289811" y="0"/>
                </a:lnTo>
                <a:lnTo>
                  <a:pt x="1289811" y="1289810"/>
                </a:lnTo>
                <a:lnTo>
                  <a:pt x="0" y="12898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54611" y="3103242"/>
            <a:ext cx="4513988" cy="3385491"/>
          </a:xfrm>
          <a:custGeom>
            <a:avLst/>
            <a:gdLst/>
            <a:ahLst/>
            <a:cxnLst/>
            <a:rect l="l" t="t" r="r" b="b"/>
            <a:pathLst>
              <a:path w="4513988" h="3385491">
                <a:moveTo>
                  <a:pt x="0" y="0"/>
                </a:moveTo>
                <a:lnTo>
                  <a:pt x="4513988" y="0"/>
                </a:lnTo>
                <a:lnTo>
                  <a:pt x="4513988" y="3385491"/>
                </a:lnTo>
                <a:lnTo>
                  <a:pt x="0" y="338549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461028" y="3068749"/>
            <a:ext cx="3997002" cy="3399085"/>
          </a:xfrm>
          <a:custGeom>
            <a:avLst/>
            <a:gdLst/>
            <a:ahLst/>
            <a:cxnLst/>
            <a:rect l="l" t="t" r="r" b="b"/>
            <a:pathLst>
              <a:path w="3997002" h="3399085">
                <a:moveTo>
                  <a:pt x="0" y="0"/>
                </a:moveTo>
                <a:lnTo>
                  <a:pt x="3997002" y="0"/>
                </a:lnTo>
                <a:lnTo>
                  <a:pt x="3997002" y="3399085"/>
                </a:lnTo>
                <a:lnTo>
                  <a:pt x="0" y="339908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4277" b="-13313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677803" y="3103242"/>
            <a:ext cx="5092065" cy="3392099"/>
          </a:xfrm>
          <a:custGeom>
            <a:avLst/>
            <a:gdLst/>
            <a:ahLst/>
            <a:cxnLst/>
            <a:rect l="l" t="t" r="r" b="b"/>
            <a:pathLst>
              <a:path w="5092065" h="3392099">
                <a:moveTo>
                  <a:pt x="0" y="0"/>
                </a:moveTo>
                <a:lnTo>
                  <a:pt x="5092065" y="0"/>
                </a:lnTo>
                <a:lnTo>
                  <a:pt x="5092065" y="3392099"/>
                </a:lnTo>
                <a:lnTo>
                  <a:pt x="0" y="339209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400817" y="851864"/>
            <a:ext cx="336991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Các bước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535308" y="0"/>
            <a:ext cx="876943" cy="1461572"/>
          </a:xfrm>
          <a:custGeom>
            <a:avLst/>
            <a:gdLst/>
            <a:ahLst/>
            <a:cxnLst/>
            <a:rect l="l" t="t" r="r" b="b"/>
            <a:pathLst>
              <a:path w="876943" h="1461572">
                <a:moveTo>
                  <a:pt x="876944" y="0"/>
                </a:moveTo>
                <a:lnTo>
                  <a:pt x="0" y="0"/>
                </a:lnTo>
                <a:lnTo>
                  <a:pt x="0" y="1461572"/>
                </a:lnTo>
                <a:lnTo>
                  <a:pt x="876944" y="1461572"/>
                </a:lnTo>
                <a:lnTo>
                  <a:pt x="87694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797367" y="0"/>
            <a:ext cx="10184130" cy="10287000"/>
          </a:xfrm>
          <a:custGeom>
            <a:avLst/>
            <a:gdLst/>
            <a:ahLst/>
            <a:cxnLst/>
            <a:rect l="l" t="t" r="r" b="b"/>
            <a:pathLst>
              <a:path w="10184130" h="10287000">
                <a:moveTo>
                  <a:pt x="0" y="0"/>
                </a:moveTo>
                <a:lnTo>
                  <a:pt x="10184130" y="0"/>
                </a:lnTo>
                <a:lnTo>
                  <a:pt x="101841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654117" y="-1520634"/>
            <a:ext cx="6286500" cy="13328269"/>
          </a:xfrm>
          <a:custGeom>
            <a:avLst/>
            <a:gdLst/>
            <a:ahLst/>
            <a:cxnLst/>
            <a:rect l="l" t="t" r="r" b="b"/>
            <a:pathLst>
              <a:path w="6286500" h="13328269">
                <a:moveTo>
                  <a:pt x="0" y="0"/>
                </a:moveTo>
                <a:lnTo>
                  <a:pt x="6286500" y="0"/>
                </a:lnTo>
                <a:lnTo>
                  <a:pt x="6286500" y="13328268"/>
                </a:lnTo>
                <a:lnTo>
                  <a:pt x="0" y="133282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3427165"/>
            <a:ext cx="10097746" cy="5831135"/>
          </a:xfrm>
          <a:custGeom>
            <a:avLst/>
            <a:gdLst/>
            <a:ahLst/>
            <a:cxnLst/>
            <a:rect l="l" t="t" r="r" b="b"/>
            <a:pathLst>
              <a:path w="10097746" h="5831135">
                <a:moveTo>
                  <a:pt x="0" y="0"/>
                </a:moveTo>
                <a:lnTo>
                  <a:pt x="10097746" y="0"/>
                </a:lnTo>
                <a:lnTo>
                  <a:pt x="10097746" y="5831135"/>
                </a:lnTo>
                <a:lnTo>
                  <a:pt x="0" y="58311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2270" b="-17607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12252" y="247979"/>
            <a:ext cx="1501414" cy="780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3740" spc="-153">
                <a:solidFill>
                  <a:srgbClr val="AF2F21"/>
                </a:solidFill>
                <a:latin typeface="La Lou"/>
                <a:ea typeface="La Lou"/>
                <a:cs typeface="La Lou"/>
                <a:sym typeface="La Lou"/>
              </a:rPr>
              <a:t>Cooking Class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12252" y="962025"/>
            <a:ext cx="2380756" cy="545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0"/>
              </a:lnSpc>
            </a:pPr>
            <a:r>
              <a:rPr lang="en-US" sz="3150" spc="-129">
                <a:solidFill>
                  <a:srgbClr val="433630"/>
                </a:solidFill>
                <a:latin typeface="La Lou"/>
                <a:ea typeface="La Lou"/>
                <a:cs typeface="La Lou"/>
                <a:sym typeface="La Lou"/>
              </a:rPr>
              <a:t>For Kids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79042" y="2153315"/>
            <a:ext cx="9169152" cy="183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Chúc các bé thành công!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Custom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La Lou</vt:lpstr>
      <vt:lpstr>DejaVu Serif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Cooking:  Hoa quả dầm</dc:title>
  <dc:creator>NHAN</dc:creator>
  <cp:lastModifiedBy>WINDOWS 10 PRO</cp:lastModifiedBy>
  <cp:revision>2</cp:revision>
  <dcterms:created xsi:type="dcterms:W3CDTF">2006-08-16T00:00:00Z</dcterms:created>
  <dcterms:modified xsi:type="dcterms:W3CDTF">2024-11-11T12:47:18Z</dcterms:modified>
  <dc:identifier>DAGL7jMRzzM</dc:identifier>
</cp:coreProperties>
</file>