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aytone On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B3459-1330-4FA0-A6ED-8E1B49D98220}" v="9" dt="2024-08-23T11:48:59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8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86BB3459-1330-4FA0-A6ED-8E1B49D98220}"/>
    <pc:docChg chg="modSld">
      <pc:chgData name="DOAN THI HAI YEN" userId="46ce6b64e9072719" providerId="LiveId" clId="{86BB3459-1330-4FA0-A6ED-8E1B49D98220}" dt="2024-08-23T11:48:59.358" v="8"/>
      <pc:docMkLst>
        <pc:docMk/>
      </pc:docMkLst>
      <pc:sldChg chg="modTransition">
        <pc:chgData name="DOAN THI HAI YEN" userId="46ce6b64e9072719" providerId="LiveId" clId="{86BB3459-1330-4FA0-A6ED-8E1B49D98220}" dt="2024-08-23T11:48:44.832" v="0"/>
        <pc:sldMkLst>
          <pc:docMk/>
          <pc:sldMk cId="0" sldId="256"/>
        </pc:sldMkLst>
      </pc:sldChg>
      <pc:sldChg chg="modTransition">
        <pc:chgData name="DOAN THI HAI YEN" userId="46ce6b64e9072719" providerId="LiveId" clId="{86BB3459-1330-4FA0-A6ED-8E1B49D98220}" dt="2024-08-23T11:48:46.122" v="1"/>
        <pc:sldMkLst>
          <pc:docMk/>
          <pc:sldMk cId="0" sldId="257"/>
        </pc:sldMkLst>
      </pc:sldChg>
      <pc:sldChg chg="modTransition">
        <pc:chgData name="DOAN THI HAI YEN" userId="46ce6b64e9072719" providerId="LiveId" clId="{86BB3459-1330-4FA0-A6ED-8E1B49D98220}" dt="2024-08-23T11:48:47.449" v="2"/>
        <pc:sldMkLst>
          <pc:docMk/>
          <pc:sldMk cId="0" sldId="258"/>
        </pc:sldMkLst>
      </pc:sldChg>
      <pc:sldChg chg="modTransition">
        <pc:chgData name="DOAN THI HAI YEN" userId="46ce6b64e9072719" providerId="LiveId" clId="{86BB3459-1330-4FA0-A6ED-8E1B49D98220}" dt="2024-08-23T11:48:49.085" v="3"/>
        <pc:sldMkLst>
          <pc:docMk/>
          <pc:sldMk cId="0" sldId="259"/>
        </pc:sldMkLst>
      </pc:sldChg>
      <pc:sldChg chg="modTransition">
        <pc:chgData name="DOAN THI HAI YEN" userId="46ce6b64e9072719" providerId="LiveId" clId="{86BB3459-1330-4FA0-A6ED-8E1B49D98220}" dt="2024-08-23T11:48:51.544" v="4"/>
        <pc:sldMkLst>
          <pc:docMk/>
          <pc:sldMk cId="0" sldId="260"/>
        </pc:sldMkLst>
      </pc:sldChg>
      <pc:sldChg chg="modTransition">
        <pc:chgData name="DOAN THI HAI YEN" userId="46ce6b64e9072719" providerId="LiveId" clId="{86BB3459-1330-4FA0-A6ED-8E1B49D98220}" dt="2024-08-23T11:48:53.178" v="5"/>
        <pc:sldMkLst>
          <pc:docMk/>
          <pc:sldMk cId="0" sldId="261"/>
        </pc:sldMkLst>
      </pc:sldChg>
      <pc:sldChg chg="modTransition">
        <pc:chgData name="DOAN THI HAI YEN" userId="46ce6b64e9072719" providerId="LiveId" clId="{86BB3459-1330-4FA0-A6ED-8E1B49D98220}" dt="2024-08-23T11:48:55.187" v="6"/>
        <pc:sldMkLst>
          <pc:docMk/>
          <pc:sldMk cId="0" sldId="262"/>
        </pc:sldMkLst>
      </pc:sldChg>
      <pc:sldChg chg="modTransition">
        <pc:chgData name="DOAN THI HAI YEN" userId="46ce6b64e9072719" providerId="LiveId" clId="{86BB3459-1330-4FA0-A6ED-8E1B49D98220}" dt="2024-08-23T11:48:57.248" v="7"/>
        <pc:sldMkLst>
          <pc:docMk/>
          <pc:sldMk cId="0" sldId="263"/>
        </pc:sldMkLst>
      </pc:sldChg>
      <pc:sldChg chg="modTransition">
        <pc:chgData name="DOAN THI HAI YEN" userId="46ce6b64e9072719" providerId="LiveId" clId="{86BB3459-1330-4FA0-A6ED-8E1B49D98220}" dt="2024-08-23T11:48:59.358" v="8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398517">
            <a:off x="11555798" y="-471851"/>
            <a:ext cx="8377361" cy="6823741"/>
          </a:xfrm>
          <a:custGeom>
            <a:avLst/>
            <a:gdLst/>
            <a:ahLst/>
            <a:cxnLst/>
            <a:rect l="l" t="t" r="r" b="b"/>
            <a:pathLst>
              <a:path w="8377361" h="6823741">
                <a:moveTo>
                  <a:pt x="0" y="0"/>
                </a:moveTo>
                <a:lnTo>
                  <a:pt x="8377361" y="0"/>
                </a:lnTo>
                <a:lnTo>
                  <a:pt x="8377361" y="6823741"/>
                </a:lnTo>
                <a:lnTo>
                  <a:pt x="0" y="6823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75395" y="4002014"/>
            <a:ext cx="9927190" cy="8086147"/>
          </a:xfrm>
          <a:custGeom>
            <a:avLst/>
            <a:gdLst/>
            <a:ahLst/>
            <a:cxnLst/>
            <a:rect l="l" t="t" r="r" b="b"/>
            <a:pathLst>
              <a:path w="9927190" h="8086147">
                <a:moveTo>
                  <a:pt x="0" y="0"/>
                </a:moveTo>
                <a:lnTo>
                  <a:pt x="9927190" y="0"/>
                </a:lnTo>
                <a:lnTo>
                  <a:pt x="9927190" y="8086147"/>
                </a:lnTo>
                <a:lnTo>
                  <a:pt x="0" y="8086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703741" cy="8036193"/>
            <a:chOff x="0" y="0"/>
            <a:chExt cx="3123386" cy="1502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3386" cy="1502665"/>
            </a:xfrm>
            <a:custGeom>
              <a:avLst/>
              <a:gdLst/>
              <a:ahLst/>
              <a:cxnLst/>
              <a:rect l="l" t="t" r="r" b="b"/>
              <a:pathLst>
                <a:path w="3123386" h="1502665">
                  <a:moveTo>
                    <a:pt x="1561693" y="0"/>
                  </a:moveTo>
                  <a:cubicBezTo>
                    <a:pt x="699194" y="0"/>
                    <a:pt x="0" y="336383"/>
                    <a:pt x="0" y="751333"/>
                  </a:cubicBezTo>
                  <a:cubicBezTo>
                    <a:pt x="0" y="1166282"/>
                    <a:pt x="699194" y="1502665"/>
                    <a:pt x="1561693" y="1502665"/>
                  </a:cubicBezTo>
                  <a:cubicBezTo>
                    <a:pt x="2424192" y="1502665"/>
                    <a:pt x="3123386" y="1166282"/>
                    <a:pt x="3123386" y="751333"/>
                  </a:cubicBezTo>
                  <a:cubicBezTo>
                    <a:pt x="3123386" y="336383"/>
                    <a:pt x="2424192" y="0"/>
                    <a:pt x="156169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92817" y="102775"/>
              <a:ext cx="2537751" cy="1259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525063">
            <a:off x="2439738" y="1606523"/>
            <a:ext cx="2096924" cy="2666994"/>
          </a:xfrm>
          <a:custGeom>
            <a:avLst/>
            <a:gdLst/>
            <a:ahLst/>
            <a:cxnLst/>
            <a:rect l="l" t="t" r="r" b="b"/>
            <a:pathLst>
              <a:path w="2096924" h="2666994">
                <a:moveTo>
                  <a:pt x="0" y="0"/>
                </a:moveTo>
                <a:lnTo>
                  <a:pt x="2096924" y="0"/>
                </a:lnTo>
                <a:lnTo>
                  <a:pt x="2096924" y="2666993"/>
                </a:lnTo>
                <a:lnTo>
                  <a:pt x="0" y="2666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9338">
            <a:off x="13877177" y="6252797"/>
            <a:ext cx="2562315" cy="2292107"/>
          </a:xfrm>
          <a:custGeom>
            <a:avLst/>
            <a:gdLst/>
            <a:ahLst/>
            <a:cxnLst/>
            <a:rect l="l" t="t" r="r" b="b"/>
            <a:pathLst>
              <a:path w="2562315" h="2292107">
                <a:moveTo>
                  <a:pt x="0" y="0"/>
                </a:moveTo>
                <a:lnTo>
                  <a:pt x="2562315" y="0"/>
                </a:lnTo>
                <a:lnTo>
                  <a:pt x="2562315" y="2292108"/>
                </a:lnTo>
                <a:lnTo>
                  <a:pt x="0" y="2292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95399" y="3328711"/>
            <a:ext cx="11649080" cy="315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98"/>
              </a:lnSpc>
            </a:pPr>
            <a:r>
              <a:rPr lang="en-US" sz="8256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Làm quen với dụng cụ đo lường: Cân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810147" y="8173183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3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3" y="1307730"/>
                </a:lnTo>
                <a:lnTo>
                  <a:pt x="10282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25217" y="3086100"/>
            <a:ext cx="4905901" cy="5740948"/>
          </a:xfrm>
          <a:custGeom>
            <a:avLst/>
            <a:gdLst/>
            <a:ahLst/>
            <a:cxnLst/>
            <a:rect l="l" t="t" r="r" b="b"/>
            <a:pathLst>
              <a:path w="4905901" h="5740948">
                <a:moveTo>
                  <a:pt x="0" y="0"/>
                </a:moveTo>
                <a:lnTo>
                  <a:pt x="4905901" y="0"/>
                </a:lnTo>
                <a:lnTo>
                  <a:pt x="4905901" y="5740948"/>
                </a:lnTo>
                <a:lnTo>
                  <a:pt x="0" y="57409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44000" y="3086100"/>
            <a:ext cx="5814957" cy="5740948"/>
          </a:xfrm>
          <a:custGeom>
            <a:avLst/>
            <a:gdLst/>
            <a:ahLst/>
            <a:cxnLst/>
            <a:rect l="l" t="t" r="r" b="b"/>
            <a:pathLst>
              <a:path w="5814957" h="5740948">
                <a:moveTo>
                  <a:pt x="0" y="0"/>
                </a:moveTo>
                <a:lnTo>
                  <a:pt x="5814957" y="0"/>
                </a:lnTo>
                <a:lnTo>
                  <a:pt x="5814957" y="5740948"/>
                </a:lnTo>
                <a:lnTo>
                  <a:pt x="0" y="57409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 loại cân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2673885"/>
            <a:ext cx="8341226" cy="5536489"/>
          </a:xfrm>
          <a:custGeom>
            <a:avLst/>
            <a:gdLst/>
            <a:ahLst/>
            <a:cxnLst/>
            <a:rect l="l" t="t" r="r" b="b"/>
            <a:pathLst>
              <a:path w="8341226" h="5536489">
                <a:moveTo>
                  <a:pt x="0" y="0"/>
                </a:moveTo>
                <a:lnTo>
                  <a:pt x="8341226" y="0"/>
                </a:lnTo>
                <a:lnTo>
                  <a:pt x="8341226" y="5536489"/>
                </a:lnTo>
                <a:lnTo>
                  <a:pt x="0" y="55364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311316" y="1118492"/>
            <a:ext cx="3182112" cy="8229600"/>
          </a:xfrm>
          <a:custGeom>
            <a:avLst/>
            <a:gdLst/>
            <a:ahLst/>
            <a:cxnLst/>
            <a:rect l="l" t="t" r="r" b="b"/>
            <a:pathLst>
              <a:path w="3182112" h="8229600">
                <a:moveTo>
                  <a:pt x="0" y="0"/>
                </a:moveTo>
                <a:lnTo>
                  <a:pt x="3182112" y="0"/>
                </a:lnTo>
                <a:lnTo>
                  <a:pt x="31821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Cách sử dụng cân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810147" y="8173183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3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3" y="1307730"/>
                </a:lnTo>
                <a:lnTo>
                  <a:pt x="10282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001684" y="2865149"/>
            <a:ext cx="6193365" cy="6393151"/>
          </a:xfrm>
          <a:custGeom>
            <a:avLst/>
            <a:gdLst/>
            <a:ahLst/>
            <a:cxnLst/>
            <a:rect l="l" t="t" r="r" b="b"/>
            <a:pathLst>
              <a:path w="6193365" h="6393151">
                <a:moveTo>
                  <a:pt x="0" y="0"/>
                </a:moveTo>
                <a:lnTo>
                  <a:pt x="6193365" y="0"/>
                </a:lnTo>
                <a:lnTo>
                  <a:pt x="6193365" y="6393151"/>
                </a:lnTo>
                <a:lnTo>
                  <a:pt x="0" y="63931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464210" y="2342294"/>
            <a:ext cx="2350723" cy="6484754"/>
          </a:xfrm>
          <a:custGeom>
            <a:avLst/>
            <a:gdLst/>
            <a:ahLst/>
            <a:cxnLst/>
            <a:rect l="l" t="t" r="r" b="b"/>
            <a:pathLst>
              <a:path w="2350723" h="6484754">
                <a:moveTo>
                  <a:pt x="0" y="0"/>
                </a:moveTo>
                <a:lnTo>
                  <a:pt x="2350723" y="0"/>
                </a:lnTo>
                <a:lnTo>
                  <a:pt x="2350723" y="6484754"/>
                </a:lnTo>
                <a:lnTo>
                  <a:pt x="0" y="64847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50886" y="1112749"/>
            <a:ext cx="859607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Cách đo trọng lượng cơ thể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849039" y="2389744"/>
            <a:ext cx="8228130" cy="7065907"/>
          </a:xfrm>
          <a:custGeom>
            <a:avLst/>
            <a:gdLst/>
            <a:ahLst/>
            <a:cxnLst/>
            <a:rect l="l" t="t" r="r" b="b"/>
            <a:pathLst>
              <a:path w="8228130" h="7065907">
                <a:moveTo>
                  <a:pt x="0" y="0"/>
                </a:moveTo>
                <a:lnTo>
                  <a:pt x="8228131" y="0"/>
                </a:lnTo>
                <a:lnTo>
                  <a:pt x="8228131" y="7065907"/>
                </a:lnTo>
                <a:lnTo>
                  <a:pt x="0" y="70659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Kết quả khi cân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07522" y="1421729"/>
            <a:ext cx="12418092" cy="6898940"/>
          </a:xfrm>
          <a:custGeom>
            <a:avLst/>
            <a:gdLst/>
            <a:ahLst/>
            <a:cxnLst/>
            <a:rect l="l" t="t" r="r" b="b"/>
            <a:pathLst>
              <a:path w="12418092" h="6898940">
                <a:moveTo>
                  <a:pt x="0" y="0"/>
                </a:moveTo>
                <a:lnTo>
                  <a:pt x="12418093" y="0"/>
                </a:lnTo>
                <a:lnTo>
                  <a:pt x="12418093" y="6898940"/>
                </a:lnTo>
                <a:lnTo>
                  <a:pt x="0" y="68989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774751" y="1028700"/>
            <a:ext cx="13473821" cy="7837067"/>
          </a:xfrm>
          <a:custGeom>
            <a:avLst/>
            <a:gdLst/>
            <a:ahLst/>
            <a:cxnLst/>
            <a:rect l="l" t="t" r="r" b="b"/>
            <a:pathLst>
              <a:path w="13473821" h="7837067">
                <a:moveTo>
                  <a:pt x="0" y="0"/>
                </a:moveTo>
                <a:lnTo>
                  <a:pt x="13473822" y="0"/>
                </a:lnTo>
                <a:lnTo>
                  <a:pt x="13473822" y="7837067"/>
                </a:lnTo>
                <a:lnTo>
                  <a:pt x="0" y="78370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89621" y="669127"/>
            <a:ext cx="10931141" cy="9200575"/>
          </a:xfrm>
          <a:custGeom>
            <a:avLst/>
            <a:gdLst/>
            <a:ahLst/>
            <a:cxnLst/>
            <a:rect l="l" t="t" r="r" b="b"/>
            <a:pathLst>
              <a:path w="10931141" h="9200575">
                <a:moveTo>
                  <a:pt x="0" y="0"/>
                </a:moveTo>
                <a:lnTo>
                  <a:pt x="10931141" y="0"/>
                </a:lnTo>
                <a:lnTo>
                  <a:pt x="10931141" y="9200575"/>
                </a:lnTo>
                <a:lnTo>
                  <a:pt x="0" y="92005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7771" r="-22019"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398517">
            <a:off x="11555798" y="-471851"/>
            <a:ext cx="8377361" cy="6823741"/>
          </a:xfrm>
          <a:custGeom>
            <a:avLst/>
            <a:gdLst/>
            <a:ahLst/>
            <a:cxnLst/>
            <a:rect l="l" t="t" r="r" b="b"/>
            <a:pathLst>
              <a:path w="8377361" h="6823741">
                <a:moveTo>
                  <a:pt x="0" y="0"/>
                </a:moveTo>
                <a:lnTo>
                  <a:pt x="8377361" y="0"/>
                </a:lnTo>
                <a:lnTo>
                  <a:pt x="8377361" y="6823741"/>
                </a:lnTo>
                <a:lnTo>
                  <a:pt x="0" y="6823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75395" y="4002014"/>
            <a:ext cx="9927190" cy="8086147"/>
          </a:xfrm>
          <a:custGeom>
            <a:avLst/>
            <a:gdLst/>
            <a:ahLst/>
            <a:cxnLst/>
            <a:rect l="l" t="t" r="r" b="b"/>
            <a:pathLst>
              <a:path w="9927190" h="8086147">
                <a:moveTo>
                  <a:pt x="0" y="0"/>
                </a:moveTo>
                <a:lnTo>
                  <a:pt x="9927190" y="0"/>
                </a:lnTo>
                <a:lnTo>
                  <a:pt x="9927190" y="8086147"/>
                </a:lnTo>
                <a:lnTo>
                  <a:pt x="0" y="8086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21995" y="2465535"/>
            <a:ext cx="12444010" cy="5986831"/>
            <a:chOff x="0" y="0"/>
            <a:chExt cx="3123386" cy="1502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3386" cy="1502665"/>
            </a:xfrm>
            <a:custGeom>
              <a:avLst/>
              <a:gdLst/>
              <a:ahLst/>
              <a:cxnLst/>
              <a:rect l="l" t="t" r="r" b="b"/>
              <a:pathLst>
                <a:path w="3123386" h="1502665">
                  <a:moveTo>
                    <a:pt x="1561693" y="0"/>
                  </a:moveTo>
                  <a:cubicBezTo>
                    <a:pt x="699194" y="0"/>
                    <a:pt x="0" y="336383"/>
                    <a:pt x="0" y="751333"/>
                  </a:cubicBezTo>
                  <a:cubicBezTo>
                    <a:pt x="0" y="1166282"/>
                    <a:pt x="699194" y="1502665"/>
                    <a:pt x="1561693" y="1502665"/>
                  </a:cubicBezTo>
                  <a:cubicBezTo>
                    <a:pt x="2424192" y="1502665"/>
                    <a:pt x="3123386" y="1166282"/>
                    <a:pt x="3123386" y="751333"/>
                  </a:cubicBezTo>
                  <a:cubicBezTo>
                    <a:pt x="3123386" y="336383"/>
                    <a:pt x="2424192" y="0"/>
                    <a:pt x="156169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92817" y="102775"/>
              <a:ext cx="2537751" cy="1259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525063">
            <a:off x="2439738" y="1606523"/>
            <a:ext cx="2096924" cy="2666994"/>
          </a:xfrm>
          <a:custGeom>
            <a:avLst/>
            <a:gdLst/>
            <a:ahLst/>
            <a:cxnLst/>
            <a:rect l="l" t="t" r="r" b="b"/>
            <a:pathLst>
              <a:path w="2096924" h="2666994">
                <a:moveTo>
                  <a:pt x="0" y="0"/>
                </a:moveTo>
                <a:lnTo>
                  <a:pt x="2096924" y="0"/>
                </a:lnTo>
                <a:lnTo>
                  <a:pt x="2096924" y="2666993"/>
                </a:lnTo>
                <a:lnTo>
                  <a:pt x="0" y="2666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9338">
            <a:off x="13877177" y="6252797"/>
            <a:ext cx="2562315" cy="2292107"/>
          </a:xfrm>
          <a:custGeom>
            <a:avLst/>
            <a:gdLst/>
            <a:ahLst/>
            <a:cxnLst/>
            <a:rect l="l" t="t" r="r" b="b"/>
            <a:pathLst>
              <a:path w="2562315" h="2292107">
                <a:moveTo>
                  <a:pt x="0" y="0"/>
                </a:moveTo>
                <a:lnTo>
                  <a:pt x="2562315" y="0"/>
                </a:lnTo>
                <a:lnTo>
                  <a:pt x="2562315" y="2292108"/>
                </a:lnTo>
                <a:lnTo>
                  <a:pt x="0" y="2292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43699" y="3778965"/>
            <a:ext cx="9844884" cy="267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49"/>
              </a:lnSpc>
            </a:pPr>
            <a:r>
              <a:rPr lang="en-US" sz="6999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có những khám phá thú vị!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Custom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4 - Làm quen với dụng cụ đo lường: Cân</dc:title>
  <dc:creator>NHAN</dc:creator>
  <cp:lastModifiedBy>WINDOWS 10 PRO</cp:lastModifiedBy>
  <cp:revision>2</cp:revision>
  <dcterms:created xsi:type="dcterms:W3CDTF">2006-08-16T00:00:00Z</dcterms:created>
  <dcterms:modified xsi:type="dcterms:W3CDTF">2024-11-12T13:44:56Z</dcterms:modified>
  <dc:identifier>DAGOq38W27o</dc:identifier>
</cp:coreProperties>
</file>