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Calibri" pitchFamily="34" charset="0"/>
      <p:regular r:id="rId9"/>
      <p:bold r:id="rId10"/>
      <p:italic r:id="rId11"/>
      <p:boldItalic r:id="rId12"/>
    </p:embeddedFont>
    <p:embeddedFont>
      <p:font typeface="Paytone One"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AA2A52-DE0F-4129-A361-FBA9A2B4868F}" v="7" dt="2024-08-23T11:49:24.0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8" d="100"/>
          <a:sy n="58" d="100"/>
        </p:scale>
        <p:origin x="-53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2.fntdata"/><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AN THI HAI YEN" userId="46ce6b64e9072719" providerId="LiveId" clId="{43AA2A52-DE0F-4129-A361-FBA9A2B4868F}"/>
    <pc:docChg chg="modSld">
      <pc:chgData name="DOAN THI HAI YEN" userId="46ce6b64e9072719" providerId="LiveId" clId="{43AA2A52-DE0F-4129-A361-FBA9A2B4868F}" dt="2024-08-23T11:49:24.041" v="6"/>
      <pc:docMkLst>
        <pc:docMk/>
      </pc:docMkLst>
      <pc:sldChg chg="modTransition">
        <pc:chgData name="DOAN THI HAI YEN" userId="46ce6b64e9072719" providerId="LiveId" clId="{43AA2A52-DE0F-4129-A361-FBA9A2B4868F}" dt="2024-08-23T11:49:13.137" v="0"/>
        <pc:sldMkLst>
          <pc:docMk/>
          <pc:sldMk cId="0" sldId="256"/>
        </pc:sldMkLst>
      </pc:sldChg>
      <pc:sldChg chg="modTransition">
        <pc:chgData name="DOAN THI HAI YEN" userId="46ce6b64e9072719" providerId="LiveId" clId="{43AA2A52-DE0F-4129-A361-FBA9A2B4868F}" dt="2024-08-23T11:49:14.507" v="1"/>
        <pc:sldMkLst>
          <pc:docMk/>
          <pc:sldMk cId="0" sldId="257"/>
        </pc:sldMkLst>
      </pc:sldChg>
      <pc:sldChg chg="modTransition">
        <pc:chgData name="DOAN THI HAI YEN" userId="46ce6b64e9072719" providerId="LiveId" clId="{43AA2A52-DE0F-4129-A361-FBA9A2B4868F}" dt="2024-08-23T11:49:15.960" v="2"/>
        <pc:sldMkLst>
          <pc:docMk/>
          <pc:sldMk cId="0" sldId="258"/>
        </pc:sldMkLst>
      </pc:sldChg>
      <pc:sldChg chg="modTransition">
        <pc:chgData name="DOAN THI HAI YEN" userId="46ce6b64e9072719" providerId="LiveId" clId="{43AA2A52-DE0F-4129-A361-FBA9A2B4868F}" dt="2024-08-23T11:49:17.744" v="3"/>
        <pc:sldMkLst>
          <pc:docMk/>
          <pc:sldMk cId="0" sldId="259"/>
        </pc:sldMkLst>
      </pc:sldChg>
      <pc:sldChg chg="modTransition">
        <pc:chgData name="DOAN THI HAI YEN" userId="46ce6b64e9072719" providerId="LiveId" clId="{43AA2A52-DE0F-4129-A361-FBA9A2B4868F}" dt="2024-08-23T11:49:19.394" v="4"/>
        <pc:sldMkLst>
          <pc:docMk/>
          <pc:sldMk cId="0" sldId="260"/>
        </pc:sldMkLst>
      </pc:sldChg>
      <pc:sldChg chg="modTransition">
        <pc:chgData name="DOAN THI HAI YEN" userId="46ce6b64e9072719" providerId="LiveId" clId="{43AA2A52-DE0F-4129-A361-FBA9A2B4868F}" dt="2024-08-23T11:49:22.374" v="5"/>
        <pc:sldMkLst>
          <pc:docMk/>
          <pc:sldMk cId="0" sldId="261"/>
        </pc:sldMkLst>
      </pc:sldChg>
      <pc:sldChg chg="modTransition">
        <pc:chgData name="DOAN THI HAI YEN" userId="46ce6b64e9072719" providerId="LiveId" clId="{43AA2A52-DE0F-4129-A361-FBA9A2B4868F}" dt="2024-08-23T11:49:24.041" v="6"/>
        <pc:sldMkLst>
          <pc:docMk/>
          <pc:sldMk cId="0" sldId="26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5.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3.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5.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8.png"/><Relationship Id="rId17" Type="http://schemas.openxmlformats.org/officeDocument/2006/relationships/image" Target="../media/image19.svg"/><Relationship Id="rId2" Type="http://schemas.openxmlformats.org/officeDocument/2006/relationships/image" Target="../media/image1.png"/><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3.svg"/><Relationship Id="rId5" Type="http://schemas.openxmlformats.org/officeDocument/2006/relationships/image" Target="../media/image4.svg"/><Relationship Id="rId15" Type="http://schemas.openxmlformats.org/officeDocument/2006/relationships/image" Target="../media/image17.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10.svg"/><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3.sv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525401" y="-173235"/>
            <a:ext cx="14942703" cy="10242544"/>
          </a:xfrm>
          <a:custGeom>
            <a:avLst/>
            <a:gdLst/>
            <a:ahLst/>
            <a:cxnLst/>
            <a:rect l="l" t="t" r="r" b="b"/>
            <a:pathLst>
              <a:path w="14942703" h="10242544">
                <a:moveTo>
                  <a:pt x="0" y="0"/>
                </a:moveTo>
                <a:lnTo>
                  <a:pt x="14942703" y="0"/>
                </a:lnTo>
                <a:lnTo>
                  <a:pt x="14942703" y="10242544"/>
                </a:lnTo>
                <a:lnTo>
                  <a:pt x="0" y="1024254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1496732" y="201381"/>
            <a:ext cx="14237909" cy="9759439"/>
          </a:xfrm>
          <a:custGeom>
            <a:avLst/>
            <a:gdLst/>
            <a:ahLst/>
            <a:cxnLst/>
            <a:rect l="l" t="t" r="r" b="b"/>
            <a:pathLst>
              <a:path w="14237909" h="9759439">
                <a:moveTo>
                  <a:pt x="0" y="0"/>
                </a:moveTo>
                <a:lnTo>
                  <a:pt x="14237909" y="0"/>
                </a:lnTo>
                <a:lnTo>
                  <a:pt x="14237909" y="9759439"/>
                </a:lnTo>
                <a:lnTo>
                  <a:pt x="0" y="975943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flipH="1">
            <a:off x="12787754" y="6260840"/>
            <a:ext cx="3680350" cy="2850598"/>
          </a:xfrm>
          <a:custGeom>
            <a:avLst/>
            <a:gdLst/>
            <a:ahLst/>
            <a:cxnLst/>
            <a:rect l="l" t="t" r="r" b="b"/>
            <a:pathLst>
              <a:path w="3680350" h="2850598">
                <a:moveTo>
                  <a:pt x="3680350" y="0"/>
                </a:moveTo>
                <a:lnTo>
                  <a:pt x="0" y="0"/>
                </a:lnTo>
                <a:lnTo>
                  <a:pt x="0" y="2850598"/>
                </a:lnTo>
                <a:lnTo>
                  <a:pt x="3680350" y="2850598"/>
                </a:lnTo>
                <a:lnTo>
                  <a:pt x="368035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10414307" flipV="1">
            <a:off x="15958082" y="-188040"/>
            <a:ext cx="3113393" cy="4166341"/>
          </a:xfrm>
          <a:custGeom>
            <a:avLst/>
            <a:gdLst/>
            <a:ahLst/>
            <a:cxnLst/>
            <a:rect l="l" t="t" r="r" b="b"/>
            <a:pathLst>
              <a:path w="3113393" h="4166341">
                <a:moveTo>
                  <a:pt x="0" y="4166341"/>
                </a:moveTo>
                <a:lnTo>
                  <a:pt x="3113393" y="4166341"/>
                </a:lnTo>
                <a:lnTo>
                  <a:pt x="3113393" y="0"/>
                </a:lnTo>
                <a:lnTo>
                  <a:pt x="0" y="0"/>
                </a:lnTo>
                <a:lnTo>
                  <a:pt x="0" y="4166341"/>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rot="10414307" flipH="1" flipV="1">
            <a:off x="-783475" y="7028268"/>
            <a:ext cx="3113393" cy="4166341"/>
          </a:xfrm>
          <a:custGeom>
            <a:avLst/>
            <a:gdLst/>
            <a:ahLst/>
            <a:cxnLst/>
            <a:rect l="l" t="t" r="r" b="b"/>
            <a:pathLst>
              <a:path w="3113393" h="4166341">
                <a:moveTo>
                  <a:pt x="3113393" y="4166340"/>
                </a:moveTo>
                <a:lnTo>
                  <a:pt x="0" y="4166340"/>
                </a:lnTo>
                <a:lnTo>
                  <a:pt x="0" y="0"/>
                </a:lnTo>
                <a:lnTo>
                  <a:pt x="3113393" y="0"/>
                </a:lnTo>
                <a:lnTo>
                  <a:pt x="3113393" y="416634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Freeform 13"/>
          <p:cNvSpPr/>
          <p:nvPr/>
        </p:nvSpPr>
        <p:spPr>
          <a:xfrm rot="-847289">
            <a:off x="955210" y="477433"/>
            <a:ext cx="2404542" cy="2595997"/>
          </a:xfrm>
          <a:custGeom>
            <a:avLst/>
            <a:gdLst/>
            <a:ahLst/>
            <a:cxnLst/>
            <a:rect l="l" t="t" r="r" b="b"/>
            <a:pathLst>
              <a:path w="2404542" h="2595997">
                <a:moveTo>
                  <a:pt x="0" y="0"/>
                </a:moveTo>
                <a:lnTo>
                  <a:pt x="2404542" y="0"/>
                </a:lnTo>
                <a:lnTo>
                  <a:pt x="2404542" y="2595997"/>
                </a:lnTo>
                <a:lnTo>
                  <a:pt x="0" y="2595997"/>
                </a:lnTo>
                <a:lnTo>
                  <a:pt x="0" y="0"/>
                </a:lnTo>
                <a:close/>
              </a:path>
            </a:pathLst>
          </a:custGeom>
          <a:blipFill>
            <a:blip r:embed="rId12"/>
            <a:stretch>
              <a:fillRect/>
            </a:stretch>
          </a:blipFill>
        </p:spPr>
      </p:sp>
      <p:sp>
        <p:nvSpPr>
          <p:cNvPr id="14" name="Freeform 14"/>
          <p:cNvSpPr/>
          <p:nvPr/>
        </p:nvSpPr>
        <p:spPr>
          <a:xfrm rot="-5400000">
            <a:off x="13412671" y="878427"/>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5" name="TextBox 15"/>
          <p:cNvSpPr txBox="1"/>
          <p:nvPr/>
        </p:nvSpPr>
        <p:spPr>
          <a:xfrm>
            <a:off x="3640104" y="2617678"/>
            <a:ext cx="10662178" cy="2344251"/>
          </a:xfrm>
          <a:prstGeom prst="rect">
            <a:avLst/>
          </a:prstGeom>
        </p:spPr>
        <p:txBody>
          <a:bodyPr lIns="0" tIns="0" rIns="0" bIns="0" rtlCol="0" anchor="t">
            <a:spAutoFit/>
          </a:bodyPr>
          <a:lstStyle/>
          <a:p>
            <a:pPr algn="ctr">
              <a:lnSpc>
                <a:spcPts val="9389"/>
              </a:lnSpc>
            </a:pPr>
            <a:r>
              <a:rPr lang="en-US" sz="6706">
                <a:solidFill>
                  <a:srgbClr val="000000"/>
                </a:solidFill>
                <a:latin typeface="Paytone One"/>
                <a:ea typeface="Paytone One"/>
                <a:cs typeface="Paytone One"/>
                <a:sym typeface="Paytone One"/>
              </a:rPr>
              <a:t>Truyện:</a:t>
            </a:r>
          </a:p>
          <a:p>
            <a:pPr algn="ctr">
              <a:lnSpc>
                <a:spcPts val="9389"/>
              </a:lnSpc>
            </a:pPr>
            <a:r>
              <a:rPr lang="en-US" sz="6706">
                <a:solidFill>
                  <a:srgbClr val="000000"/>
                </a:solidFill>
                <a:latin typeface="Paytone One"/>
                <a:ea typeface="Paytone One"/>
                <a:cs typeface="Paytone One"/>
                <a:sym typeface="Paytone One"/>
              </a:rPr>
              <a:t>Nàng tiên mưa</a:t>
            </a:r>
          </a:p>
        </p:txBody>
      </p:sp>
      <p:sp>
        <p:nvSpPr>
          <p:cNvPr id="16" name="Freeform 16"/>
          <p:cNvSpPr/>
          <p:nvPr/>
        </p:nvSpPr>
        <p:spPr>
          <a:xfrm rot="4981409">
            <a:off x="3949345" y="8159655"/>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773221" y="725595"/>
            <a:ext cx="6445220" cy="4417905"/>
          </a:xfrm>
          <a:custGeom>
            <a:avLst/>
            <a:gdLst/>
            <a:ahLst/>
            <a:cxnLst/>
            <a:rect l="l" t="t" r="r" b="b"/>
            <a:pathLst>
              <a:path w="6445220" h="4417905">
                <a:moveTo>
                  <a:pt x="0" y="0"/>
                </a:moveTo>
                <a:lnTo>
                  <a:pt x="6445220" y="0"/>
                </a:lnTo>
                <a:lnTo>
                  <a:pt x="6445220" y="4417905"/>
                </a:lnTo>
                <a:lnTo>
                  <a:pt x="0" y="441790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5964573" y="1034843"/>
            <a:ext cx="14237909" cy="9759439"/>
          </a:xfrm>
          <a:custGeom>
            <a:avLst/>
            <a:gdLst/>
            <a:ahLst/>
            <a:cxnLst/>
            <a:rect l="l" t="t" r="r" b="b"/>
            <a:pathLst>
              <a:path w="14237909" h="9759439">
                <a:moveTo>
                  <a:pt x="0" y="0"/>
                </a:moveTo>
                <a:lnTo>
                  <a:pt x="14237909" y="0"/>
                </a:lnTo>
                <a:lnTo>
                  <a:pt x="14237909" y="9759439"/>
                </a:lnTo>
                <a:lnTo>
                  <a:pt x="0" y="975943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rot="10414307" flipV="1">
            <a:off x="15958082" y="-188040"/>
            <a:ext cx="3113393" cy="4166341"/>
          </a:xfrm>
          <a:custGeom>
            <a:avLst/>
            <a:gdLst/>
            <a:ahLst/>
            <a:cxnLst/>
            <a:rect l="l" t="t" r="r" b="b"/>
            <a:pathLst>
              <a:path w="3113393" h="4166341">
                <a:moveTo>
                  <a:pt x="0" y="4166341"/>
                </a:moveTo>
                <a:lnTo>
                  <a:pt x="3113393" y="4166341"/>
                </a:lnTo>
                <a:lnTo>
                  <a:pt x="3113393" y="0"/>
                </a:lnTo>
                <a:lnTo>
                  <a:pt x="0" y="0"/>
                </a:lnTo>
                <a:lnTo>
                  <a:pt x="0" y="4166341"/>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10414307" flipH="1" flipV="1">
            <a:off x="-783475" y="7028268"/>
            <a:ext cx="3113393" cy="4166341"/>
          </a:xfrm>
          <a:custGeom>
            <a:avLst/>
            <a:gdLst/>
            <a:ahLst/>
            <a:cxnLst/>
            <a:rect l="l" t="t" r="r" b="b"/>
            <a:pathLst>
              <a:path w="3113393" h="4166341">
                <a:moveTo>
                  <a:pt x="3113393" y="4166340"/>
                </a:moveTo>
                <a:lnTo>
                  <a:pt x="0" y="4166340"/>
                </a:lnTo>
                <a:lnTo>
                  <a:pt x="0" y="0"/>
                </a:lnTo>
                <a:lnTo>
                  <a:pt x="3113393" y="0"/>
                </a:lnTo>
                <a:lnTo>
                  <a:pt x="3113393" y="416634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Freeform 12"/>
          <p:cNvSpPr/>
          <p:nvPr/>
        </p:nvSpPr>
        <p:spPr>
          <a:xfrm rot="-5400000">
            <a:off x="14868688" y="546075"/>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Freeform 13"/>
          <p:cNvSpPr/>
          <p:nvPr/>
        </p:nvSpPr>
        <p:spPr>
          <a:xfrm rot="4981409">
            <a:off x="3949345" y="8159655"/>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Freeform 14"/>
          <p:cNvSpPr/>
          <p:nvPr/>
        </p:nvSpPr>
        <p:spPr>
          <a:xfrm>
            <a:off x="8813911" y="3097518"/>
            <a:ext cx="8539233" cy="6393751"/>
          </a:xfrm>
          <a:custGeom>
            <a:avLst/>
            <a:gdLst/>
            <a:ahLst/>
            <a:cxnLst/>
            <a:rect l="l" t="t" r="r" b="b"/>
            <a:pathLst>
              <a:path w="8539233" h="6393751">
                <a:moveTo>
                  <a:pt x="0" y="0"/>
                </a:moveTo>
                <a:lnTo>
                  <a:pt x="8539233" y="0"/>
                </a:lnTo>
                <a:lnTo>
                  <a:pt x="8539233" y="6393750"/>
                </a:lnTo>
                <a:lnTo>
                  <a:pt x="0" y="639375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5" name="TextBox 15"/>
          <p:cNvSpPr txBox="1"/>
          <p:nvPr/>
        </p:nvSpPr>
        <p:spPr>
          <a:xfrm>
            <a:off x="1877571" y="1913743"/>
            <a:ext cx="3795938" cy="2003508"/>
          </a:xfrm>
          <a:prstGeom prst="rect">
            <a:avLst/>
          </a:prstGeom>
        </p:spPr>
        <p:txBody>
          <a:bodyPr lIns="0" tIns="0" rIns="0" bIns="0" rtlCol="0" anchor="t">
            <a:spAutoFit/>
          </a:bodyPr>
          <a:lstStyle/>
          <a:p>
            <a:pPr algn="ctr">
              <a:lnSpc>
                <a:spcPts val="3195"/>
              </a:lnSpc>
            </a:pPr>
            <a:r>
              <a:rPr lang="en-US" sz="2282">
                <a:solidFill>
                  <a:srgbClr val="000000"/>
                </a:solidFill>
                <a:latin typeface="Paytone One"/>
                <a:ea typeface="Paytone One"/>
                <a:cs typeface="Paytone One"/>
                <a:sym typeface="Paytone One"/>
              </a:rPr>
              <a:t>Hôm nay, Vịt con được mẹ cho ra sông tắm mát. Vịt con thích lắm. Vịt con đằm mình trong dòng nước</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85426" y="183360"/>
            <a:ext cx="6494103" cy="4451413"/>
          </a:xfrm>
          <a:custGeom>
            <a:avLst/>
            <a:gdLst/>
            <a:ahLst/>
            <a:cxnLst/>
            <a:rect l="l" t="t" r="r" b="b"/>
            <a:pathLst>
              <a:path w="6494103" h="4451413">
                <a:moveTo>
                  <a:pt x="0" y="0"/>
                </a:moveTo>
                <a:lnTo>
                  <a:pt x="6494103" y="0"/>
                </a:lnTo>
                <a:lnTo>
                  <a:pt x="6494103" y="4451413"/>
                </a:lnTo>
                <a:lnTo>
                  <a:pt x="0" y="445141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5964573" y="1034843"/>
            <a:ext cx="14237909" cy="9759439"/>
          </a:xfrm>
          <a:custGeom>
            <a:avLst/>
            <a:gdLst/>
            <a:ahLst/>
            <a:cxnLst/>
            <a:rect l="l" t="t" r="r" b="b"/>
            <a:pathLst>
              <a:path w="14237909" h="9759439">
                <a:moveTo>
                  <a:pt x="0" y="0"/>
                </a:moveTo>
                <a:lnTo>
                  <a:pt x="14237909" y="0"/>
                </a:lnTo>
                <a:lnTo>
                  <a:pt x="14237909" y="9759439"/>
                </a:lnTo>
                <a:lnTo>
                  <a:pt x="0" y="975943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rot="10414307" flipV="1">
            <a:off x="15958082" y="-188040"/>
            <a:ext cx="3113393" cy="4166341"/>
          </a:xfrm>
          <a:custGeom>
            <a:avLst/>
            <a:gdLst/>
            <a:ahLst/>
            <a:cxnLst/>
            <a:rect l="l" t="t" r="r" b="b"/>
            <a:pathLst>
              <a:path w="3113393" h="4166341">
                <a:moveTo>
                  <a:pt x="0" y="4166341"/>
                </a:moveTo>
                <a:lnTo>
                  <a:pt x="3113393" y="4166341"/>
                </a:lnTo>
                <a:lnTo>
                  <a:pt x="3113393" y="0"/>
                </a:lnTo>
                <a:lnTo>
                  <a:pt x="0" y="0"/>
                </a:lnTo>
                <a:lnTo>
                  <a:pt x="0" y="4166341"/>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10414307" flipH="1" flipV="1">
            <a:off x="-783475" y="7028268"/>
            <a:ext cx="3113393" cy="4166341"/>
          </a:xfrm>
          <a:custGeom>
            <a:avLst/>
            <a:gdLst/>
            <a:ahLst/>
            <a:cxnLst/>
            <a:rect l="l" t="t" r="r" b="b"/>
            <a:pathLst>
              <a:path w="3113393" h="4166341">
                <a:moveTo>
                  <a:pt x="3113393" y="4166340"/>
                </a:moveTo>
                <a:lnTo>
                  <a:pt x="0" y="4166340"/>
                </a:lnTo>
                <a:lnTo>
                  <a:pt x="0" y="0"/>
                </a:lnTo>
                <a:lnTo>
                  <a:pt x="3113393" y="0"/>
                </a:lnTo>
                <a:lnTo>
                  <a:pt x="3113393" y="416634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Freeform 12"/>
          <p:cNvSpPr/>
          <p:nvPr/>
        </p:nvSpPr>
        <p:spPr>
          <a:xfrm rot="-5400000">
            <a:off x="14868688" y="546075"/>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Freeform 13"/>
          <p:cNvSpPr/>
          <p:nvPr/>
        </p:nvSpPr>
        <p:spPr>
          <a:xfrm rot="4981409">
            <a:off x="3949345" y="8159655"/>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Freeform 14"/>
          <p:cNvSpPr/>
          <p:nvPr/>
        </p:nvSpPr>
        <p:spPr>
          <a:xfrm>
            <a:off x="8813911" y="3097518"/>
            <a:ext cx="8539233" cy="6393751"/>
          </a:xfrm>
          <a:custGeom>
            <a:avLst/>
            <a:gdLst/>
            <a:ahLst/>
            <a:cxnLst/>
            <a:rect l="l" t="t" r="r" b="b"/>
            <a:pathLst>
              <a:path w="8539233" h="6393751">
                <a:moveTo>
                  <a:pt x="0" y="0"/>
                </a:moveTo>
                <a:lnTo>
                  <a:pt x="8539233" y="0"/>
                </a:lnTo>
                <a:lnTo>
                  <a:pt x="8539233" y="6393750"/>
                </a:lnTo>
                <a:lnTo>
                  <a:pt x="0" y="639375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5" name="Freeform 15"/>
          <p:cNvSpPr/>
          <p:nvPr/>
        </p:nvSpPr>
        <p:spPr>
          <a:xfrm>
            <a:off x="15228201" y="2288183"/>
            <a:ext cx="2805639" cy="2707441"/>
          </a:xfrm>
          <a:custGeom>
            <a:avLst/>
            <a:gdLst/>
            <a:ahLst/>
            <a:cxnLst/>
            <a:rect l="l" t="t" r="r" b="b"/>
            <a:pathLst>
              <a:path w="2805639" h="2707441">
                <a:moveTo>
                  <a:pt x="0" y="0"/>
                </a:moveTo>
                <a:lnTo>
                  <a:pt x="2805638" y="0"/>
                </a:lnTo>
                <a:lnTo>
                  <a:pt x="2805638" y="2707442"/>
                </a:lnTo>
                <a:lnTo>
                  <a:pt x="0" y="270744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6" name="Freeform 16"/>
          <p:cNvSpPr/>
          <p:nvPr/>
        </p:nvSpPr>
        <p:spPr>
          <a:xfrm>
            <a:off x="11064076" y="766681"/>
            <a:ext cx="1374657" cy="2256899"/>
          </a:xfrm>
          <a:custGeom>
            <a:avLst/>
            <a:gdLst/>
            <a:ahLst/>
            <a:cxnLst/>
            <a:rect l="l" t="t" r="r" b="b"/>
            <a:pathLst>
              <a:path w="1374657" h="2256899">
                <a:moveTo>
                  <a:pt x="0" y="0"/>
                </a:moveTo>
                <a:lnTo>
                  <a:pt x="1374657" y="0"/>
                </a:lnTo>
                <a:lnTo>
                  <a:pt x="1374657" y="2256899"/>
                </a:lnTo>
                <a:lnTo>
                  <a:pt x="0" y="225689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7" name="TextBox 17"/>
          <p:cNvSpPr txBox="1"/>
          <p:nvPr/>
        </p:nvSpPr>
        <p:spPr>
          <a:xfrm>
            <a:off x="1304406" y="1551281"/>
            <a:ext cx="3945793" cy="2090623"/>
          </a:xfrm>
          <a:prstGeom prst="rect">
            <a:avLst/>
          </a:prstGeom>
        </p:spPr>
        <p:txBody>
          <a:bodyPr lIns="0" tIns="0" rIns="0" bIns="0" rtlCol="0" anchor="t">
            <a:spAutoFit/>
          </a:bodyPr>
          <a:lstStyle/>
          <a:p>
            <a:pPr algn="ctr">
              <a:lnSpc>
                <a:spcPts val="3322"/>
              </a:lnSpc>
            </a:pPr>
            <a:r>
              <a:rPr lang="en-US" sz="2372">
                <a:solidFill>
                  <a:srgbClr val="000000"/>
                </a:solidFill>
                <a:latin typeface="Paytone One"/>
                <a:ea typeface="Paytone One"/>
                <a:cs typeface="Paytone One"/>
                <a:sym typeface="Paytone One"/>
              </a:rPr>
              <a:t>Những giọt nước bé tí xíu tinh nghịch rủ nhau trèo lên lưng, lên đầu Vịt con rồi lại lăn xuống mặt nước</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350131" y="666465"/>
            <a:ext cx="6850816" cy="4695923"/>
          </a:xfrm>
          <a:custGeom>
            <a:avLst/>
            <a:gdLst/>
            <a:ahLst/>
            <a:cxnLst/>
            <a:rect l="l" t="t" r="r" b="b"/>
            <a:pathLst>
              <a:path w="6850816" h="4695923">
                <a:moveTo>
                  <a:pt x="0" y="0"/>
                </a:moveTo>
                <a:lnTo>
                  <a:pt x="6850817" y="0"/>
                </a:lnTo>
                <a:lnTo>
                  <a:pt x="6850817" y="4695923"/>
                </a:lnTo>
                <a:lnTo>
                  <a:pt x="0" y="469592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414307" flipV="1">
            <a:off x="15958082" y="-188040"/>
            <a:ext cx="3113393" cy="4166341"/>
          </a:xfrm>
          <a:custGeom>
            <a:avLst/>
            <a:gdLst/>
            <a:ahLst/>
            <a:cxnLst/>
            <a:rect l="l" t="t" r="r" b="b"/>
            <a:pathLst>
              <a:path w="3113393" h="4166341">
                <a:moveTo>
                  <a:pt x="0" y="4166341"/>
                </a:moveTo>
                <a:lnTo>
                  <a:pt x="3113393" y="4166341"/>
                </a:lnTo>
                <a:lnTo>
                  <a:pt x="3113393" y="0"/>
                </a:lnTo>
                <a:lnTo>
                  <a:pt x="0" y="0"/>
                </a:lnTo>
                <a:lnTo>
                  <a:pt x="0" y="4166341"/>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rot="10414307" flipH="1" flipV="1">
            <a:off x="-783475" y="7028268"/>
            <a:ext cx="3113393" cy="4166341"/>
          </a:xfrm>
          <a:custGeom>
            <a:avLst/>
            <a:gdLst/>
            <a:ahLst/>
            <a:cxnLst/>
            <a:rect l="l" t="t" r="r" b="b"/>
            <a:pathLst>
              <a:path w="3113393" h="4166341">
                <a:moveTo>
                  <a:pt x="3113393" y="4166340"/>
                </a:moveTo>
                <a:lnTo>
                  <a:pt x="0" y="4166340"/>
                </a:lnTo>
                <a:lnTo>
                  <a:pt x="0" y="0"/>
                </a:lnTo>
                <a:lnTo>
                  <a:pt x="3113393" y="0"/>
                </a:lnTo>
                <a:lnTo>
                  <a:pt x="3113393" y="416634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rot="-5400000">
            <a:off x="14868688" y="546075"/>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Freeform 12"/>
          <p:cNvSpPr/>
          <p:nvPr/>
        </p:nvSpPr>
        <p:spPr>
          <a:xfrm rot="4981409">
            <a:off x="3949345" y="8159655"/>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7929350" y="2485909"/>
            <a:ext cx="8538241" cy="6270270"/>
          </a:xfrm>
          <a:custGeom>
            <a:avLst/>
            <a:gdLst/>
            <a:ahLst/>
            <a:cxnLst/>
            <a:rect l="l" t="t" r="r" b="b"/>
            <a:pathLst>
              <a:path w="8538241" h="6270270">
                <a:moveTo>
                  <a:pt x="0" y="0"/>
                </a:moveTo>
                <a:lnTo>
                  <a:pt x="8538241" y="0"/>
                </a:lnTo>
                <a:lnTo>
                  <a:pt x="8538241" y="6270271"/>
                </a:lnTo>
                <a:lnTo>
                  <a:pt x="0" y="6270271"/>
                </a:lnTo>
                <a:lnTo>
                  <a:pt x="0" y="0"/>
                </a:lnTo>
                <a:close/>
              </a:path>
            </a:pathLst>
          </a:custGeom>
          <a:blipFill>
            <a:blip r:embed="rId10"/>
            <a:stretch>
              <a:fillRect/>
            </a:stretch>
          </a:blipFill>
        </p:spPr>
      </p:sp>
      <p:sp>
        <p:nvSpPr>
          <p:cNvPr id="14" name="TextBox 14"/>
          <p:cNvSpPr txBox="1"/>
          <p:nvPr/>
        </p:nvSpPr>
        <p:spPr>
          <a:xfrm>
            <a:off x="2104887" y="990600"/>
            <a:ext cx="4291293" cy="3610354"/>
          </a:xfrm>
          <a:prstGeom prst="rect">
            <a:avLst/>
          </a:prstGeom>
        </p:spPr>
        <p:txBody>
          <a:bodyPr lIns="0" tIns="0" rIns="0" bIns="0" rtlCol="0" anchor="t">
            <a:spAutoFit/>
          </a:bodyPr>
          <a:lstStyle/>
          <a:p>
            <a:pPr algn="ctr">
              <a:lnSpc>
                <a:spcPts val="3185"/>
              </a:lnSpc>
            </a:pPr>
            <a:r>
              <a:rPr lang="en-US" sz="2275">
                <a:solidFill>
                  <a:srgbClr val="000000"/>
                </a:solidFill>
                <a:latin typeface="Paytone One"/>
                <a:ea typeface="Paytone One"/>
                <a:cs typeface="Paytone One"/>
                <a:sym typeface="Paytone One"/>
              </a:rPr>
              <a:t>Bỗng nhiên, một giọt nước bé tí xíu chạy đến ghé vào tai Vịt thì thầm: “Vịt con ơi! Chúng tôi chào bạn, chúng tôi sắp phải đi xa đây”. Vịt con ngơ ngác nhìn những giọt nước biến thành hơi bốclên trời như những nàng tiên cất cánh bay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39864" y="666465"/>
            <a:ext cx="7471351" cy="5121272"/>
          </a:xfrm>
          <a:custGeom>
            <a:avLst/>
            <a:gdLst/>
            <a:ahLst/>
            <a:cxnLst/>
            <a:rect l="l" t="t" r="r" b="b"/>
            <a:pathLst>
              <a:path w="7471351" h="5121272">
                <a:moveTo>
                  <a:pt x="0" y="0"/>
                </a:moveTo>
                <a:lnTo>
                  <a:pt x="7471351" y="0"/>
                </a:lnTo>
                <a:lnTo>
                  <a:pt x="7471351" y="5121271"/>
                </a:lnTo>
                <a:lnTo>
                  <a:pt x="0" y="512127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414307" flipV="1">
            <a:off x="15958082" y="-188040"/>
            <a:ext cx="3113393" cy="4166341"/>
          </a:xfrm>
          <a:custGeom>
            <a:avLst/>
            <a:gdLst/>
            <a:ahLst/>
            <a:cxnLst/>
            <a:rect l="l" t="t" r="r" b="b"/>
            <a:pathLst>
              <a:path w="3113393" h="4166341">
                <a:moveTo>
                  <a:pt x="0" y="4166341"/>
                </a:moveTo>
                <a:lnTo>
                  <a:pt x="3113393" y="4166341"/>
                </a:lnTo>
                <a:lnTo>
                  <a:pt x="3113393" y="0"/>
                </a:lnTo>
                <a:lnTo>
                  <a:pt x="0" y="0"/>
                </a:lnTo>
                <a:lnTo>
                  <a:pt x="0" y="4166341"/>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rot="10414307" flipH="1" flipV="1">
            <a:off x="-783475" y="7028268"/>
            <a:ext cx="3113393" cy="4166341"/>
          </a:xfrm>
          <a:custGeom>
            <a:avLst/>
            <a:gdLst/>
            <a:ahLst/>
            <a:cxnLst/>
            <a:rect l="l" t="t" r="r" b="b"/>
            <a:pathLst>
              <a:path w="3113393" h="4166341">
                <a:moveTo>
                  <a:pt x="3113393" y="4166340"/>
                </a:moveTo>
                <a:lnTo>
                  <a:pt x="0" y="4166340"/>
                </a:lnTo>
                <a:lnTo>
                  <a:pt x="0" y="0"/>
                </a:lnTo>
                <a:lnTo>
                  <a:pt x="3113393" y="0"/>
                </a:lnTo>
                <a:lnTo>
                  <a:pt x="3113393" y="416634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rot="-5400000">
            <a:off x="14868688" y="546075"/>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Freeform 12"/>
          <p:cNvSpPr/>
          <p:nvPr/>
        </p:nvSpPr>
        <p:spPr>
          <a:xfrm rot="4981409">
            <a:off x="3949345" y="8159655"/>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7890105" y="2288183"/>
            <a:ext cx="8355320" cy="5983437"/>
          </a:xfrm>
          <a:custGeom>
            <a:avLst/>
            <a:gdLst/>
            <a:ahLst/>
            <a:cxnLst/>
            <a:rect l="l" t="t" r="r" b="b"/>
            <a:pathLst>
              <a:path w="8355320" h="5983437">
                <a:moveTo>
                  <a:pt x="0" y="0"/>
                </a:moveTo>
                <a:lnTo>
                  <a:pt x="8355320" y="0"/>
                </a:lnTo>
                <a:lnTo>
                  <a:pt x="8355320" y="5983438"/>
                </a:lnTo>
                <a:lnTo>
                  <a:pt x="0" y="5983438"/>
                </a:lnTo>
                <a:lnTo>
                  <a:pt x="0" y="0"/>
                </a:lnTo>
                <a:close/>
              </a:path>
            </a:pathLst>
          </a:custGeom>
          <a:blipFill>
            <a:blip r:embed="rId10"/>
            <a:stretch>
              <a:fillRect l="-13345" r="-13964"/>
            </a:stretch>
          </a:blipFill>
        </p:spPr>
      </p:sp>
      <p:sp>
        <p:nvSpPr>
          <p:cNvPr id="14" name="TextBox 14"/>
          <p:cNvSpPr txBox="1"/>
          <p:nvPr/>
        </p:nvSpPr>
        <p:spPr>
          <a:xfrm>
            <a:off x="1908039" y="1571110"/>
            <a:ext cx="4564340" cy="2906672"/>
          </a:xfrm>
          <a:prstGeom prst="rect">
            <a:avLst/>
          </a:prstGeom>
        </p:spPr>
        <p:txBody>
          <a:bodyPr lIns="0" tIns="0" rIns="0" bIns="0" rtlCol="0" anchor="t">
            <a:spAutoFit/>
          </a:bodyPr>
          <a:lstStyle/>
          <a:p>
            <a:pPr algn="ctr">
              <a:lnSpc>
                <a:spcPts val="2873"/>
              </a:lnSpc>
            </a:pPr>
            <a:r>
              <a:rPr lang="en-US" sz="2052">
                <a:solidFill>
                  <a:srgbClr val="000000"/>
                </a:solidFill>
                <a:latin typeface="Paytone One"/>
                <a:ea typeface="Paytone One"/>
                <a:cs typeface="Paytone One"/>
                <a:sym typeface="Paytone One"/>
              </a:rPr>
              <a:t>Ông Mặt Trời cười càng lúc càng tươi, ánh nắng ngày càng gay gắt hơn. À! Thì ra ánh nắng của ông Mặt Trời chiếu xuống mặt sông làm những hạt nước biến thành hơi. “Nhưng hơi nước bốc lên trời để làm gì nhỉ?” – Vịt con vừa đi về vừa nghĩ.</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39864" y="666465"/>
            <a:ext cx="7471351" cy="5121272"/>
          </a:xfrm>
          <a:custGeom>
            <a:avLst/>
            <a:gdLst/>
            <a:ahLst/>
            <a:cxnLst/>
            <a:rect l="l" t="t" r="r" b="b"/>
            <a:pathLst>
              <a:path w="7471351" h="5121272">
                <a:moveTo>
                  <a:pt x="0" y="0"/>
                </a:moveTo>
                <a:lnTo>
                  <a:pt x="7471351" y="0"/>
                </a:lnTo>
                <a:lnTo>
                  <a:pt x="7471351" y="5121271"/>
                </a:lnTo>
                <a:lnTo>
                  <a:pt x="0" y="512127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rot="10414307" flipV="1">
            <a:off x="15958082" y="-188040"/>
            <a:ext cx="3113393" cy="4166341"/>
          </a:xfrm>
          <a:custGeom>
            <a:avLst/>
            <a:gdLst/>
            <a:ahLst/>
            <a:cxnLst/>
            <a:rect l="l" t="t" r="r" b="b"/>
            <a:pathLst>
              <a:path w="3113393" h="4166341">
                <a:moveTo>
                  <a:pt x="0" y="4166341"/>
                </a:moveTo>
                <a:lnTo>
                  <a:pt x="3113393" y="4166341"/>
                </a:lnTo>
                <a:lnTo>
                  <a:pt x="3113393" y="0"/>
                </a:lnTo>
                <a:lnTo>
                  <a:pt x="0" y="0"/>
                </a:lnTo>
                <a:lnTo>
                  <a:pt x="0" y="4166341"/>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rot="10414307" flipH="1" flipV="1">
            <a:off x="-783475" y="7028268"/>
            <a:ext cx="3113393" cy="4166341"/>
          </a:xfrm>
          <a:custGeom>
            <a:avLst/>
            <a:gdLst/>
            <a:ahLst/>
            <a:cxnLst/>
            <a:rect l="l" t="t" r="r" b="b"/>
            <a:pathLst>
              <a:path w="3113393" h="4166341">
                <a:moveTo>
                  <a:pt x="3113393" y="4166340"/>
                </a:moveTo>
                <a:lnTo>
                  <a:pt x="0" y="4166340"/>
                </a:lnTo>
                <a:lnTo>
                  <a:pt x="0" y="0"/>
                </a:lnTo>
                <a:lnTo>
                  <a:pt x="3113393" y="0"/>
                </a:lnTo>
                <a:lnTo>
                  <a:pt x="3113393" y="416634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rot="-5400000">
            <a:off x="14868688" y="546075"/>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Freeform 12"/>
          <p:cNvSpPr/>
          <p:nvPr/>
        </p:nvSpPr>
        <p:spPr>
          <a:xfrm rot="4981409">
            <a:off x="3949345" y="8159655"/>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7836894" y="3467636"/>
            <a:ext cx="9422406" cy="6394507"/>
          </a:xfrm>
          <a:custGeom>
            <a:avLst/>
            <a:gdLst/>
            <a:ahLst/>
            <a:cxnLst/>
            <a:rect l="l" t="t" r="r" b="b"/>
            <a:pathLst>
              <a:path w="9422406" h="6394507">
                <a:moveTo>
                  <a:pt x="0" y="0"/>
                </a:moveTo>
                <a:lnTo>
                  <a:pt x="9422406" y="0"/>
                </a:lnTo>
                <a:lnTo>
                  <a:pt x="9422406" y="6394506"/>
                </a:lnTo>
                <a:lnTo>
                  <a:pt x="0" y="6394506"/>
                </a:lnTo>
                <a:lnTo>
                  <a:pt x="0" y="0"/>
                </a:lnTo>
                <a:close/>
              </a:path>
            </a:pathLst>
          </a:custGeom>
          <a:blipFill>
            <a:blip r:embed="rId10"/>
            <a:stretch>
              <a:fillRect b="-5908"/>
            </a:stretch>
          </a:blipFill>
        </p:spPr>
      </p:sp>
      <p:sp>
        <p:nvSpPr>
          <p:cNvPr id="14" name="TextBox 14"/>
          <p:cNvSpPr txBox="1"/>
          <p:nvPr/>
        </p:nvSpPr>
        <p:spPr>
          <a:xfrm>
            <a:off x="1908039" y="1571110"/>
            <a:ext cx="4564340" cy="3270570"/>
          </a:xfrm>
          <a:prstGeom prst="rect">
            <a:avLst/>
          </a:prstGeom>
        </p:spPr>
        <p:txBody>
          <a:bodyPr lIns="0" tIns="0" rIns="0" bIns="0" rtlCol="0" anchor="t">
            <a:spAutoFit/>
          </a:bodyPr>
          <a:lstStyle/>
          <a:p>
            <a:pPr algn="ctr">
              <a:lnSpc>
                <a:spcPts val="2873"/>
              </a:lnSpc>
            </a:pPr>
            <a:r>
              <a:rPr lang="en-US" sz="2052">
                <a:solidFill>
                  <a:srgbClr val="000000"/>
                </a:solidFill>
                <a:latin typeface="Paytone One"/>
                <a:ea typeface="Paytone One"/>
                <a:cs typeface="Paytone One"/>
                <a:sym typeface="Paytone One"/>
              </a:rPr>
              <a:t>Đúng lúc đó thì chị Gió ào tới làm những chiếc lá vàng rơi đầy một góc sân nhà Vịt con, những tia chớp ngang trời lóe lên. Thế là trận mưa rào chiều nay đã đổ xuống. Lộp bộp! Lộp bộp! Âm thanh vang lên như bản nhạc giao mùa. Vịt con ngắm nhìn và cảm thấy rất sung sướng</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525401" y="-173235"/>
            <a:ext cx="14942703" cy="10242544"/>
          </a:xfrm>
          <a:custGeom>
            <a:avLst/>
            <a:gdLst/>
            <a:ahLst/>
            <a:cxnLst/>
            <a:rect l="l" t="t" r="r" b="b"/>
            <a:pathLst>
              <a:path w="14942703" h="10242544">
                <a:moveTo>
                  <a:pt x="0" y="0"/>
                </a:moveTo>
                <a:lnTo>
                  <a:pt x="14942703" y="0"/>
                </a:lnTo>
                <a:lnTo>
                  <a:pt x="14942703" y="10242544"/>
                </a:lnTo>
                <a:lnTo>
                  <a:pt x="0" y="1024254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1496732" y="201381"/>
            <a:ext cx="14237909" cy="9759439"/>
          </a:xfrm>
          <a:custGeom>
            <a:avLst/>
            <a:gdLst/>
            <a:ahLst/>
            <a:cxnLst/>
            <a:rect l="l" t="t" r="r" b="b"/>
            <a:pathLst>
              <a:path w="14237909" h="9759439">
                <a:moveTo>
                  <a:pt x="0" y="0"/>
                </a:moveTo>
                <a:lnTo>
                  <a:pt x="14237909" y="0"/>
                </a:lnTo>
                <a:lnTo>
                  <a:pt x="14237909" y="9759439"/>
                </a:lnTo>
                <a:lnTo>
                  <a:pt x="0" y="975943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flipH="1">
            <a:off x="12787754" y="6260840"/>
            <a:ext cx="3680350" cy="2850598"/>
          </a:xfrm>
          <a:custGeom>
            <a:avLst/>
            <a:gdLst/>
            <a:ahLst/>
            <a:cxnLst/>
            <a:rect l="l" t="t" r="r" b="b"/>
            <a:pathLst>
              <a:path w="3680350" h="2850598">
                <a:moveTo>
                  <a:pt x="3680350" y="0"/>
                </a:moveTo>
                <a:lnTo>
                  <a:pt x="0" y="0"/>
                </a:lnTo>
                <a:lnTo>
                  <a:pt x="0" y="2850598"/>
                </a:lnTo>
                <a:lnTo>
                  <a:pt x="3680350" y="2850598"/>
                </a:lnTo>
                <a:lnTo>
                  <a:pt x="368035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10414307" flipV="1">
            <a:off x="15958082" y="-188040"/>
            <a:ext cx="3113393" cy="4166341"/>
          </a:xfrm>
          <a:custGeom>
            <a:avLst/>
            <a:gdLst/>
            <a:ahLst/>
            <a:cxnLst/>
            <a:rect l="l" t="t" r="r" b="b"/>
            <a:pathLst>
              <a:path w="3113393" h="4166341">
                <a:moveTo>
                  <a:pt x="0" y="4166341"/>
                </a:moveTo>
                <a:lnTo>
                  <a:pt x="3113393" y="4166341"/>
                </a:lnTo>
                <a:lnTo>
                  <a:pt x="3113393" y="0"/>
                </a:lnTo>
                <a:lnTo>
                  <a:pt x="0" y="0"/>
                </a:lnTo>
                <a:lnTo>
                  <a:pt x="0" y="4166341"/>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rot="10414307" flipH="1" flipV="1">
            <a:off x="-783475" y="7028268"/>
            <a:ext cx="3113393" cy="4166341"/>
          </a:xfrm>
          <a:custGeom>
            <a:avLst/>
            <a:gdLst/>
            <a:ahLst/>
            <a:cxnLst/>
            <a:rect l="l" t="t" r="r" b="b"/>
            <a:pathLst>
              <a:path w="3113393" h="4166341">
                <a:moveTo>
                  <a:pt x="3113393" y="4166340"/>
                </a:moveTo>
                <a:lnTo>
                  <a:pt x="0" y="4166340"/>
                </a:lnTo>
                <a:lnTo>
                  <a:pt x="0" y="0"/>
                </a:lnTo>
                <a:lnTo>
                  <a:pt x="3113393" y="0"/>
                </a:lnTo>
                <a:lnTo>
                  <a:pt x="3113393" y="416634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Freeform 13"/>
          <p:cNvSpPr/>
          <p:nvPr/>
        </p:nvSpPr>
        <p:spPr>
          <a:xfrm rot="-847289">
            <a:off x="955210" y="477433"/>
            <a:ext cx="2404542" cy="2595997"/>
          </a:xfrm>
          <a:custGeom>
            <a:avLst/>
            <a:gdLst/>
            <a:ahLst/>
            <a:cxnLst/>
            <a:rect l="l" t="t" r="r" b="b"/>
            <a:pathLst>
              <a:path w="2404542" h="2595997">
                <a:moveTo>
                  <a:pt x="0" y="0"/>
                </a:moveTo>
                <a:lnTo>
                  <a:pt x="2404542" y="0"/>
                </a:lnTo>
                <a:lnTo>
                  <a:pt x="2404542" y="2595997"/>
                </a:lnTo>
                <a:lnTo>
                  <a:pt x="0" y="2595997"/>
                </a:lnTo>
                <a:lnTo>
                  <a:pt x="0" y="0"/>
                </a:lnTo>
                <a:close/>
              </a:path>
            </a:pathLst>
          </a:custGeom>
          <a:blipFill>
            <a:blip r:embed="rId12"/>
            <a:stretch>
              <a:fillRect/>
            </a:stretch>
          </a:blipFill>
        </p:spPr>
      </p:sp>
      <p:sp>
        <p:nvSpPr>
          <p:cNvPr id="14" name="Freeform 14"/>
          <p:cNvSpPr/>
          <p:nvPr/>
        </p:nvSpPr>
        <p:spPr>
          <a:xfrm rot="-5400000">
            <a:off x="13412671" y="878427"/>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5" name="Freeform 15"/>
          <p:cNvSpPr/>
          <p:nvPr/>
        </p:nvSpPr>
        <p:spPr>
          <a:xfrm rot="4981409">
            <a:off x="3949345" y="8159655"/>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6" name="Freeform 16"/>
          <p:cNvSpPr/>
          <p:nvPr/>
        </p:nvSpPr>
        <p:spPr>
          <a:xfrm>
            <a:off x="5874770" y="3906714"/>
            <a:ext cx="6243965" cy="4272221"/>
          </a:xfrm>
          <a:custGeom>
            <a:avLst/>
            <a:gdLst/>
            <a:ahLst/>
            <a:cxnLst/>
            <a:rect l="l" t="t" r="r" b="b"/>
            <a:pathLst>
              <a:path w="6243965" h="4272221">
                <a:moveTo>
                  <a:pt x="0" y="0"/>
                </a:moveTo>
                <a:lnTo>
                  <a:pt x="6243965" y="0"/>
                </a:lnTo>
                <a:lnTo>
                  <a:pt x="6243965" y="4272221"/>
                </a:lnTo>
                <a:lnTo>
                  <a:pt x="0" y="4272221"/>
                </a:lnTo>
                <a:lnTo>
                  <a:pt x="0" y="0"/>
                </a:lnTo>
                <a:close/>
              </a:path>
            </a:pathLst>
          </a:custGeom>
          <a:blipFill>
            <a:blip r:embed="rId15"/>
            <a:stretch>
              <a:fillRect b="-5618"/>
            </a:stretch>
          </a:blipFill>
        </p:spPr>
      </p:sp>
      <p:sp>
        <p:nvSpPr>
          <p:cNvPr id="17" name="TextBox 17"/>
          <p:cNvSpPr txBox="1"/>
          <p:nvPr/>
        </p:nvSpPr>
        <p:spPr>
          <a:xfrm>
            <a:off x="5596045" y="1454284"/>
            <a:ext cx="6836718" cy="2722090"/>
          </a:xfrm>
          <a:prstGeom prst="rect">
            <a:avLst/>
          </a:prstGeom>
        </p:spPr>
        <p:txBody>
          <a:bodyPr lIns="0" tIns="0" rIns="0" bIns="0" rtlCol="0" anchor="t">
            <a:spAutoFit/>
          </a:bodyPr>
          <a:lstStyle/>
          <a:p>
            <a:pPr algn="ctr">
              <a:lnSpc>
                <a:spcPts val="7251"/>
              </a:lnSpc>
            </a:pPr>
            <a:r>
              <a:rPr lang="en-US" sz="5179">
                <a:solidFill>
                  <a:srgbClr val="000000"/>
                </a:solidFill>
                <a:latin typeface="Paytone One"/>
                <a:ea typeface="Paytone One"/>
                <a:cs typeface="Paytone One"/>
                <a:sym typeface="Paytone One"/>
              </a:rPr>
              <a:t>Các bé hãy cùng kể lại câu chuyện nhé!</a:t>
            </a:r>
          </a:p>
          <a:p>
            <a:pPr algn="ctr">
              <a:lnSpc>
                <a:spcPts val="7251"/>
              </a:lnSpc>
            </a:pPr>
            <a:endParaRPr lang="en-US" sz="5179">
              <a:solidFill>
                <a:srgbClr val="000000"/>
              </a:solidFill>
              <a:latin typeface="Paytone One"/>
              <a:ea typeface="Paytone One"/>
              <a:cs typeface="Paytone One"/>
              <a:sym typeface="Paytone One"/>
            </a:endParaRPr>
          </a:p>
        </p:txBody>
      </p:sp>
    </p:spTree>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247</Words>
  <Application>Microsoft Office PowerPoint</Application>
  <PresentationFormat>Custom</PresentationFormat>
  <Paragraphs>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Paytone One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 Truyện Nàng tiên mưa</dc:title>
  <dc:creator>NhatNamPC</dc:creator>
  <cp:lastModifiedBy>Windows User</cp:lastModifiedBy>
  <cp:revision>2</cp:revision>
  <dcterms:created xsi:type="dcterms:W3CDTF">2006-08-16T00:00:00Z</dcterms:created>
  <dcterms:modified xsi:type="dcterms:W3CDTF">2024-11-11T06:05:06Z</dcterms:modified>
  <dc:identifier>DAGOq9rhP3E</dc:identifier>
</cp:coreProperties>
</file>