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Bungee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DejaVu Serif Bold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DDF0E-CD3A-4BB6-934C-A71F4CC7305E}" v="8" dt="2024-08-23T06:46:49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8" d="100"/>
          <a:sy n="58" d="100"/>
        </p:scale>
        <p:origin x="-53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4B8DDF0E-CD3A-4BB6-934C-A71F4CC7305E}"/>
    <pc:docChg chg="modSld">
      <pc:chgData name="DOAN THI HAI YEN" userId="46ce6b64e9072719" providerId="LiveId" clId="{4B8DDF0E-CD3A-4BB6-934C-A71F4CC7305E}" dt="2024-08-23T06:46:49.533" v="7"/>
      <pc:docMkLst>
        <pc:docMk/>
      </pc:docMkLst>
      <pc:sldChg chg="modTransition">
        <pc:chgData name="DOAN THI HAI YEN" userId="46ce6b64e9072719" providerId="LiveId" clId="{4B8DDF0E-CD3A-4BB6-934C-A71F4CC7305E}" dt="2024-08-23T06:46:37.202" v="0"/>
        <pc:sldMkLst>
          <pc:docMk/>
          <pc:sldMk cId="0" sldId="256"/>
        </pc:sldMkLst>
      </pc:sldChg>
      <pc:sldChg chg="modTransition">
        <pc:chgData name="DOAN THI HAI YEN" userId="46ce6b64e9072719" providerId="LiveId" clId="{4B8DDF0E-CD3A-4BB6-934C-A71F4CC7305E}" dt="2024-08-23T06:46:38.455" v="1"/>
        <pc:sldMkLst>
          <pc:docMk/>
          <pc:sldMk cId="0" sldId="257"/>
        </pc:sldMkLst>
      </pc:sldChg>
      <pc:sldChg chg="modTransition">
        <pc:chgData name="DOAN THI HAI YEN" userId="46ce6b64e9072719" providerId="LiveId" clId="{4B8DDF0E-CD3A-4BB6-934C-A71F4CC7305E}" dt="2024-08-23T06:46:39.915" v="2"/>
        <pc:sldMkLst>
          <pc:docMk/>
          <pc:sldMk cId="0" sldId="258"/>
        </pc:sldMkLst>
      </pc:sldChg>
      <pc:sldChg chg="modTransition">
        <pc:chgData name="DOAN THI HAI YEN" userId="46ce6b64e9072719" providerId="LiveId" clId="{4B8DDF0E-CD3A-4BB6-934C-A71F4CC7305E}" dt="2024-08-23T06:46:41.485" v="3"/>
        <pc:sldMkLst>
          <pc:docMk/>
          <pc:sldMk cId="0" sldId="259"/>
        </pc:sldMkLst>
      </pc:sldChg>
      <pc:sldChg chg="modTransition">
        <pc:chgData name="DOAN THI HAI YEN" userId="46ce6b64e9072719" providerId="LiveId" clId="{4B8DDF0E-CD3A-4BB6-934C-A71F4CC7305E}" dt="2024-08-23T06:46:43.430" v="4"/>
        <pc:sldMkLst>
          <pc:docMk/>
          <pc:sldMk cId="0" sldId="260"/>
        </pc:sldMkLst>
      </pc:sldChg>
      <pc:sldChg chg="modTransition">
        <pc:chgData name="DOAN THI HAI YEN" userId="46ce6b64e9072719" providerId="LiveId" clId="{4B8DDF0E-CD3A-4BB6-934C-A71F4CC7305E}" dt="2024-08-23T06:46:45.093" v="5"/>
        <pc:sldMkLst>
          <pc:docMk/>
          <pc:sldMk cId="0" sldId="261"/>
        </pc:sldMkLst>
      </pc:sldChg>
      <pc:sldChg chg="modTransition">
        <pc:chgData name="DOAN THI HAI YEN" userId="46ce6b64e9072719" providerId="LiveId" clId="{4B8DDF0E-CD3A-4BB6-934C-A71F4CC7305E}" dt="2024-08-23T06:46:47.028" v="6"/>
        <pc:sldMkLst>
          <pc:docMk/>
          <pc:sldMk cId="0" sldId="262"/>
        </pc:sldMkLst>
      </pc:sldChg>
      <pc:sldChg chg="modTransition">
        <pc:chgData name="DOAN THI HAI YEN" userId="46ce6b64e9072719" providerId="LiveId" clId="{4B8DDF0E-CD3A-4BB6-934C-A71F4CC7305E}" dt="2024-08-23T06:46:49.533" v="7"/>
        <pc:sldMkLst>
          <pc:docMk/>
          <pc:sldMk cId="0" sldId="263"/>
        </pc:sldMkLst>
      </pc:sldChg>
    </pc:docChg>
  </pc:docChgLst>
  <pc:docChgLst>
    <pc:chgData name="DOAN THI HAI YEN" userId="46ce6b64e9072719" providerId="LiveId" clId="{EA5C23C0-9037-4EF7-A7E3-EF9FBCDCC41C}"/>
    <pc:docChg chg="modSld">
      <pc:chgData name="DOAN THI HAI YEN" userId="46ce6b64e9072719" providerId="LiveId" clId="{EA5C23C0-9037-4EF7-A7E3-EF9FBCDCC41C}" dt="2024-08-24T03:08:05.670" v="0" actId="1076"/>
      <pc:docMkLst>
        <pc:docMk/>
      </pc:docMkLst>
      <pc:sldChg chg="modSp mod">
        <pc:chgData name="DOAN THI HAI YEN" userId="46ce6b64e9072719" providerId="LiveId" clId="{EA5C23C0-9037-4EF7-A7E3-EF9FBCDCC41C}" dt="2024-08-24T03:08:05.670" v="0" actId="1076"/>
        <pc:sldMkLst>
          <pc:docMk/>
          <pc:sldMk cId="0" sldId="256"/>
        </pc:sldMkLst>
        <pc:spChg chg="mod">
          <ac:chgData name="DOAN THI HAI YEN" userId="46ce6b64e9072719" providerId="LiveId" clId="{EA5C23C0-9037-4EF7-A7E3-EF9FBCDCC41C}" dt="2024-08-24T03:08:05.670" v="0" actId="1076"/>
          <ac:spMkLst>
            <pc:docMk/>
            <pc:sldMk cId="0" sldId="256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9.sv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17.svg"/><Relationship Id="rId10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B8F1">
                <a:alpha val="1882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3680021" y="4153535"/>
            <a:ext cx="24016801" cy="11877400"/>
          </a:xfrm>
          <a:custGeom>
            <a:avLst/>
            <a:gdLst/>
            <a:ahLst/>
            <a:cxnLst/>
            <a:rect l="l" t="t" r="r" b="b"/>
            <a:pathLst>
              <a:path w="24016801" h="11877400">
                <a:moveTo>
                  <a:pt x="0" y="0"/>
                </a:moveTo>
                <a:lnTo>
                  <a:pt x="24016801" y="0"/>
                </a:lnTo>
                <a:lnTo>
                  <a:pt x="24016801" y="11877400"/>
                </a:lnTo>
                <a:lnTo>
                  <a:pt x="0" y="1187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71735">
            <a:off x="15973660" y="3663323"/>
            <a:ext cx="2937846" cy="3324295"/>
          </a:xfrm>
          <a:custGeom>
            <a:avLst/>
            <a:gdLst/>
            <a:ahLst/>
            <a:cxnLst/>
            <a:rect l="l" t="t" r="r" b="b"/>
            <a:pathLst>
              <a:path w="2937846" h="3324295">
                <a:moveTo>
                  <a:pt x="0" y="0"/>
                </a:moveTo>
                <a:lnTo>
                  <a:pt x="2937846" y="0"/>
                </a:lnTo>
                <a:lnTo>
                  <a:pt x="2937846" y="3324296"/>
                </a:lnTo>
                <a:lnTo>
                  <a:pt x="0" y="3324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6634544"/>
            <a:ext cx="2808695" cy="2468141"/>
          </a:xfrm>
          <a:custGeom>
            <a:avLst/>
            <a:gdLst/>
            <a:ahLst/>
            <a:cxnLst/>
            <a:rect l="l" t="t" r="r" b="b"/>
            <a:pathLst>
              <a:path w="2808695" h="2468141">
                <a:moveTo>
                  <a:pt x="0" y="0"/>
                </a:moveTo>
                <a:lnTo>
                  <a:pt x="2808695" y="0"/>
                </a:lnTo>
                <a:lnTo>
                  <a:pt x="2808695" y="2468140"/>
                </a:lnTo>
                <a:lnTo>
                  <a:pt x="0" y="2468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24000" y="1198969"/>
            <a:ext cx="16230600" cy="5256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0"/>
              </a:lnSpc>
            </a:pPr>
            <a:r>
              <a:rPr lang="en-US" sz="14300" dirty="0">
                <a:solidFill>
                  <a:srgbClr val="5271FF"/>
                </a:solidFill>
                <a:latin typeface="Bungee"/>
                <a:ea typeface="Bungee"/>
                <a:cs typeface="Bungee"/>
                <a:sym typeface="Bungee"/>
              </a:rPr>
              <a:t>VÒNG TUẦN HOÀN CỦA NƯỚC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8564" y="304339"/>
            <a:ext cx="16655120" cy="9520396"/>
            <a:chOff x="0" y="0"/>
            <a:chExt cx="5085181" cy="290679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5086451" cy="2905520"/>
            </a:xfrm>
            <a:custGeom>
              <a:avLst/>
              <a:gdLst/>
              <a:ahLst/>
              <a:cxnLst/>
              <a:rect l="l" t="t" r="r" b="b"/>
              <a:pathLst>
                <a:path w="5086451" h="2905520">
                  <a:moveTo>
                    <a:pt x="5075021" y="27940"/>
                  </a:moveTo>
                  <a:cubicBezTo>
                    <a:pt x="5066131" y="24130"/>
                    <a:pt x="5057241" y="21590"/>
                    <a:pt x="5048351" y="21590"/>
                  </a:cubicBezTo>
                  <a:cubicBezTo>
                    <a:pt x="5021681" y="20320"/>
                    <a:pt x="4946656" y="20320"/>
                    <a:pt x="4862859" y="17780"/>
                  </a:cubicBezTo>
                  <a:cubicBezTo>
                    <a:pt x="4671322" y="12700"/>
                    <a:pt x="4483776" y="6350"/>
                    <a:pt x="4292240" y="3810"/>
                  </a:cubicBezTo>
                  <a:cubicBezTo>
                    <a:pt x="4136616" y="1270"/>
                    <a:pt x="3984984" y="3810"/>
                    <a:pt x="3829360" y="2540"/>
                  </a:cubicBezTo>
                  <a:cubicBezTo>
                    <a:pt x="3761524" y="2540"/>
                    <a:pt x="3693689" y="0"/>
                    <a:pt x="3625853" y="2540"/>
                  </a:cubicBezTo>
                  <a:cubicBezTo>
                    <a:pt x="3462249" y="10160"/>
                    <a:pt x="3298645" y="11430"/>
                    <a:pt x="3131051" y="8890"/>
                  </a:cubicBezTo>
                  <a:cubicBezTo>
                    <a:pt x="3047253" y="7620"/>
                    <a:pt x="2963456" y="7620"/>
                    <a:pt x="2879659" y="7620"/>
                  </a:cubicBezTo>
                  <a:cubicBezTo>
                    <a:pt x="2728026" y="7620"/>
                    <a:pt x="2576393" y="7620"/>
                    <a:pt x="2424760" y="6350"/>
                  </a:cubicBezTo>
                  <a:cubicBezTo>
                    <a:pt x="2265147" y="5080"/>
                    <a:pt x="692952" y="2540"/>
                    <a:pt x="537329" y="1270"/>
                  </a:cubicBezTo>
                  <a:cubicBezTo>
                    <a:pt x="409638" y="0"/>
                    <a:pt x="285937" y="1270"/>
                    <a:pt x="158246" y="1270"/>
                  </a:cubicBezTo>
                  <a:cubicBezTo>
                    <a:pt x="70459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7705"/>
                    <a:pt x="16510" y="284991"/>
                    <a:pt x="17780" y="410043"/>
                  </a:cubicBezTo>
                  <a:cubicBezTo>
                    <a:pt x="19050" y="537329"/>
                    <a:pt x="17780" y="664615"/>
                    <a:pt x="16510" y="794134"/>
                  </a:cubicBezTo>
                  <a:cubicBezTo>
                    <a:pt x="15240" y="925886"/>
                    <a:pt x="2540" y="2308164"/>
                    <a:pt x="2540" y="2439916"/>
                  </a:cubicBezTo>
                  <a:cubicBezTo>
                    <a:pt x="2540" y="2569435"/>
                    <a:pt x="1270" y="2698954"/>
                    <a:pt x="0" y="2828473"/>
                  </a:cubicBezTo>
                  <a:cubicBezTo>
                    <a:pt x="0" y="2850910"/>
                    <a:pt x="3810" y="2861070"/>
                    <a:pt x="15240" y="2866150"/>
                  </a:cubicBezTo>
                  <a:cubicBezTo>
                    <a:pt x="22860" y="2869960"/>
                    <a:pt x="31750" y="2872500"/>
                    <a:pt x="40640" y="2873770"/>
                  </a:cubicBezTo>
                  <a:cubicBezTo>
                    <a:pt x="154256" y="2878850"/>
                    <a:pt x="305889" y="2882660"/>
                    <a:pt x="457522" y="2887740"/>
                  </a:cubicBezTo>
                  <a:cubicBezTo>
                    <a:pt x="541319" y="2890280"/>
                    <a:pt x="625116" y="2895360"/>
                    <a:pt x="708913" y="2896630"/>
                  </a:cubicBezTo>
                  <a:cubicBezTo>
                    <a:pt x="848575" y="2899170"/>
                    <a:pt x="2404808" y="2900440"/>
                    <a:pt x="2544470" y="2901710"/>
                  </a:cubicBezTo>
                  <a:cubicBezTo>
                    <a:pt x="2564422" y="2901710"/>
                    <a:pt x="2584374" y="2901710"/>
                    <a:pt x="2604326" y="2901710"/>
                  </a:cubicBezTo>
                  <a:cubicBezTo>
                    <a:pt x="2700094" y="2901710"/>
                    <a:pt x="2799852" y="2900440"/>
                    <a:pt x="2895620" y="2900440"/>
                  </a:cubicBezTo>
                  <a:cubicBezTo>
                    <a:pt x="3007350" y="2900440"/>
                    <a:pt x="3115089" y="2901710"/>
                    <a:pt x="3226819" y="2901710"/>
                  </a:cubicBezTo>
                  <a:cubicBezTo>
                    <a:pt x="3390423" y="2901710"/>
                    <a:pt x="3558017" y="2901710"/>
                    <a:pt x="3721621" y="2901710"/>
                  </a:cubicBezTo>
                  <a:cubicBezTo>
                    <a:pt x="3873254" y="2901710"/>
                    <a:pt x="4024887" y="2902980"/>
                    <a:pt x="4176520" y="2904250"/>
                  </a:cubicBezTo>
                  <a:cubicBezTo>
                    <a:pt x="4244356" y="2904250"/>
                    <a:pt x="4316182" y="2905520"/>
                    <a:pt x="4384018" y="2905520"/>
                  </a:cubicBezTo>
                  <a:cubicBezTo>
                    <a:pt x="4603486" y="2904250"/>
                    <a:pt x="4818965" y="2897900"/>
                    <a:pt x="5025491" y="2897900"/>
                  </a:cubicBezTo>
                  <a:cubicBezTo>
                    <a:pt x="5029301" y="2897900"/>
                    <a:pt x="5034381" y="2895360"/>
                    <a:pt x="5038191" y="2892820"/>
                  </a:cubicBezTo>
                  <a:cubicBezTo>
                    <a:pt x="5043271" y="2889010"/>
                    <a:pt x="5045811" y="2882660"/>
                    <a:pt x="5048351" y="2880120"/>
                  </a:cubicBezTo>
                  <a:cubicBezTo>
                    <a:pt x="5049621" y="2812841"/>
                    <a:pt x="5050891" y="2719052"/>
                    <a:pt x="5052161" y="2625262"/>
                  </a:cubicBezTo>
                  <a:cubicBezTo>
                    <a:pt x="5053431" y="2480112"/>
                    <a:pt x="5063591" y="1086668"/>
                    <a:pt x="5064861" y="941517"/>
                  </a:cubicBezTo>
                  <a:cubicBezTo>
                    <a:pt x="5064861" y="854427"/>
                    <a:pt x="5066131" y="767337"/>
                    <a:pt x="5067401" y="680246"/>
                  </a:cubicBezTo>
                  <a:cubicBezTo>
                    <a:pt x="5068671" y="586457"/>
                    <a:pt x="5069941" y="492667"/>
                    <a:pt x="5072481" y="398878"/>
                  </a:cubicBezTo>
                  <a:cubicBezTo>
                    <a:pt x="5073751" y="343051"/>
                    <a:pt x="5073751" y="284991"/>
                    <a:pt x="5078831" y="229164"/>
                  </a:cubicBezTo>
                  <a:cubicBezTo>
                    <a:pt x="5083911" y="162171"/>
                    <a:pt x="5086451" y="97412"/>
                    <a:pt x="5085181" y="44450"/>
                  </a:cubicBezTo>
                  <a:cubicBezTo>
                    <a:pt x="5085181" y="38100"/>
                    <a:pt x="5081371" y="30480"/>
                    <a:pt x="5075021" y="27940"/>
                  </a:cubicBezTo>
                  <a:close/>
                </a:path>
              </a:pathLst>
            </a:custGeom>
            <a:solidFill>
              <a:srgbClr val="EAFA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220546" y="458847"/>
            <a:ext cx="8256038" cy="9211379"/>
          </a:xfrm>
          <a:custGeom>
            <a:avLst/>
            <a:gdLst/>
            <a:ahLst/>
            <a:cxnLst/>
            <a:rect l="l" t="t" r="r" b="b"/>
            <a:pathLst>
              <a:path w="8256038" h="9211379">
                <a:moveTo>
                  <a:pt x="0" y="0"/>
                </a:moveTo>
                <a:lnTo>
                  <a:pt x="8256038" y="0"/>
                </a:lnTo>
                <a:lnTo>
                  <a:pt x="8256038" y="9211379"/>
                </a:lnTo>
                <a:lnTo>
                  <a:pt x="0" y="9211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8564" y="304339"/>
            <a:ext cx="16655120" cy="9520396"/>
            <a:chOff x="0" y="0"/>
            <a:chExt cx="5085181" cy="290679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5086451" cy="2905520"/>
            </a:xfrm>
            <a:custGeom>
              <a:avLst/>
              <a:gdLst/>
              <a:ahLst/>
              <a:cxnLst/>
              <a:rect l="l" t="t" r="r" b="b"/>
              <a:pathLst>
                <a:path w="5086451" h="2905520">
                  <a:moveTo>
                    <a:pt x="5075021" y="27940"/>
                  </a:moveTo>
                  <a:cubicBezTo>
                    <a:pt x="5066131" y="24130"/>
                    <a:pt x="5057241" y="21590"/>
                    <a:pt x="5048351" y="21590"/>
                  </a:cubicBezTo>
                  <a:cubicBezTo>
                    <a:pt x="5021681" y="20320"/>
                    <a:pt x="4946656" y="20320"/>
                    <a:pt x="4862859" y="17780"/>
                  </a:cubicBezTo>
                  <a:cubicBezTo>
                    <a:pt x="4671322" y="12700"/>
                    <a:pt x="4483776" y="6350"/>
                    <a:pt x="4292240" y="3810"/>
                  </a:cubicBezTo>
                  <a:cubicBezTo>
                    <a:pt x="4136616" y="1270"/>
                    <a:pt x="3984984" y="3810"/>
                    <a:pt x="3829360" y="2540"/>
                  </a:cubicBezTo>
                  <a:cubicBezTo>
                    <a:pt x="3761524" y="2540"/>
                    <a:pt x="3693689" y="0"/>
                    <a:pt x="3625853" y="2540"/>
                  </a:cubicBezTo>
                  <a:cubicBezTo>
                    <a:pt x="3462249" y="10160"/>
                    <a:pt x="3298645" y="11430"/>
                    <a:pt x="3131051" y="8890"/>
                  </a:cubicBezTo>
                  <a:cubicBezTo>
                    <a:pt x="3047253" y="7620"/>
                    <a:pt x="2963456" y="7620"/>
                    <a:pt x="2879659" y="7620"/>
                  </a:cubicBezTo>
                  <a:cubicBezTo>
                    <a:pt x="2728026" y="7620"/>
                    <a:pt x="2576393" y="7620"/>
                    <a:pt x="2424760" y="6350"/>
                  </a:cubicBezTo>
                  <a:cubicBezTo>
                    <a:pt x="2265147" y="5080"/>
                    <a:pt x="692952" y="2540"/>
                    <a:pt x="537329" y="1270"/>
                  </a:cubicBezTo>
                  <a:cubicBezTo>
                    <a:pt x="409638" y="0"/>
                    <a:pt x="285937" y="1270"/>
                    <a:pt x="158246" y="1270"/>
                  </a:cubicBezTo>
                  <a:cubicBezTo>
                    <a:pt x="70459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7705"/>
                    <a:pt x="16510" y="284991"/>
                    <a:pt x="17780" y="410043"/>
                  </a:cubicBezTo>
                  <a:cubicBezTo>
                    <a:pt x="19050" y="537329"/>
                    <a:pt x="17780" y="664615"/>
                    <a:pt x="16510" y="794134"/>
                  </a:cubicBezTo>
                  <a:cubicBezTo>
                    <a:pt x="15240" y="925886"/>
                    <a:pt x="2540" y="2308164"/>
                    <a:pt x="2540" y="2439916"/>
                  </a:cubicBezTo>
                  <a:cubicBezTo>
                    <a:pt x="2540" y="2569435"/>
                    <a:pt x="1270" y="2698954"/>
                    <a:pt x="0" y="2828473"/>
                  </a:cubicBezTo>
                  <a:cubicBezTo>
                    <a:pt x="0" y="2850910"/>
                    <a:pt x="3810" y="2861070"/>
                    <a:pt x="15240" y="2866150"/>
                  </a:cubicBezTo>
                  <a:cubicBezTo>
                    <a:pt x="22860" y="2869960"/>
                    <a:pt x="31750" y="2872500"/>
                    <a:pt x="40640" y="2873770"/>
                  </a:cubicBezTo>
                  <a:cubicBezTo>
                    <a:pt x="154256" y="2878850"/>
                    <a:pt x="305889" y="2882660"/>
                    <a:pt x="457522" y="2887740"/>
                  </a:cubicBezTo>
                  <a:cubicBezTo>
                    <a:pt x="541319" y="2890280"/>
                    <a:pt x="625116" y="2895360"/>
                    <a:pt x="708913" y="2896630"/>
                  </a:cubicBezTo>
                  <a:cubicBezTo>
                    <a:pt x="848575" y="2899170"/>
                    <a:pt x="2404808" y="2900440"/>
                    <a:pt x="2544470" y="2901710"/>
                  </a:cubicBezTo>
                  <a:cubicBezTo>
                    <a:pt x="2564422" y="2901710"/>
                    <a:pt x="2584374" y="2901710"/>
                    <a:pt x="2604326" y="2901710"/>
                  </a:cubicBezTo>
                  <a:cubicBezTo>
                    <a:pt x="2700094" y="2901710"/>
                    <a:pt x="2799852" y="2900440"/>
                    <a:pt x="2895620" y="2900440"/>
                  </a:cubicBezTo>
                  <a:cubicBezTo>
                    <a:pt x="3007350" y="2900440"/>
                    <a:pt x="3115089" y="2901710"/>
                    <a:pt x="3226819" y="2901710"/>
                  </a:cubicBezTo>
                  <a:cubicBezTo>
                    <a:pt x="3390423" y="2901710"/>
                    <a:pt x="3558017" y="2901710"/>
                    <a:pt x="3721621" y="2901710"/>
                  </a:cubicBezTo>
                  <a:cubicBezTo>
                    <a:pt x="3873254" y="2901710"/>
                    <a:pt x="4024887" y="2902980"/>
                    <a:pt x="4176520" y="2904250"/>
                  </a:cubicBezTo>
                  <a:cubicBezTo>
                    <a:pt x="4244356" y="2904250"/>
                    <a:pt x="4316182" y="2905520"/>
                    <a:pt x="4384018" y="2905520"/>
                  </a:cubicBezTo>
                  <a:cubicBezTo>
                    <a:pt x="4603486" y="2904250"/>
                    <a:pt x="4818965" y="2897900"/>
                    <a:pt x="5025491" y="2897900"/>
                  </a:cubicBezTo>
                  <a:cubicBezTo>
                    <a:pt x="5029301" y="2897900"/>
                    <a:pt x="5034381" y="2895360"/>
                    <a:pt x="5038191" y="2892820"/>
                  </a:cubicBezTo>
                  <a:cubicBezTo>
                    <a:pt x="5043271" y="2889010"/>
                    <a:pt x="5045811" y="2882660"/>
                    <a:pt x="5048351" y="2880120"/>
                  </a:cubicBezTo>
                  <a:cubicBezTo>
                    <a:pt x="5049621" y="2812841"/>
                    <a:pt x="5050891" y="2719052"/>
                    <a:pt x="5052161" y="2625262"/>
                  </a:cubicBezTo>
                  <a:cubicBezTo>
                    <a:pt x="5053431" y="2480112"/>
                    <a:pt x="5063591" y="1086668"/>
                    <a:pt x="5064861" y="941517"/>
                  </a:cubicBezTo>
                  <a:cubicBezTo>
                    <a:pt x="5064861" y="854427"/>
                    <a:pt x="5066131" y="767337"/>
                    <a:pt x="5067401" y="680246"/>
                  </a:cubicBezTo>
                  <a:cubicBezTo>
                    <a:pt x="5068671" y="586457"/>
                    <a:pt x="5069941" y="492667"/>
                    <a:pt x="5072481" y="398878"/>
                  </a:cubicBezTo>
                  <a:cubicBezTo>
                    <a:pt x="5073751" y="343051"/>
                    <a:pt x="5073751" y="284991"/>
                    <a:pt x="5078831" y="229164"/>
                  </a:cubicBezTo>
                  <a:cubicBezTo>
                    <a:pt x="5083911" y="162171"/>
                    <a:pt x="5086451" y="97412"/>
                    <a:pt x="5085181" y="44450"/>
                  </a:cubicBezTo>
                  <a:cubicBezTo>
                    <a:pt x="5085181" y="38100"/>
                    <a:pt x="5081371" y="30480"/>
                    <a:pt x="5075021" y="27940"/>
                  </a:cubicBezTo>
                  <a:close/>
                </a:path>
              </a:pathLst>
            </a:custGeom>
            <a:solidFill>
              <a:srgbClr val="EAFA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36621" y="2219273"/>
            <a:ext cx="2682522" cy="2682522"/>
          </a:xfrm>
          <a:custGeom>
            <a:avLst/>
            <a:gdLst/>
            <a:ahLst/>
            <a:cxnLst/>
            <a:rect l="l" t="t" r="r" b="b"/>
            <a:pathLst>
              <a:path w="2682522" h="2682522">
                <a:moveTo>
                  <a:pt x="0" y="0"/>
                </a:moveTo>
                <a:lnTo>
                  <a:pt x="2682522" y="0"/>
                </a:lnTo>
                <a:lnTo>
                  <a:pt x="2682522" y="2682523"/>
                </a:lnTo>
                <a:lnTo>
                  <a:pt x="0" y="2682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09791" y="5979079"/>
            <a:ext cx="3189095" cy="3121327"/>
          </a:xfrm>
          <a:custGeom>
            <a:avLst/>
            <a:gdLst/>
            <a:ahLst/>
            <a:cxnLst/>
            <a:rect l="l" t="t" r="r" b="b"/>
            <a:pathLst>
              <a:path w="3189095" h="3121327">
                <a:moveTo>
                  <a:pt x="0" y="0"/>
                </a:moveTo>
                <a:lnTo>
                  <a:pt x="3189095" y="0"/>
                </a:lnTo>
                <a:lnTo>
                  <a:pt x="3189095" y="3121327"/>
                </a:lnTo>
                <a:lnTo>
                  <a:pt x="0" y="31213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45677" y="2219273"/>
            <a:ext cx="5506574" cy="2505491"/>
          </a:xfrm>
          <a:custGeom>
            <a:avLst/>
            <a:gdLst/>
            <a:ahLst/>
            <a:cxnLst/>
            <a:rect l="l" t="t" r="r" b="b"/>
            <a:pathLst>
              <a:path w="5506574" h="2505491">
                <a:moveTo>
                  <a:pt x="0" y="0"/>
                </a:moveTo>
                <a:lnTo>
                  <a:pt x="5506574" y="0"/>
                </a:lnTo>
                <a:lnTo>
                  <a:pt x="5506574" y="2505491"/>
                </a:lnTo>
                <a:lnTo>
                  <a:pt x="0" y="25054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529078" y="2091674"/>
            <a:ext cx="4490914" cy="4114800"/>
          </a:xfrm>
          <a:custGeom>
            <a:avLst/>
            <a:gdLst/>
            <a:ahLst/>
            <a:cxnLst/>
            <a:rect l="l" t="t" r="r" b="b"/>
            <a:pathLst>
              <a:path w="4490914" h="4114800">
                <a:moveTo>
                  <a:pt x="0" y="0"/>
                </a:moveTo>
                <a:lnTo>
                  <a:pt x="4490914" y="0"/>
                </a:lnTo>
                <a:lnTo>
                  <a:pt x="4490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674534" y="6366282"/>
            <a:ext cx="3437862" cy="2892018"/>
          </a:xfrm>
          <a:custGeom>
            <a:avLst/>
            <a:gdLst/>
            <a:ahLst/>
            <a:cxnLst/>
            <a:rect l="l" t="t" r="r" b="b"/>
            <a:pathLst>
              <a:path w="3437862" h="2892018">
                <a:moveTo>
                  <a:pt x="0" y="0"/>
                </a:moveTo>
                <a:lnTo>
                  <a:pt x="3437862" y="0"/>
                </a:lnTo>
                <a:lnTo>
                  <a:pt x="3437862" y="2892018"/>
                </a:lnTo>
                <a:lnTo>
                  <a:pt x="0" y="28920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45677" y="625608"/>
            <a:ext cx="9028858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Vẽ các hình ảnh rời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8564" y="383302"/>
            <a:ext cx="16655120" cy="9520396"/>
            <a:chOff x="0" y="0"/>
            <a:chExt cx="5085181" cy="290679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5086451" cy="2905520"/>
            </a:xfrm>
            <a:custGeom>
              <a:avLst/>
              <a:gdLst/>
              <a:ahLst/>
              <a:cxnLst/>
              <a:rect l="l" t="t" r="r" b="b"/>
              <a:pathLst>
                <a:path w="5086451" h="2905520">
                  <a:moveTo>
                    <a:pt x="5075021" y="27940"/>
                  </a:moveTo>
                  <a:cubicBezTo>
                    <a:pt x="5066131" y="24130"/>
                    <a:pt x="5057241" y="21590"/>
                    <a:pt x="5048351" y="21590"/>
                  </a:cubicBezTo>
                  <a:cubicBezTo>
                    <a:pt x="5021681" y="20320"/>
                    <a:pt x="4946656" y="20320"/>
                    <a:pt x="4862859" y="17780"/>
                  </a:cubicBezTo>
                  <a:cubicBezTo>
                    <a:pt x="4671322" y="12700"/>
                    <a:pt x="4483776" y="6350"/>
                    <a:pt x="4292240" y="3810"/>
                  </a:cubicBezTo>
                  <a:cubicBezTo>
                    <a:pt x="4136616" y="1270"/>
                    <a:pt x="3984984" y="3810"/>
                    <a:pt x="3829360" y="2540"/>
                  </a:cubicBezTo>
                  <a:cubicBezTo>
                    <a:pt x="3761524" y="2540"/>
                    <a:pt x="3693689" y="0"/>
                    <a:pt x="3625853" y="2540"/>
                  </a:cubicBezTo>
                  <a:cubicBezTo>
                    <a:pt x="3462249" y="10160"/>
                    <a:pt x="3298645" y="11430"/>
                    <a:pt x="3131051" y="8890"/>
                  </a:cubicBezTo>
                  <a:cubicBezTo>
                    <a:pt x="3047253" y="7620"/>
                    <a:pt x="2963456" y="7620"/>
                    <a:pt x="2879659" y="7620"/>
                  </a:cubicBezTo>
                  <a:cubicBezTo>
                    <a:pt x="2728026" y="7620"/>
                    <a:pt x="2576393" y="7620"/>
                    <a:pt x="2424760" y="6350"/>
                  </a:cubicBezTo>
                  <a:cubicBezTo>
                    <a:pt x="2265147" y="5080"/>
                    <a:pt x="692952" y="2540"/>
                    <a:pt x="537329" y="1270"/>
                  </a:cubicBezTo>
                  <a:cubicBezTo>
                    <a:pt x="409638" y="0"/>
                    <a:pt x="285937" y="1270"/>
                    <a:pt x="158246" y="1270"/>
                  </a:cubicBezTo>
                  <a:cubicBezTo>
                    <a:pt x="70459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7705"/>
                    <a:pt x="16510" y="284991"/>
                    <a:pt x="17780" y="410043"/>
                  </a:cubicBezTo>
                  <a:cubicBezTo>
                    <a:pt x="19050" y="537329"/>
                    <a:pt x="17780" y="664615"/>
                    <a:pt x="16510" y="794134"/>
                  </a:cubicBezTo>
                  <a:cubicBezTo>
                    <a:pt x="15240" y="925886"/>
                    <a:pt x="2540" y="2308164"/>
                    <a:pt x="2540" y="2439916"/>
                  </a:cubicBezTo>
                  <a:cubicBezTo>
                    <a:pt x="2540" y="2569435"/>
                    <a:pt x="1270" y="2698954"/>
                    <a:pt x="0" y="2828473"/>
                  </a:cubicBezTo>
                  <a:cubicBezTo>
                    <a:pt x="0" y="2850910"/>
                    <a:pt x="3810" y="2861070"/>
                    <a:pt x="15240" y="2866150"/>
                  </a:cubicBezTo>
                  <a:cubicBezTo>
                    <a:pt x="22860" y="2869960"/>
                    <a:pt x="31750" y="2872500"/>
                    <a:pt x="40640" y="2873770"/>
                  </a:cubicBezTo>
                  <a:cubicBezTo>
                    <a:pt x="154256" y="2878850"/>
                    <a:pt x="305889" y="2882660"/>
                    <a:pt x="457522" y="2887740"/>
                  </a:cubicBezTo>
                  <a:cubicBezTo>
                    <a:pt x="541319" y="2890280"/>
                    <a:pt x="625116" y="2895360"/>
                    <a:pt x="708913" y="2896630"/>
                  </a:cubicBezTo>
                  <a:cubicBezTo>
                    <a:pt x="848575" y="2899170"/>
                    <a:pt x="2404808" y="2900440"/>
                    <a:pt x="2544470" y="2901710"/>
                  </a:cubicBezTo>
                  <a:cubicBezTo>
                    <a:pt x="2564422" y="2901710"/>
                    <a:pt x="2584374" y="2901710"/>
                    <a:pt x="2604326" y="2901710"/>
                  </a:cubicBezTo>
                  <a:cubicBezTo>
                    <a:pt x="2700094" y="2901710"/>
                    <a:pt x="2799852" y="2900440"/>
                    <a:pt x="2895620" y="2900440"/>
                  </a:cubicBezTo>
                  <a:cubicBezTo>
                    <a:pt x="3007350" y="2900440"/>
                    <a:pt x="3115089" y="2901710"/>
                    <a:pt x="3226819" y="2901710"/>
                  </a:cubicBezTo>
                  <a:cubicBezTo>
                    <a:pt x="3390423" y="2901710"/>
                    <a:pt x="3558017" y="2901710"/>
                    <a:pt x="3721621" y="2901710"/>
                  </a:cubicBezTo>
                  <a:cubicBezTo>
                    <a:pt x="3873254" y="2901710"/>
                    <a:pt x="4024887" y="2902980"/>
                    <a:pt x="4176520" y="2904250"/>
                  </a:cubicBezTo>
                  <a:cubicBezTo>
                    <a:pt x="4244356" y="2904250"/>
                    <a:pt x="4316182" y="2905520"/>
                    <a:pt x="4384018" y="2905520"/>
                  </a:cubicBezTo>
                  <a:cubicBezTo>
                    <a:pt x="4603486" y="2904250"/>
                    <a:pt x="4818965" y="2897900"/>
                    <a:pt x="5025491" y="2897900"/>
                  </a:cubicBezTo>
                  <a:cubicBezTo>
                    <a:pt x="5029301" y="2897900"/>
                    <a:pt x="5034381" y="2895360"/>
                    <a:pt x="5038191" y="2892820"/>
                  </a:cubicBezTo>
                  <a:cubicBezTo>
                    <a:pt x="5043271" y="2889010"/>
                    <a:pt x="5045811" y="2882660"/>
                    <a:pt x="5048351" y="2880120"/>
                  </a:cubicBezTo>
                  <a:cubicBezTo>
                    <a:pt x="5049621" y="2812841"/>
                    <a:pt x="5050891" y="2719052"/>
                    <a:pt x="5052161" y="2625262"/>
                  </a:cubicBezTo>
                  <a:cubicBezTo>
                    <a:pt x="5053431" y="2480112"/>
                    <a:pt x="5063591" y="1086668"/>
                    <a:pt x="5064861" y="941517"/>
                  </a:cubicBezTo>
                  <a:cubicBezTo>
                    <a:pt x="5064861" y="854427"/>
                    <a:pt x="5066131" y="767337"/>
                    <a:pt x="5067401" y="680246"/>
                  </a:cubicBezTo>
                  <a:cubicBezTo>
                    <a:pt x="5068671" y="586457"/>
                    <a:pt x="5069941" y="492667"/>
                    <a:pt x="5072481" y="398878"/>
                  </a:cubicBezTo>
                  <a:cubicBezTo>
                    <a:pt x="5073751" y="343051"/>
                    <a:pt x="5073751" y="284991"/>
                    <a:pt x="5078831" y="229164"/>
                  </a:cubicBezTo>
                  <a:cubicBezTo>
                    <a:pt x="5083911" y="162171"/>
                    <a:pt x="5086451" y="97412"/>
                    <a:pt x="5085181" y="44450"/>
                  </a:cubicBezTo>
                  <a:cubicBezTo>
                    <a:pt x="5085181" y="38100"/>
                    <a:pt x="5081371" y="30480"/>
                    <a:pt x="5075021" y="27940"/>
                  </a:cubicBezTo>
                  <a:close/>
                </a:path>
              </a:pathLst>
            </a:custGeom>
            <a:solidFill>
              <a:srgbClr val="EAFA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7036888" y="1835471"/>
            <a:ext cx="1631800" cy="1597124"/>
          </a:xfrm>
          <a:custGeom>
            <a:avLst/>
            <a:gdLst/>
            <a:ahLst/>
            <a:cxnLst/>
            <a:rect l="l" t="t" r="r" b="b"/>
            <a:pathLst>
              <a:path w="1631800" h="1597124">
                <a:moveTo>
                  <a:pt x="0" y="0"/>
                </a:moveTo>
                <a:lnTo>
                  <a:pt x="1631800" y="0"/>
                </a:lnTo>
                <a:lnTo>
                  <a:pt x="1631800" y="1597124"/>
                </a:lnTo>
                <a:lnTo>
                  <a:pt x="0" y="1597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32291" y="2165743"/>
            <a:ext cx="6805266" cy="6805266"/>
          </a:xfrm>
          <a:custGeom>
            <a:avLst/>
            <a:gdLst/>
            <a:ahLst/>
            <a:cxnLst/>
            <a:rect l="l" t="t" r="r" b="b"/>
            <a:pathLst>
              <a:path w="6805266" h="6805266">
                <a:moveTo>
                  <a:pt x="0" y="0"/>
                </a:moveTo>
                <a:lnTo>
                  <a:pt x="6805266" y="0"/>
                </a:lnTo>
                <a:lnTo>
                  <a:pt x="6805266" y="6805266"/>
                </a:lnTo>
                <a:lnTo>
                  <a:pt x="0" y="6805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31114" y="4283901"/>
            <a:ext cx="2440193" cy="2235827"/>
          </a:xfrm>
          <a:custGeom>
            <a:avLst/>
            <a:gdLst/>
            <a:ahLst/>
            <a:cxnLst/>
            <a:rect l="l" t="t" r="r" b="b"/>
            <a:pathLst>
              <a:path w="2440193" h="2235827">
                <a:moveTo>
                  <a:pt x="0" y="0"/>
                </a:moveTo>
                <a:lnTo>
                  <a:pt x="2440193" y="0"/>
                </a:lnTo>
                <a:lnTo>
                  <a:pt x="2440193" y="2235827"/>
                </a:lnTo>
                <a:lnTo>
                  <a:pt x="0" y="22358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26803" y="4562889"/>
            <a:ext cx="2010974" cy="2010974"/>
          </a:xfrm>
          <a:custGeom>
            <a:avLst/>
            <a:gdLst/>
            <a:ahLst/>
            <a:cxnLst/>
            <a:rect l="l" t="t" r="r" b="b"/>
            <a:pathLst>
              <a:path w="2010974" h="2010974">
                <a:moveTo>
                  <a:pt x="0" y="0"/>
                </a:moveTo>
                <a:lnTo>
                  <a:pt x="2010975" y="0"/>
                </a:lnTo>
                <a:lnTo>
                  <a:pt x="2010975" y="2010974"/>
                </a:lnTo>
                <a:lnTo>
                  <a:pt x="0" y="20109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74553" y="7318094"/>
            <a:ext cx="2739111" cy="2304210"/>
          </a:xfrm>
          <a:custGeom>
            <a:avLst/>
            <a:gdLst/>
            <a:ahLst/>
            <a:cxnLst/>
            <a:rect l="l" t="t" r="r" b="b"/>
            <a:pathLst>
              <a:path w="2739111" h="2304210">
                <a:moveTo>
                  <a:pt x="0" y="0"/>
                </a:moveTo>
                <a:lnTo>
                  <a:pt x="2739111" y="0"/>
                </a:lnTo>
                <a:lnTo>
                  <a:pt x="2739111" y="2304210"/>
                </a:lnTo>
                <a:lnTo>
                  <a:pt x="0" y="23042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30256" y="906148"/>
            <a:ext cx="6412372" cy="101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3"/>
              </a:lnSpc>
            </a:pPr>
            <a:r>
              <a:rPr lang="en-US" sz="2845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Sắp xếp thành vòng tuần hoàn</a:t>
            </a:r>
          </a:p>
          <a:p>
            <a:pPr algn="ctr">
              <a:lnSpc>
                <a:spcPts val="3983"/>
              </a:lnSpc>
            </a:pPr>
            <a:endParaRPr lang="en-US" sz="2845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917246" y="1701691"/>
            <a:ext cx="3453364" cy="1571281"/>
          </a:xfrm>
          <a:custGeom>
            <a:avLst/>
            <a:gdLst/>
            <a:ahLst/>
            <a:cxnLst/>
            <a:rect l="l" t="t" r="r" b="b"/>
            <a:pathLst>
              <a:path w="3453364" h="1571281">
                <a:moveTo>
                  <a:pt x="0" y="0"/>
                </a:moveTo>
                <a:lnTo>
                  <a:pt x="3453364" y="0"/>
                </a:lnTo>
                <a:lnTo>
                  <a:pt x="3453364" y="1571280"/>
                </a:lnTo>
                <a:lnTo>
                  <a:pt x="0" y="15712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8564" y="304339"/>
            <a:ext cx="16655120" cy="9520396"/>
            <a:chOff x="0" y="0"/>
            <a:chExt cx="5085181" cy="290679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5086451" cy="2905520"/>
            </a:xfrm>
            <a:custGeom>
              <a:avLst/>
              <a:gdLst/>
              <a:ahLst/>
              <a:cxnLst/>
              <a:rect l="l" t="t" r="r" b="b"/>
              <a:pathLst>
                <a:path w="5086451" h="2905520">
                  <a:moveTo>
                    <a:pt x="5075021" y="27940"/>
                  </a:moveTo>
                  <a:cubicBezTo>
                    <a:pt x="5066131" y="24130"/>
                    <a:pt x="5057241" y="21590"/>
                    <a:pt x="5048351" y="21590"/>
                  </a:cubicBezTo>
                  <a:cubicBezTo>
                    <a:pt x="5021681" y="20320"/>
                    <a:pt x="4946656" y="20320"/>
                    <a:pt x="4862859" y="17780"/>
                  </a:cubicBezTo>
                  <a:cubicBezTo>
                    <a:pt x="4671322" y="12700"/>
                    <a:pt x="4483776" y="6350"/>
                    <a:pt x="4292240" y="3810"/>
                  </a:cubicBezTo>
                  <a:cubicBezTo>
                    <a:pt x="4136616" y="1270"/>
                    <a:pt x="3984984" y="3810"/>
                    <a:pt x="3829360" y="2540"/>
                  </a:cubicBezTo>
                  <a:cubicBezTo>
                    <a:pt x="3761524" y="2540"/>
                    <a:pt x="3693689" y="0"/>
                    <a:pt x="3625853" y="2540"/>
                  </a:cubicBezTo>
                  <a:cubicBezTo>
                    <a:pt x="3462249" y="10160"/>
                    <a:pt x="3298645" y="11430"/>
                    <a:pt x="3131051" y="8890"/>
                  </a:cubicBezTo>
                  <a:cubicBezTo>
                    <a:pt x="3047253" y="7620"/>
                    <a:pt x="2963456" y="7620"/>
                    <a:pt x="2879659" y="7620"/>
                  </a:cubicBezTo>
                  <a:cubicBezTo>
                    <a:pt x="2728026" y="7620"/>
                    <a:pt x="2576393" y="7620"/>
                    <a:pt x="2424760" y="6350"/>
                  </a:cubicBezTo>
                  <a:cubicBezTo>
                    <a:pt x="2265147" y="5080"/>
                    <a:pt x="692952" y="2540"/>
                    <a:pt x="537329" y="1270"/>
                  </a:cubicBezTo>
                  <a:cubicBezTo>
                    <a:pt x="409638" y="0"/>
                    <a:pt x="285937" y="1270"/>
                    <a:pt x="158246" y="1270"/>
                  </a:cubicBezTo>
                  <a:cubicBezTo>
                    <a:pt x="70459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7705"/>
                    <a:pt x="16510" y="284991"/>
                    <a:pt x="17780" y="410043"/>
                  </a:cubicBezTo>
                  <a:cubicBezTo>
                    <a:pt x="19050" y="537329"/>
                    <a:pt x="17780" y="664615"/>
                    <a:pt x="16510" y="794134"/>
                  </a:cubicBezTo>
                  <a:cubicBezTo>
                    <a:pt x="15240" y="925886"/>
                    <a:pt x="2540" y="2308164"/>
                    <a:pt x="2540" y="2439916"/>
                  </a:cubicBezTo>
                  <a:cubicBezTo>
                    <a:pt x="2540" y="2569435"/>
                    <a:pt x="1270" y="2698954"/>
                    <a:pt x="0" y="2828473"/>
                  </a:cubicBezTo>
                  <a:cubicBezTo>
                    <a:pt x="0" y="2850910"/>
                    <a:pt x="3810" y="2861070"/>
                    <a:pt x="15240" y="2866150"/>
                  </a:cubicBezTo>
                  <a:cubicBezTo>
                    <a:pt x="22860" y="2869960"/>
                    <a:pt x="31750" y="2872500"/>
                    <a:pt x="40640" y="2873770"/>
                  </a:cubicBezTo>
                  <a:cubicBezTo>
                    <a:pt x="154256" y="2878850"/>
                    <a:pt x="305889" y="2882660"/>
                    <a:pt x="457522" y="2887740"/>
                  </a:cubicBezTo>
                  <a:cubicBezTo>
                    <a:pt x="541319" y="2890280"/>
                    <a:pt x="625116" y="2895360"/>
                    <a:pt x="708913" y="2896630"/>
                  </a:cubicBezTo>
                  <a:cubicBezTo>
                    <a:pt x="848575" y="2899170"/>
                    <a:pt x="2404808" y="2900440"/>
                    <a:pt x="2544470" y="2901710"/>
                  </a:cubicBezTo>
                  <a:cubicBezTo>
                    <a:pt x="2564422" y="2901710"/>
                    <a:pt x="2584374" y="2901710"/>
                    <a:pt x="2604326" y="2901710"/>
                  </a:cubicBezTo>
                  <a:cubicBezTo>
                    <a:pt x="2700094" y="2901710"/>
                    <a:pt x="2799852" y="2900440"/>
                    <a:pt x="2895620" y="2900440"/>
                  </a:cubicBezTo>
                  <a:cubicBezTo>
                    <a:pt x="3007350" y="2900440"/>
                    <a:pt x="3115089" y="2901710"/>
                    <a:pt x="3226819" y="2901710"/>
                  </a:cubicBezTo>
                  <a:cubicBezTo>
                    <a:pt x="3390423" y="2901710"/>
                    <a:pt x="3558017" y="2901710"/>
                    <a:pt x="3721621" y="2901710"/>
                  </a:cubicBezTo>
                  <a:cubicBezTo>
                    <a:pt x="3873254" y="2901710"/>
                    <a:pt x="4024887" y="2902980"/>
                    <a:pt x="4176520" y="2904250"/>
                  </a:cubicBezTo>
                  <a:cubicBezTo>
                    <a:pt x="4244356" y="2904250"/>
                    <a:pt x="4316182" y="2905520"/>
                    <a:pt x="4384018" y="2905520"/>
                  </a:cubicBezTo>
                  <a:cubicBezTo>
                    <a:pt x="4603486" y="2904250"/>
                    <a:pt x="4818965" y="2897900"/>
                    <a:pt x="5025491" y="2897900"/>
                  </a:cubicBezTo>
                  <a:cubicBezTo>
                    <a:pt x="5029301" y="2897900"/>
                    <a:pt x="5034381" y="2895360"/>
                    <a:pt x="5038191" y="2892820"/>
                  </a:cubicBezTo>
                  <a:cubicBezTo>
                    <a:pt x="5043271" y="2889010"/>
                    <a:pt x="5045811" y="2882660"/>
                    <a:pt x="5048351" y="2880120"/>
                  </a:cubicBezTo>
                  <a:cubicBezTo>
                    <a:pt x="5049621" y="2812841"/>
                    <a:pt x="5050891" y="2719052"/>
                    <a:pt x="5052161" y="2625262"/>
                  </a:cubicBezTo>
                  <a:cubicBezTo>
                    <a:pt x="5053431" y="2480112"/>
                    <a:pt x="5063591" y="1086668"/>
                    <a:pt x="5064861" y="941517"/>
                  </a:cubicBezTo>
                  <a:cubicBezTo>
                    <a:pt x="5064861" y="854427"/>
                    <a:pt x="5066131" y="767337"/>
                    <a:pt x="5067401" y="680246"/>
                  </a:cubicBezTo>
                  <a:cubicBezTo>
                    <a:pt x="5068671" y="586457"/>
                    <a:pt x="5069941" y="492667"/>
                    <a:pt x="5072481" y="398878"/>
                  </a:cubicBezTo>
                  <a:cubicBezTo>
                    <a:pt x="5073751" y="343051"/>
                    <a:pt x="5073751" y="284991"/>
                    <a:pt x="5078831" y="229164"/>
                  </a:cubicBezTo>
                  <a:cubicBezTo>
                    <a:pt x="5083911" y="162171"/>
                    <a:pt x="5086451" y="97412"/>
                    <a:pt x="5085181" y="44450"/>
                  </a:cubicBezTo>
                  <a:cubicBezTo>
                    <a:pt x="5085181" y="38100"/>
                    <a:pt x="5081371" y="30480"/>
                    <a:pt x="5075021" y="27940"/>
                  </a:cubicBezTo>
                  <a:close/>
                </a:path>
              </a:pathLst>
            </a:custGeom>
            <a:solidFill>
              <a:srgbClr val="EAFA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582918" y="1681224"/>
            <a:ext cx="10523297" cy="7892473"/>
          </a:xfrm>
          <a:custGeom>
            <a:avLst/>
            <a:gdLst/>
            <a:ahLst/>
            <a:cxnLst/>
            <a:rect l="l" t="t" r="r" b="b"/>
            <a:pathLst>
              <a:path w="10523297" h="7892473">
                <a:moveTo>
                  <a:pt x="0" y="0"/>
                </a:moveTo>
                <a:lnTo>
                  <a:pt x="10523297" y="0"/>
                </a:lnTo>
                <a:lnTo>
                  <a:pt x="10523297" y="7892473"/>
                </a:lnTo>
                <a:lnTo>
                  <a:pt x="0" y="7892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481" t="-8481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45602" y="425174"/>
            <a:ext cx="1079539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Một số mẫu Vòng tuần hoàn của nước</a:t>
            </a: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8564" y="304339"/>
            <a:ext cx="16655120" cy="9520396"/>
            <a:chOff x="0" y="0"/>
            <a:chExt cx="5085181" cy="290679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5086451" cy="2905520"/>
            </a:xfrm>
            <a:custGeom>
              <a:avLst/>
              <a:gdLst/>
              <a:ahLst/>
              <a:cxnLst/>
              <a:rect l="l" t="t" r="r" b="b"/>
              <a:pathLst>
                <a:path w="5086451" h="2905520">
                  <a:moveTo>
                    <a:pt x="5075021" y="27940"/>
                  </a:moveTo>
                  <a:cubicBezTo>
                    <a:pt x="5066131" y="24130"/>
                    <a:pt x="5057241" y="21590"/>
                    <a:pt x="5048351" y="21590"/>
                  </a:cubicBezTo>
                  <a:cubicBezTo>
                    <a:pt x="5021681" y="20320"/>
                    <a:pt x="4946656" y="20320"/>
                    <a:pt x="4862859" y="17780"/>
                  </a:cubicBezTo>
                  <a:cubicBezTo>
                    <a:pt x="4671322" y="12700"/>
                    <a:pt x="4483776" y="6350"/>
                    <a:pt x="4292240" y="3810"/>
                  </a:cubicBezTo>
                  <a:cubicBezTo>
                    <a:pt x="4136616" y="1270"/>
                    <a:pt x="3984984" y="3810"/>
                    <a:pt x="3829360" y="2540"/>
                  </a:cubicBezTo>
                  <a:cubicBezTo>
                    <a:pt x="3761524" y="2540"/>
                    <a:pt x="3693689" y="0"/>
                    <a:pt x="3625853" y="2540"/>
                  </a:cubicBezTo>
                  <a:cubicBezTo>
                    <a:pt x="3462249" y="10160"/>
                    <a:pt x="3298645" y="11430"/>
                    <a:pt x="3131051" y="8890"/>
                  </a:cubicBezTo>
                  <a:cubicBezTo>
                    <a:pt x="3047253" y="7620"/>
                    <a:pt x="2963456" y="7620"/>
                    <a:pt x="2879659" y="7620"/>
                  </a:cubicBezTo>
                  <a:cubicBezTo>
                    <a:pt x="2728026" y="7620"/>
                    <a:pt x="2576393" y="7620"/>
                    <a:pt x="2424760" y="6350"/>
                  </a:cubicBezTo>
                  <a:cubicBezTo>
                    <a:pt x="2265147" y="5080"/>
                    <a:pt x="692952" y="2540"/>
                    <a:pt x="537329" y="1270"/>
                  </a:cubicBezTo>
                  <a:cubicBezTo>
                    <a:pt x="409638" y="0"/>
                    <a:pt x="285937" y="1270"/>
                    <a:pt x="158246" y="1270"/>
                  </a:cubicBezTo>
                  <a:cubicBezTo>
                    <a:pt x="70459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7705"/>
                    <a:pt x="16510" y="284991"/>
                    <a:pt x="17780" y="410043"/>
                  </a:cubicBezTo>
                  <a:cubicBezTo>
                    <a:pt x="19050" y="537329"/>
                    <a:pt x="17780" y="664615"/>
                    <a:pt x="16510" y="794134"/>
                  </a:cubicBezTo>
                  <a:cubicBezTo>
                    <a:pt x="15240" y="925886"/>
                    <a:pt x="2540" y="2308164"/>
                    <a:pt x="2540" y="2439916"/>
                  </a:cubicBezTo>
                  <a:cubicBezTo>
                    <a:pt x="2540" y="2569435"/>
                    <a:pt x="1270" y="2698954"/>
                    <a:pt x="0" y="2828473"/>
                  </a:cubicBezTo>
                  <a:cubicBezTo>
                    <a:pt x="0" y="2850910"/>
                    <a:pt x="3810" y="2861070"/>
                    <a:pt x="15240" y="2866150"/>
                  </a:cubicBezTo>
                  <a:cubicBezTo>
                    <a:pt x="22860" y="2869960"/>
                    <a:pt x="31750" y="2872500"/>
                    <a:pt x="40640" y="2873770"/>
                  </a:cubicBezTo>
                  <a:cubicBezTo>
                    <a:pt x="154256" y="2878850"/>
                    <a:pt x="305889" y="2882660"/>
                    <a:pt x="457522" y="2887740"/>
                  </a:cubicBezTo>
                  <a:cubicBezTo>
                    <a:pt x="541319" y="2890280"/>
                    <a:pt x="625116" y="2895360"/>
                    <a:pt x="708913" y="2896630"/>
                  </a:cubicBezTo>
                  <a:cubicBezTo>
                    <a:pt x="848575" y="2899170"/>
                    <a:pt x="2404808" y="2900440"/>
                    <a:pt x="2544470" y="2901710"/>
                  </a:cubicBezTo>
                  <a:cubicBezTo>
                    <a:pt x="2564422" y="2901710"/>
                    <a:pt x="2584374" y="2901710"/>
                    <a:pt x="2604326" y="2901710"/>
                  </a:cubicBezTo>
                  <a:cubicBezTo>
                    <a:pt x="2700094" y="2901710"/>
                    <a:pt x="2799852" y="2900440"/>
                    <a:pt x="2895620" y="2900440"/>
                  </a:cubicBezTo>
                  <a:cubicBezTo>
                    <a:pt x="3007350" y="2900440"/>
                    <a:pt x="3115089" y="2901710"/>
                    <a:pt x="3226819" y="2901710"/>
                  </a:cubicBezTo>
                  <a:cubicBezTo>
                    <a:pt x="3390423" y="2901710"/>
                    <a:pt x="3558017" y="2901710"/>
                    <a:pt x="3721621" y="2901710"/>
                  </a:cubicBezTo>
                  <a:cubicBezTo>
                    <a:pt x="3873254" y="2901710"/>
                    <a:pt x="4024887" y="2902980"/>
                    <a:pt x="4176520" y="2904250"/>
                  </a:cubicBezTo>
                  <a:cubicBezTo>
                    <a:pt x="4244356" y="2904250"/>
                    <a:pt x="4316182" y="2905520"/>
                    <a:pt x="4384018" y="2905520"/>
                  </a:cubicBezTo>
                  <a:cubicBezTo>
                    <a:pt x="4603486" y="2904250"/>
                    <a:pt x="4818965" y="2897900"/>
                    <a:pt x="5025491" y="2897900"/>
                  </a:cubicBezTo>
                  <a:cubicBezTo>
                    <a:pt x="5029301" y="2897900"/>
                    <a:pt x="5034381" y="2895360"/>
                    <a:pt x="5038191" y="2892820"/>
                  </a:cubicBezTo>
                  <a:cubicBezTo>
                    <a:pt x="5043271" y="2889010"/>
                    <a:pt x="5045811" y="2882660"/>
                    <a:pt x="5048351" y="2880120"/>
                  </a:cubicBezTo>
                  <a:cubicBezTo>
                    <a:pt x="5049621" y="2812841"/>
                    <a:pt x="5050891" y="2719052"/>
                    <a:pt x="5052161" y="2625262"/>
                  </a:cubicBezTo>
                  <a:cubicBezTo>
                    <a:pt x="5053431" y="2480112"/>
                    <a:pt x="5063591" y="1086668"/>
                    <a:pt x="5064861" y="941517"/>
                  </a:cubicBezTo>
                  <a:cubicBezTo>
                    <a:pt x="5064861" y="854427"/>
                    <a:pt x="5066131" y="767337"/>
                    <a:pt x="5067401" y="680246"/>
                  </a:cubicBezTo>
                  <a:cubicBezTo>
                    <a:pt x="5068671" y="586457"/>
                    <a:pt x="5069941" y="492667"/>
                    <a:pt x="5072481" y="398878"/>
                  </a:cubicBezTo>
                  <a:cubicBezTo>
                    <a:pt x="5073751" y="343051"/>
                    <a:pt x="5073751" y="284991"/>
                    <a:pt x="5078831" y="229164"/>
                  </a:cubicBezTo>
                  <a:cubicBezTo>
                    <a:pt x="5083911" y="162171"/>
                    <a:pt x="5086451" y="97412"/>
                    <a:pt x="5085181" y="44450"/>
                  </a:cubicBezTo>
                  <a:cubicBezTo>
                    <a:pt x="5085181" y="38100"/>
                    <a:pt x="5081371" y="30480"/>
                    <a:pt x="5075021" y="27940"/>
                  </a:cubicBezTo>
                  <a:close/>
                </a:path>
              </a:pathLst>
            </a:custGeom>
            <a:solidFill>
              <a:srgbClr val="EAFA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645548" y="1834079"/>
            <a:ext cx="8996904" cy="7872158"/>
          </a:xfrm>
          <a:custGeom>
            <a:avLst/>
            <a:gdLst/>
            <a:ahLst/>
            <a:cxnLst/>
            <a:rect l="l" t="t" r="r" b="b"/>
            <a:pathLst>
              <a:path w="8996904" h="7872158">
                <a:moveTo>
                  <a:pt x="0" y="0"/>
                </a:moveTo>
                <a:lnTo>
                  <a:pt x="8996904" y="0"/>
                </a:lnTo>
                <a:lnTo>
                  <a:pt x="8996904" y="7872158"/>
                </a:lnTo>
                <a:lnTo>
                  <a:pt x="0" y="7872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08" r="-23657" b="-2091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524734" y="650875"/>
            <a:ext cx="1079539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Một số mẫu Vòng tuần hoàn của nước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100291"/>
          </a:xfrm>
          <a:custGeom>
            <a:avLst/>
            <a:gdLst/>
            <a:ahLst/>
            <a:cxnLst/>
            <a:rect l="l" t="t" r="r" b="b"/>
            <a:pathLst>
              <a:path w="18288000" h="10100291">
                <a:moveTo>
                  <a:pt x="0" y="0"/>
                </a:moveTo>
                <a:lnTo>
                  <a:pt x="18288000" y="0"/>
                </a:lnTo>
                <a:lnTo>
                  <a:pt x="18288000" y="10100291"/>
                </a:lnTo>
                <a:lnTo>
                  <a:pt x="0" y="101002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036" r="-19036"/>
            </a:stretch>
          </a:blipFill>
        </p:spPr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B8F1">
                <a:alpha val="1882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5120212" y="2934912"/>
            <a:ext cx="24016801" cy="11877400"/>
          </a:xfrm>
          <a:custGeom>
            <a:avLst/>
            <a:gdLst/>
            <a:ahLst/>
            <a:cxnLst/>
            <a:rect l="l" t="t" r="r" b="b"/>
            <a:pathLst>
              <a:path w="24016801" h="11877400">
                <a:moveTo>
                  <a:pt x="0" y="0"/>
                </a:moveTo>
                <a:lnTo>
                  <a:pt x="24016801" y="0"/>
                </a:lnTo>
                <a:lnTo>
                  <a:pt x="24016801" y="11877400"/>
                </a:lnTo>
                <a:lnTo>
                  <a:pt x="0" y="1187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71735">
            <a:off x="15973660" y="3663323"/>
            <a:ext cx="2937846" cy="3324295"/>
          </a:xfrm>
          <a:custGeom>
            <a:avLst/>
            <a:gdLst/>
            <a:ahLst/>
            <a:cxnLst/>
            <a:rect l="l" t="t" r="r" b="b"/>
            <a:pathLst>
              <a:path w="2937846" h="3324295">
                <a:moveTo>
                  <a:pt x="0" y="0"/>
                </a:moveTo>
                <a:lnTo>
                  <a:pt x="2937846" y="0"/>
                </a:lnTo>
                <a:lnTo>
                  <a:pt x="2937846" y="3324296"/>
                </a:lnTo>
                <a:lnTo>
                  <a:pt x="0" y="3324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6634544"/>
            <a:ext cx="2808695" cy="2468141"/>
          </a:xfrm>
          <a:custGeom>
            <a:avLst/>
            <a:gdLst/>
            <a:ahLst/>
            <a:cxnLst/>
            <a:rect l="l" t="t" r="r" b="b"/>
            <a:pathLst>
              <a:path w="2808695" h="2468141">
                <a:moveTo>
                  <a:pt x="0" y="0"/>
                </a:moveTo>
                <a:lnTo>
                  <a:pt x="2808695" y="0"/>
                </a:lnTo>
                <a:lnTo>
                  <a:pt x="2808695" y="2468140"/>
                </a:lnTo>
                <a:lnTo>
                  <a:pt x="0" y="2468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09714" y="850657"/>
            <a:ext cx="10605899" cy="3426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82"/>
              </a:lnSpc>
            </a:pPr>
            <a:r>
              <a:rPr lang="en-US" sz="9344">
                <a:solidFill>
                  <a:srgbClr val="5271FF"/>
                </a:solidFill>
                <a:latin typeface="Bungee"/>
                <a:ea typeface="Bungee"/>
                <a:cs typeface="Bungee"/>
                <a:sym typeface="Bungee"/>
              </a:rPr>
              <a:t>HẸN GẶP LẠI CÁC BÉ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Custom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Bungee</vt:lpstr>
      <vt:lpstr>Calibri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4 - Vòng tuần hoàn của nước</dc:title>
  <dc:creator>NhatNamPC</dc:creator>
  <cp:lastModifiedBy>Windows User</cp:lastModifiedBy>
  <cp:revision>2</cp:revision>
  <dcterms:created xsi:type="dcterms:W3CDTF">2006-08-16T00:00:00Z</dcterms:created>
  <dcterms:modified xsi:type="dcterms:W3CDTF">2024-11-11T06:04:18Z</dcterms:modified>
  <dc:identifier>DAGOezYDPK4</dc:identifier>
</cp:coreProperties>
</file>