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Paytone One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66935-AD6E-49AD-9D04-6FFECF49055D}" v="7" dt="2024-08-23T06:46:27.422"/>
    <p1510:client id="{881D4180-8988-41ED-AB32-95167AD852E3}" v="8" dt="2024-08-23T11:49:54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4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83566935-AD6E-49AD-9D04-6FFECF49055D}"/>
    <pc:docChg chg="modSld">
      <pc:chgData name="DOAN THI HAI YEN" userId="46ce6b64e9072719" providerId="LiveId" clId="{83566935-AD6E-49AD-9D04-6FFECF49055D}" dt="2024-08-23T06:46:27.422" v="6"/>
      <pc:docMkLst>
        <pc:docMk/>
      </pc:docMkLst>
      <pc:sldChg chg="modTransition">
        <pc:chgData name="DOAN THI HAI YEN" userId="46ce6b64e9072719" providerId="LiveId" clId="{83566935-AD6E-49AD-9D04-6FFECF49055D}" dt="2024-08-23T06:46:15.966" v="0"/>
        <pc:sldMkLst>
          <pc:docMk/>
          <pc:sldMk cId="0" sldId="257"/>
        </pc:sldMkLst>
      </pc:sldChg>
      <pc:sldChg chg="modTransition">
        <pc:chgData name="DOAN THI HAI YEN" userId="46ce6b64e9072719" providerId="LiveId" clId="{83566935-AD6E-49AD-9D04-6FFECF49055D}" dt="2024-08-23T06:46:17.722" v="1"/>
        <pc:sldMkLst>
          <pc:docMk/>
          <pc:sldMk cId="0" sldId="258"/>
        </pc:sldMkLst>
      </pc:sldChg>
      <pc:sldChg chg="modTransition">
        <pc:chgData name="DOAN THI HAI YEN" userId="46ce6b64e9072719" providerId="LiveId" clId="{83566935-AD6E-49AD-9D04-6FFECF49055D}" dt="2024-08-23T06:46:19.436" v="2"/>
        <pc:sldMkLst>
          <pc:docMk/>
          <pc:sldMk cId="0" sldId="259"/>
        </pc:sldMkLst>
      </pc:sldChg>
      <pc:sldChg chg="modTransition">
        <pc:chgData name="DOAN THI HAI YEN" userId="46ce6b64e9072719" providerId="LiveId" clId="{83566935-AD6E-49AD-9D04-6FFECF49055D}" dt="2024-08-23T06:46:21.375" v="3"/>
        <pc:sldMkLst>
          <pc:docMk/>
          <pc:sldMk cId="0" sldId="260"/>
        </pc:sldMkLst>
      </pc:sldChg>
      <pc:sldChg chg="modTransition">
        <pc:chgData name="DOAN THI HAI YEN" userId="46ce6b64e9072719" providerId="LiveId" clId="{83566935-AD6E-49AD-9D04-6FFECF49055D}" dt="2024-08-23T06:46:23.310" v="4"/>
        <pc:sldMkLst>
          <pc:docMk/>
          <pc:sldMk cId="0" sldId="261"/>
        </pc:sldMkLst>
      </pc:sldChg>
      <pc:sldChg chg="modTransition">
        <pc:chgData name="DOAN THI HAI YEN" userId="46ce6b64e9072719" providerId="LiveId" clId="{83566935-AD6E-49AD-9D04-6FFECF49055D}" dt="2024-08-23T06:46:25.503" v="5"/>
        <pc:sldMkLst>
          <pc:docMk/>
          <pc:sldMk cId="0" sldId="262"/>
        </pc:sldMkLst>
      </pc:sldChg>
      <pc:sldChg chg="modTransition">
        <pc:chgData name="DOAN THI HAI YEN" userId="46ce6b64e9072719" providerId="LiveId" clId="{83566935-AD6E-49AD-9D04-6FFECF49055D}" dt="2024-08-23T06:46:27.422" v="6"/>
        <pc:sldMkLst>
          <pc:docMk/>
          <pc:sldMk cId="0" sldId="263"/>
        </pc:sldMkLst>
      </pc:sldChg>
    </pc:docChg>
  </pc:docChgLst>
  <pc:docChgLst>
    <pc:chgData name="DOAN THI HAI YEN" userId="46ce6b64e9072719" providerId="LiveId" clId="{881D4180-8988-41ED-AB32-95167AD852E3}"/>
    <pc:docChg chg="modSld">
      <pc:chgData name="DOAN THI HAI YEN" userId="46ce6b64e9072719" providerId="LiveId" clId="{881D4180-8988-41ED-AB32-95167AD852E3}" dt="2024-08-23T11:49:54.660" v="7"/>
      <pc:docMkLst>
        <pc:docMk/>
      </pc:docMkLst>
      <pc:sldChg chg="modTransition">
        <pc:chgData name="DOAN THI HAI YEN" userId="46ce6b64e9072719" providerId="LiveId" clId="{881D4180-8988-41ED-AB32-95167AD852E3}" dt="2024-08-23T11:49:41.902" v="0"/>
        <pc:sldMkLst>
          <pc:docMk/>
          <pc:sldMk cId="0" sldId="256"/>
        </pc:sldMkLst>
      </pc:sldChg>
      <pc:sldChg chg="modTransition">
        <pc:chgData name="DOAN THI HAI YEN" userId="46ce6b64e9072719" providerId="LiveId" clId="{881D4180-8988-41ED-AB32-95167AD852E3}" dt="2024-08-23T11:49:43.636" v="1"/>
        <pc:sldMkLst>
          <pc:docMk/>
          <pc:sldMk cId="0" sldId="257"/>
        </pc:sldMkLst>
      </pc:sldChg>
      <pc:sldChg chg="modTransition">
        <pc:chgData name="DOAN THI HAI YEN" userId="46ce6b64e9072719" providerId="LiveId" clId="{881D4180-8988-41ED-AB32-95167AD852E3}" dt="2024-08-23T11:49:45.287" v="2"/>
        <pc:sldMkLst>
          <pc:docMk/>
          <pc:sldMk cId="0" sldId="258"/>
        </pc:sldMkLst>
      </pc:sldChg>
      <pc:sldChg chg="modTransition">
        <pc:chgData name="DOAN THI HAI YEN" userId="46ce6b64e9072719" providerId="LiveId" clId="{881D4180-8988-41ED-AB32-95167AD852E3}" dt="2024-08-23T11:49:47.264" v="3"/>
        <pc:sldMkLst>
          <pc:docMk/>
          <pc:sldMk cId="0" sldId="259"/>
        </pc:sldMkLst>
      </pc:sldChg>
      <pc:sldChg chg="modTransition">
        <pc:chgData name="DOAN THI HAI YEN" userId="46ce6b64e9072719" providerId="LiveId" clId="{881D4180-8988-41ED-AB32-95167AD852E3}" dt="2024-08-23T11:49:48.802" v="4"/>
        <pc:sldMkLst>
          <pc:docMk/>
          <pc:sldMk cId="0" sldId="260"/>
        </pc:sldMkLst>
      </pc:sldChg>
      <pc:sldChg chg="modTransition">
        <pc:chgData name="DOAN THI HAI YEN" userId="46ce6b64e9072719" providerId="LiveId" clId="{881D4180-8988-41ED-AB32-95167AD852E3}" dt="2024-08-23T11:49:50.577" v="5"/>
        <pc:sldMkLst>
          <pc:docMk/>
          <pc:sldMk cId="0" sldId="261"/>
        </pc:sldMkLst>
      </pc:sldChg>
      <pc:sldChg chg="modTransition">
        <pc:chgData name="DOAN THI HAI YEN" userId="46ce6b64e9072719" providerId="LiveId" clId="{881D4180-8988-41ED-AB32-95167AD852E3}" dt="2024-08-23T11:49:52.789" v="6"/>
        <pc:sldMkLst>
          <pc:docMk/>
          <pc:sldMk cId="0" sldId="262"/>
        </pc:sldMkLst>
      </pc:sldChg>
      <pc:sldChg chg="modTransition">
        <pc:chgData name="DOAN THI HAI YEN" userId="46ce6b64e9072719" providerId="LiveId" clId="{881D4180-8988-41ED-AB32-95167AD852E3}" dt="2024-08-23T11:49:54.660" v="7"/>
        <pc:sldMkLst>
          <pc:docMk/>
          <pc:sldMk cId="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1598" y="3200465"/>
            <a:ext cx="10573210" cy="6699772"/>
            <a:chOff x="0" y="0"/>
            <a:chExt cx="36289118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6144339" cy="22850015"/>
            </a:xfrm>
            <a:custGeom>
              <a:avLst/>
              <a:gdLst/>
              <a:ahLst/>
              <a:cxnLst/>
              <a:rect l="l" t="t" r="r" b="b"/>
              <a:pathLst>
                <a:path w="36144339" h="22850015">
                  <a:moveTo>
                    <a:pt x="0" y="0"/>
                  </a:moveTo>
                  <a:lnTo>
                    <a:pt x="36144339" y="0"/>
                  </a:lnTo>
                  <a:lnTo>
                    <a:pt x="36144339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289118" cy="22994796"/>
            </a:xfrm>
            <a:custGeom>
              <a:avLst/>
              <a:gdLst/>
              <a:ahLst/>
              <a:cxnLst/>
              <a:rect l="l" t="t" r="r" b="b"/>
              <a:pathLst>
                <a:path w="36289118" h="22994796">
                  <a:moveTo>
                    <a:pt x="36144336" y="22850016"/>
                  </a:moveTo>
                  <a:lnTo>
                    <a:pt x="36289118" y="22850016"/>
                  </a:lnTo>
                  <a:lnTo>
                    <a:pt x="36289118" y="22994796"/>
                  </a:lnTo>
                  <a:lnTo>
                    <a:pt x="36144336" y="22994796"/>
                  </a:lnTo>
                  <a:lnTo>
                    <a:pt x="36144336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36144336" y="144780"/>
                  </a:moveTo>
                  <a:lnTo>
                    <a:pt x="36289118" y="144780"/>
                  </a:lnTo>
                  <a:lnTo>
                    <a:pt x="36289118" y="22850016"/>
                  </a:lnTo>
                  <a:lnTo>
                    <a:pt x="36144336" y="22850016"/>
                  </a:lnTo>
                  <a:lnTo>
                    <a:pt x="36144336" y="144780"/>
                  </a:lnTo>
                  <a:close/>
                  <a:moveTo>
                    <a:pt x="144780" y="22850016"/>
                  </a:moveTo>
                  <a:lnTo>
                    <a:pt x="36144336" y="22850016"/>
                  </a:lnTo>
                  <a:lnTo>
                    <a:pt x="36144336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36144336" y="0"/>
                  </a:moveTo>
                  <a:lnTo>
                    <a:pt x="36289118" y="0"/>
                  </a:lnTo>
                  <a:lnTo>
                    <a:pt x="36289118" y="144780"/>
                  </a:lnTo>
                  <a:lnTo>
                    <a:pt x="36144336" y="144780"/>
                  </a:lnTo>
                  <a:lnTo>
                    <a:pt x="3614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144336" y="0"/>
                  </a:lnTo>
                  <a:lnTo>
                    <a:pt x="3614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76892" y="478001"/>
            <a:ext cx="10577916" cy="2220656"/>
            <a:chOff x="0" y="0"/>
            <a:chExt cx="36305271" cy="7621681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6160493" cy="7476901"/>
            </a:xfrm>
            <a:custGeom>
              <a:avLst/>
              <a:gdLst/>
              <a:ahLst/>
              <a:cxnLst/>
              <a:rect l="l" t="t" r="r" b="b"/>
              <a:pathLst>
                <a:path w="36160493" h="7476901">
                  <a:moveTo>
                    <a:pt x="0" y="0"/>
                  </a:moveTo>
                  <a:lnTo>
                    <a:pt x="36160493" y="0"/>
                  </a:lnTo>
                  <a:lnTo>
                    <a:pt x="36160493" y="7476901"/>
                  </a:lnTo>
                  <a:lnTo>
                    <a:pt x="0" y="7476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305272" cy="7621681"/>
            </a:xfrm>
            <a:custGeom>
              <a:avLst/>
              <a:gdLst/>
              <a:ahLst/>
              <a:cxnLst/>
              <a:rect l="l" t="t" r="r" b="b"/>
              <a:pathLst>
                <a:path w="36305272" h="7621681">
                  <a:moveTo>
                    <a:pt x="36160490" y="7476901"/>
                  </a:moveTo>
                  <a:lnTo>
                    <a:pt x="36305272" y="7476901"/>
                  </a:lnTo>
                  <a:lnTo>
                    <a:pt x="36305272" y="7621681"/>
                  </a:lnTo>
                  <a:lnTo>
                    <a:pt x="36160490" y="7621681"/>
                  </a:lnTo>
                  <a:lnTo>
                    <a:pt x="36160490" y="747690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476901"/>
                  </a:lnTo>
                  <a:lnTo>
                    <a:pt x="0" y="7476901"/>
                  </a:lnTo>
                  <a:lnTo>
                    <a:pt x="0" y="144780"/>
                  </a:lnTo>
                  <a:close/>
                  <a:moveTo>
                    <a:pt x="0" y="7476901"/>
                  </a:moveTo>
                  <a:lnTo>
                    <a:pt x="144780" y="7476901"/>
                  </a:lnTo>
                  <a:lnTo>
                    <a:pt x="144780" y="7621681"/>
                  </a:lnTo>
                  <a:lnTo>
                    <a:pt x="0" y="7621681"/>
                  </a:lnTo>
                  <a:lnTo>
                    <a:pt x="0" y="7476901"/>
                  </a:lnTo>
                  <a:close/>
                  <a:moveTo>
                    <a:pt x="36160490" y="144780"/>
                  </a:moveTo>
                  <a:lnTo>
                    <a:pt x="36305272" y="144780"/>
                  </a:lnTo>
                  <a:lnTo>
                    <a:pt x="36305272" y="7476901"/>
                  </a:lnTo>
                  <a:lnTo>
                    <a:pt x="36160490" y="7476901"/>
                  </a:lnTo>
                  <a:lnTo>
                    <a:pt x="36160490" y="144780"/>
                  </a:lnTo>
                  <a:close/>
                  <a:moveTo>
                    <a:pt x="144780" y="7476901"/>
                  </a:moveTo>
                  <a:lnTo>
                    <a:pt x="36160490" y="7476901"/>
                  </a:lnTo>
                  <a:lnTo>
                    <a:pt x="36160490" y="7621681"/>
                  </a:lnTo>
                  <a:lnTo>
                    <a:pt x="144780" y="7621681"/>
                  </a:lnTo>
                  <a:lnTo>
                    <a:pt x="144780" y="7476901"/>
                  </a:lnTo>
                  <a:close/>
                  <a:moveTo>
                    <a:pt x="36160490" y="0"/>
                  </a:moveTo>
                  <a:lnTo>
                    <a:pt x="36305272" y="0"/>
                  </a:lnTo>
                  <a:lnTo>
                    <a:pt x="36305272" y="144780"/>
                  </a:lnTo>
                  <a:lnTo>
                    <a:pt x="36160490" y="144780"/>
                  </a:lnTo>
                  <a:lnTo>
                    <a:pt x="361604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160490" y="0"/>
                  </a:lnTo>
                  <a:lnTo>
                    <a:pt x="361604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354433" y="478001"/>
            <a:ext cx="6490321" cy="9422235"/>
            <a:chOff x="0" y="0"/>
            <a:chExt cx="22275924" cy="32338768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22131145" cy="32193988"/>
            </a:xfrm>
            <a:custGeom>
              <a:avLst/>
              <a:gdLst/>
              <a:ahLst/>
              <a:cxnLst/>
              <a:rect l="l" t="t" r="r" b="b"/>
              <a:pathLst>
                <a:path w="22131145" h="32193988">
                  <a:moveTo>
                    <a:pt x="0" y="0"/>
                  </a:moveTo>
                  <a:lnTo>
                    <a:pt x="22131145" y="0"/>
                  </a:lnTo>
                  <a:lnTo>
                    <a:pt x="22131145" y="32193988"/>
                  </a:lnTo>
                  <a:lnTo>
                    <a:pt x="0" y="3219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2275924" cy="32338767"/>
            </a:xfrm>
            <a:custGeom>
              <a:avLst/>
              <a:gdLst/>
              <a:ahLst/>
              <a:cxnLst/>
              <a:rect l="l" t="t" r="r" b="b"/>
              <a:pathLst>
                <a:path w="22275924" h="32338767">
                  <a:moveTo>
                    <a:pt x="22131144" y="32193988"/>
                  </a:moveTo>
                  <a:lnTo>
                    <a:pt x="22275924" y="32193988"/>
                  </a:lnTo>
                  <a:lnTo>
                    <a:pt x="22275924" y="32338767"/>
                  </a:lnTo>
                  <a:lnTo>
                    <a:pt x="22131144" y="32338767"/>
                  </a:lnTo>
                  <a:lnTo>
                    <a:pt x="22131144" y="321939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193988"/>
                  </a:lnTo>
                  <a:lnTo>
                    <a:pt x="0" y="32193988"/>
                  </a:lnTo>
                  <a:lnTo>
                    <a:pt x="0" y="144780"/>
                  </a:lnTo>
                  <a:close/>
                  <a:moveTo>
                    <a:pt x="0" y="32193988"/>
                  </a:moveTo>
                  <a:lnTo>
                    <a:pt x="144780" y="32193988"/>
                  </a:lnTo>
                  <a:lnTo>
                    <a:pt x="144780" y="32338767"/>
                  </a:lnTo>
                  <a:lnTo>
                    <a:pt x="0" y="32338767"/>
                  </a:lnTo>
                  <a:lnTo>
                    <a:pt x="0" y="32193988"/>
                  </a:lnTo>
                  <a:close/>
                  <a:moveTo>
                    <a:pt x="22131144" y="144780"/>
                  </a:moveTo>
                  <a:lnTo>
                    <a:pt x="22275924" y="144780"/>
                  </a:lnTo>
                  <a:lnTo>
                    <a:pt x="22275924" y="32193988"/>
                  </a:lnTo>
                  <a:lnTo>
                    <a:pt x="22131144" y="32193988"/>
                  </a:lnTo>
                  <a:lnTo>
                    <a:pt x="22131144" y="144780"/>
                  </a:lnTo>
                  <a:close/>
                  <a:moveTo>
                    <a:pt x="144780" y="32193988"/>
                  </a:moveTo>
                  <a:lnTo>
                    <a:pt x="22131144" y="32193988"/>
                  </a:lnTo>
                  <a:lnTo>
                    <a:pt x="22131144" y="32338767"/>
                  </a:lnTo>
                  <a:lnTo>
                    <a:pt x="144780" y="32338767"/>
                  </a:lnTo>
                  <a:lnTo>
                    <a:pt x="144780" y="32193988"/>
                  </a:lnTo>
                  <a:close/>
                  <a:moveTo>
                    <a:pt x="22131144" y="0"/>
                  </a:moveTo>
                  <a:lnTo>
                    <a:pt x="22275924" y="0"/>
                  </a:lnTo>
                  <a:lnTo>
                    <a:pt x="22275924" y="144780"/>
                  </a:lnTo>
                  <a:lnTo>
                    <a:pt x="22131144" y="144780"/>
                  </a:lnTo>
                  <a:lnTo>
                    <a:pt x="221311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31144" y="0"/>
                  </a:lnTo>
                  <a:lnTo>
                    <a:pt x="221311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1054808" y="1212707"/>
            <a:ext cx="6392344" cy="8527863"/>
          </a:xfrm>
          <a:custGeom>
            <a:avLst/>
            <a:gdLst/>
            <a:ahLst/>
            <a:cxnLst/>
            <a:rect l="l" t="t" r="r" b="b"/>
            <a:pathLst>
              <a:path w="6392344" h="8527863">
                <a:moveTo>
                  <a:pt x="0" y="0"/>
                </a:moveTo>
                <a:lnTo>
                  <a:pt x="6392344" y="0"/>
                </a:lnTo>
                <a:lnTo>
                  <a:pt x="6392344" y="8527863"/>
                </a:lnTo>
                <a:lnTo>
                  <a:pt x="0" y="8527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70975" y="3200465"/>
            <a:ext cx="10683834" cy="6699772"/>
          </a:xfrm>
          <a:custGeom>
            <a:avLst/>
            <a:gdLst/>
            <a:ahLst/>
            <a:cxnLst/>
            <a:rect l="l" t="t" r="r" b="b"/>
            <a:pathLst>
              <a:path w="10683834" h="6699772">
                <a:moveTo>
                  <a:pt x="0" y="0"/>
                </a:moveTo>
                <a:lnTo>
                  <a:pt x="10683833" y="0"/>
                </a:lnTo>
                <a:lnTo>
                  <a:pt x="10683833" y="6699771"/>
                </a:lnTo>
                <a:lnTo>
                  <a:pt x="0" y="6699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98" r="-628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914400"/>
            <a:ext cx="9661482" cy="101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LÀM LÁ CỜ ĐỎ SAO VÀNG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8209" y="371897"/>
            <a:ext cx="17015196" cy="9551107"/>
            <a:chOff x="0" y="0"/>
            <a:chExt cx="44029172" cy="2471480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3884394" cy="24570028"/>
            </a:xfrm>
            <a:custGeom>
              <a:avLst/>
              <a:gdLst/>
              <a:ahLst/>
              <a:cxnLst/>
              <a:rect l="l" t="t" r="r" b="b"/>
              <a:pathLst>
                <a:path w="43884394" h="24570028">
                  <a:moveTo>
                    <a:pt x="0" y="0"/>
                  </a:moveTo>
                  <a:lnTo>
                    <a:pt x="43884394" y="0"/>
                  </a:lnTo>
                  <a:lnTo>
                    <a:pt x="43884394" y="24570028"/>
                  </a:lnTo>
                  <a:lnTo>
                    <a:pt x="0" y="24570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4029173" cy="24714808"/>
            </a:xfrm>
            <a:custGeom>
              <a:avLst/>
              <a:gdLst/>
              <a:ahLst/>
              <a:cxnLst/>
              <a:rect l="l" t="t" r="r" b="b"/>
              <a:pathLst>
                <a:path w="44029173" h="24714808">
                  <a:moveTo>
                    <a:pt x="43884391" y="24570027"/>
                  </a:moveTo>
                  <a:lnTo>
                    <a:pt x="44029173" y="24570027"/>
                  </a:lnTo>
                  <a:lnTo>
                    <a:pt x="44029173" y="24714808"/>
                  </a:lnTo>
                  <a:lnTo>
                    <a:pt x="43884391" y="24714808"/>
                  </a:lnTo>
                  <a:lnTo>
                    <a:pt x="43884391" y="245700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70027"/>
                  </a:lnTo>
                  <a:lnTo>
                    <a:pt x="0" y="24570027"/>
                  </a:lnTo>
                  <a:lnTo>
                    <a:pt x="0" y="144780"/>
                  </a:lnTo>
                  <a:close/>
                  <a:moveTo>
                    <a:pt x="0" y="24570027"/>
                  </a:moveTo>
                  <a:lnTo>
                    <a:pt x="144780" y="24570027"/>
                  </a:lnTo>
                  <a:lnTo>
                    <a:pt x="144780" y="24714808"/>
                  </a:lnTo>
                  <a:lnTo>
                    <a:pt x="0" y="24714808"/>
                  </a:lnTo>
                  <a:lnTo>
                    <a:pt x="0" y="24570027"/>
                  </a:lnTo>
                  <a:close/>
                  <a:moveTo>
                    <a:pt x="43884391" y="144780"/>
                  </a:moveTo>
                  <a:lnTo>
                    <a:pt x="44029173" y="144780"/>
                  </a:lnTo>
                  <a:lnTo>
                    <a:pt x="44029173" y="24570027"/>
                  </a:lnTo>
                  <a:lnTo>
                    <a:pt x="43884391" y="24570027"/>
                  </a:lnTo>
                  <a:lnTo>
                    <a:pt x="43884391" y="144780"/>
                  </a:lnTo>
                  <a:close/>
                  <a:moveTo>
                    <a:pt x="144780" y="24570027"/>
                  </a:moveTo>
                  <a:lnTo>
                    <a:pt x="43884391" y="24570027"/>
                  </a:lnTo>
                  <a:lnTo>
                    <a:pt x="43884391" y="24714808"/>
                  </a:lnTo>
                  <a:lnTo>
                    <a:pt x="144780" y="24714808"/>
                  </a:lnTo>
                  <a:lnTo>
                    <a:pt x="144780" y="24570027"/>
                  </a:lnTo>
                  <a:close/>
                  <a:moveTo>
                    <a:pt x="43884391" y="0"/>
                  </a:moveTo>
                  <a:lnTo>
                    <a:pt x="44029173" y="0"/>
                  </a:lnTo>
                  <a:lnTo>
                    <a:pt x="44029173" y="144780"/>
                  </a:lnTo>
                  <a:lnTo>
                    <a:pt x="43884391" y="144780"/>
                  </a:lnTo>
                  <a:lnTo>
                    <a:pt x="438843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3884391" y="0"/>
                  </a:lnTo>
                  <a:lnTo>
                    <a:pt x="438843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5" name="Freeform 5"/>
          <p:cNvSpPr/>
          <p:nvPr/>
        </p:nvSpPr>
        <p:spPr>
          <a:xfrm flipH="1">
            <a:off x="1699945" y="2048636"/>
            <a:ext cx="2216907" cy="2936300"/>
          </a:xfrm>
          <a:custGeom>
            <a:avLst/>
            <a:gdLst/>
            <a:ahLst/>
            <a:cxnLst/>
            <a:rect l="l" t="t" r="r" b="b"/>
            <a:pathLst>
              <a:path w="2216907" h="2936300">
                <a:moveTo>
                  <a:pt x="2216907" y="0"/>
                </a:moveTo>
                <a:lnTo>
                  <a:pt x="0" y="0"/>
                </a:lnTo>
                <a:lnTo>
                  <a:pt x="0" y="2936300"/>
                </a:lnTo>
                <a:lnTo>
                  <a:pt x="2216907" y="2936300"/>
                </a:lnTo>
                <a:lnTo>
                  <a:pt x="221690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94142" y="2422060"/>
            <a:ext cx="2615179" cy="2562876"/>
          </a:xfrm>
          <a:custGeom>
            <a:avLst/>
            <a:gdLst/>
            <a:ahLst/>
            <a:cxnLst/>
            <a:rect l="l" t="t" r="r" b="b"/>
            <a:pathLst>
              <a:path w="2615179" h="2562876">
                <a:moveTo>
                  <a:pt x="0" y="0"/>
                </a:moveTo>
                <a:lnTo>
                  <a:pt x="2615180" y="0"/>
                </a:lnTo>
                <a:lnTo>
                  <a:pt x="2615180" y="2562876"/>
                </a:lnTo>
                <a:lnTo>
                  <a:pt x="0" y="2562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99911" y="2427479"/>
            <a:ext cx="4120312" cy="2178615"/>
          </a:xfrm>
          <a:custGeom>
            <a:avLst/>
            <a:gdLst/>
            <a:ahLst/>
            <a:cxnLst/>
            <a:rect l="l" t="t" r="r" b="b"/>
            <a:pathLst>
              <a:path w="4120312" h="2178615">
                <a:moveTo>
                  <a:pt x="0" y="0"/>
                </a:moveTo>
                <a:lnTo>
                  <a:pt x="4120312" y="0"/>
                </a:lnTo>
                <a:lnTo>
                  <a:pt x="4120312" y="2178614"/>
                </a:lnTo>
                <a:lnTo>
                  <a:pt x="0" y="2178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36772" y="4241101"/>
            <a:ext cx="3076822" cy="4273364"/>
          </a:xfrm>
          <a:custGeom>
            <a:avLst/>
            <a:gdLst/>
            <a:ahLst/>
            <a:cxnLst/>
            <a:rect l="l" t="t" r="r" b="b"/>
            <a:pathLst>
              <a:path w="3076822" h="4273364">
                <a:moveTo>
                  <a:pt x="0" y="0"/>
                </a:moveTo>
                <a:lnTo>
                  <a:pt x="3076822" y="0"/>
                </a:lnTo>
                <a:lnTo>
                  <a:pt x="3076822" y="4273364"/>
                </a:lnTo>
                <a:lnTo>
                  <a:pt x="0" y="42733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48300" y="6027515"/>
            <a:ext cx="3964153" cy="3230785"/>
          </a:xfrm>
          <a:custGeom>
            <a:avLst/>
            <a:gdLst/>
            <a:ahLst/>
            <a:cxnLst/>
            <a:rect l="l" t="t" r="r" b="b"/>
            <a:pathLst>
              <a:path w="3964153" h="3230785">
                <a:moveTo>
                  <a:pt x="0" y="0"/>
                </a:moveTo>
                <a:lnTo>
                  <a:pt x="3964153" y="0"/>
                </a:lnTo>
                <a:lnTo>
                  <a:pt x="3964153" y="3230785"/>
                </a:lnTo>
                <a:lnTo>
                  <a:pt x="0" y="32307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40323" y="6027515"/>
            <a:ext cx="1907638" cy="3089293"/>
          </a:xfrm>
          <a:custGeom>
            <a:avLst/>
            <a:gdLst/>
            <a:ahLst/>
            <a:cxnLst/>
            <a:rect l="l" t="t" r="r" b="b"/>
            <a:pathLst>
              <a:path w="1907638" h="3089293">
                <a:moveTo>
                  <a:pt x="0" y="0"/>
                </a:moveTo>
                <a:lnTo>
                  <a:pt x="1907639" y="0"/>
                </a:lnTo>
                <a:lnTo>
                  <a:pt x="1907639" y="3089293"/>
                </a:lnTo>
                <a:lnTo>
                  <a:pt x="0" y="30892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99945" y="6027515"/>
            <a:ext cx="1993518" cy="3072860"/>
          </a:xfrm>
          <a:custGeom>
            <a:avLst/>
            <a:gdLst/>
            <a:ahLst/>
            <a:cxnLst/>
            <a:rect l="l" t="t" r="r" b="b"/>
            <a:pathLst>
              <a:path w="1993518" h="3072860">
                <a:moveTo>
                  <a:pt x="0" y="0"/>
                </a:moveTo>
                <a:lnTo>
                  <a:pt x="1993518" y="0"/>
                </a:lnTo>
                <a:lnTo>
                  <a:pt x="1993518" y="3072860"/>
                </a:lnTo>
                <a:lnTo>
                  <a:pt x="0" y="3072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94842" y="625053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Nguyên vật liệu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7255" y="286105"/>
            <a:ext cx="16255535" cy="8886403"/>
            <a:chOff x="0" y="0"/>
            <a:chExt cx="42063444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1918666" cy="22850015"/>
            </a:xfrm>
            <a:custGeom>
              <a:avLst/>
              <a:gdLst/>
              <a:ahLst/>
              <a:cxnLst/>
              <a:rect l="l" t="t" r="r" b="b"/>
              <a:pathLst>
                <a:path w="41918666" h="22850015">
                  <a:moveTo>
                    <a:pt x="0" y="0"/>
                  </a:moveTo>
                  <a:lnTo>
                    <a:pt x="41918666" y="0"/>
                  </a:lnTo>
                  <a:lnTo>
                    <a:pt x="41918666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2063445" cy="22994796"/>
            </a:xfrm>
            <a:custGeom>
              <a:avLst/>
              <a:gdLst/>
              <a:ahLst/>
              <a:cxnLst/>
              <a:rect l="l" t="t" r="r" b="b"/>
              <a:pathLst>
                <a:path w="42063445" h="22994796">
                  <a:moveTo>
                    <a:pt x="41918663" y="22850016"/>
                  </a:moveTo>
                  <a:lnTo>
                    <a:pt x="42063445" y="22850016"/>
                  </a:lnTo>
                  <a:lnTo>
                    <a:pt x="42063445" y="22994796"/>
                  </a:lnTo>
                  <a:lnTo>
                    <a:pt x="41918663" y="22994796"/>
                  </a:lnTo>
                  <a:lnTo>
                    <a:pt x="41918663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1918663" y="144780"/>
                  </a:moveTo>
                  <a:lnTo>
                    <a:pt x="42063445" y="144780"/>
                  </a:lnTo>
                  <a:lnTo>
                    <a:pt x="42063445" y="22850016"/>
                  </a:lnTo>
                  <a:lnTo>
                    <a:pt x="41918663" y="22850016"/>
                  </a:lnTo>
                  <a:lnTo>
                    <a:pt x="41918663" y="144780"/>
                  </a:lnTo>
                  <a:close/>
                  <a:moveTo>
                    <a:pt x="144780" y="22850016"/>
                  </a:moveTo>
                  <a:lnTo>
                    <a:pt x="41918663" y="22850016"/>
                  </a:lnTo>
                  <a:lnTo>
                    <a:pt x="41918663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1918663" y="0"/>
                  </a:moveTo>
                  <a:lnTo>
                    <a:pt x="42063445" y="0"/>
                  </a:lnTo>
                  <a:lnTo>
                    <a:pt x="42063445" y="144780"/>
                  </a:lnTo>
                  <a:lnTo>
                    <a:pt x="41918663" y="144780"/>
                  </a:lnTo>
                  <a:lnTo>
                    <a:pt x="4191866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918663" y="0"/>
                  </a:lnTo>
                  <a:lnTo>
                    <a:pt x="4191866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28700" y="608398"/>
            <a:ext cx="13859842" cy="2252224"/>
          </a:xfrm>
          <a:custGeom>
            <a:avLst/>
            <a:gdLst/>
            <a:ahLst/>
            <a:cxnLst/>
            <a:rect l="l" t="t" r="r" b="b"/>
            <a:pathLst>
              <a:path w="13859842" h="2252224">
                <a:moveTo>
                  <a:pt x="0" y="0"/>
                </a:moveTo>
                <a:lnTo>
                  <a:pt x="13859842" y="0"/>
                </a:lnTo>
                <a:lnTo>
                  <a:pt x="13859842" y="2252224"/>
                </a:lnTo>
                <a:lnTo>
                  <a:pt x="0" y="225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73039" y="9272666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Đo kích thước nền lá cờ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1897"/>
            <a:ext cx="16594705" cy="8886403"/>
            <a:chOff x="0" y="0"/>
            <a:chExt cx="42941093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2796314" cy="22850015"/>
            </a:xfrm>
            <a:custGeom>
              <a:avLst/>
              <a:gdLst/>
              <a:ahLst/>
              <a:cxnLst/>
              <a:rect l="l" t="t" r="r" b="b"/>
              <a:pathLst>
                <a:path w="42796314" h="22850015">
                  <a:moveTo>
                    <a:pt x="0" y="0"/>
                  </a:moveTo>
                  <a:lnTo>
                    <a:pt x="42796314" y="0"/>
                  </a:lnTo>
                  <a:lnTo>
                    <a:pt x="42796314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2941094" cy="22994796"/>
            </a:xfrm>
            <a:custGeom>
              <a:avLst/>
              <a:gdLst/>
              <a:ahLst/>
              <a:cxnLst/>
              <a:rect l="l" t="t" r="r" b="b"/>
              <a:pathLst>
                <a:path w="42941094" h="22994796">
                  <a:moveTo>
                    <a:pt x="42796312" y="22850016"/>
                  </a:moveTo>
                  <a:lnTo>
                    <a:pt x="42941094" y="22850016"/>
                  </a:lnTo>
                  <a:lnTo>
                    <a:pt x="42941094" y="22994796"/>
                  </a:lnTo>
                  <a:lnTo>
                    <a:pt x="42796312" y="22994796"/>
                  </a:lnTo>
                  <a:lnTo>
                    <a:pt x="42796312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2796312" y="144780"/>
                  </a:moveTo>
                  <a:lnTo>
                    <a:pt x="42941094" y="144780"/>
                  </a:lnTo>
                  <a:lnTo>
                    <a:pt x="42941094" y="22850016"/>
                  </a:lnTo>
                  <a:lnTo>
                    <a:pt x="42796312" y="22850016"/>
                  </a:lnTo>
                  <a:lnTo>
                    <a:pt x="42796312" y="144780"/>
                  </a:lnTo>
                  <a:close/>
                  <a:moveTo>
                    <a:pt x="144780" y="22850016"/>
                  </a:moveTo>
                  <a:lnTo>
                    <a:pt x="42796312" y="22850016"/>
                  </a:lnTo>
                  <a:lnTo>
                    <a:pt x="42796312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2796312" y="0"/>
                  </a:moveTo>
                  <a:lnTo>
                    <a:pt x="42941094" y="0"/>
                  </a:lnTo>
                  <a:lnTo>
                    <a:pt x="42941094" y="144780"/>
                  </a:lnTo>
                  <a:lnTo>
                    <a:pt x="42796312" y="144780"/>
                  </a:lnTo>
                  <a:lnTo>
                    <a:pt x="427963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796312" y="0"/>
                  </a:lnTo>
                  <a:lnTo>
                    <a:pt x="427963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88774" y="1293383"/>
            <a:ext cx="7175073" cy="6838741"/>
            <a:chOff x="0" y="0"/>
            <a:chExt cx="812800" cy="774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4611980" y="587976"/>
            <a:ext cx="2216907" cy="2936300"/>
          </a:xfrm>
          <a:custGeom>
            <a:avLst/>
            <a:gdLst/>
            <a:ahLst/>
            <a:cxnLst/>
            <a:rect l="l" t="t" r="r" b="b"/>
            <a:pathLst>
              <a:path w="2216907" h="2936300">
                <a:moveTo>
                  <a:pt x="2216906" y="0"/>
                </a:moveTo>
                <a:lnTo>
                  <a:pt x="0" y="0"/>
                </a:lnTo>
                <a:lnTo>
                  <a:pt x="0" y="2936300"/>
                </a:lnTo>
                <a:lnTo>
                  <a:pt x="2216906" y="2936300"/>
                </a:lnTo>
                <a:lnTo>
                  <a:pt x="221690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77234" y="9288492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Vẽ ngôi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993" y="371897"/>
            <a:ext cx="16904413" cy="8886403"/>
            <a:chOff x="0" y="0"/>
            <a:chExt cx="43742503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3597723" cy="22850015"/>
            </a:xfrm>
            <a:custGeom>
              <a:avLst/>
              <a:gdLst/>
              <a:ahLst/>
              <a:cxnLst/>
              <a:rect l="l" t="t" r="r" b="b"/>
              <a:pathLst>
                <a:path w="43597723" h="22850015">
                  <a:moveTo>
                    <a:pt x="0" y="0"/>
                  </a:moveTo>
                  <a:lnTo>
                    <a:pt x="43597723" y="0"/>
                  </a:lnTo>
                  <a:lnTo>
                    <a:pt x="43597723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3742502" cy="22994796"/>
            </a:xfrm>
            <a:custGeom>
              <a:avLst/>
              <a:gdLst/>
              <a:ahLst/>
              <a:cxnLst/>
              <a:rect l="l" t="t" r="r" b="b"/>
              <a:pathLst>
                <a:path w="43742502" h="22994796">
                  <a:moveTo>
                    <a:pt x="43597723" y="22850016"/>
                  </a:moveTo>
                  <a:lnTo>
                    <a:pt x="43742502" y="22850016"/>
                  </a:lnTo>
                  <a:lnTo>
                    <a:pt x="43742502" y="22994796"/>
                  </a:lnTo>
                  <a:lnTo>
                    <a:pt x="43597723" y="22994796"/>
                  </a:lnTo>
                  <a:lnTo>
                    <a:pt x="43597723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3597723" y="144780"/>
                  </a:moveTo>
                  <a:lnTo>
                    <a:pt x="43742502" y="144780"/>
                  </a:lnTo>
                  <a:lnTo>
                    <a:pt x="43742502" y="22850016"/>
                  </a:lnTo>
                  <a:lnTo>
                    <a:pt x="43597723" y="22850016"/>
                  </a:lnTo>
                  <a:lnTo>
                    <a:pt x="43597723" y="144780"/>
                  </a:lnTo>
                  <a:close/>
                  <a:moveTo>
                    <a:pt x="144780" y="22850016"/>
                  </a:moveTo>
                  <a:lnTo>
                    <a:pt x="43597723" y="22850016"/>
                  </a:lnTo>
                  <a:lnTo>
                    <a:pt x="43597723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3597723" y="0"/>
                  </a:moveTo>
                  <a:lnTo>
                    <a:pt x="43742502" y="0"/>
                  </a:lnTo>
                  <a:lnTo>
                    <a:pt x="43742502" y="144780"/>
                  </a:lnTo>
                  <a:lnTo>
                    <a:pt x="43597723" y="144780"/>
                  </a:lnTo>
                  <a:lnTo>
                    <a:pt x="435977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3597723" y="0"/>
                  </a:lnTo>
                  <a:lnTo>
                    <a:pt x="435977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444092" y="1028700"/>
            <a:ext cx="7175073" cy="6838741"/>
            <a:chOff x="0" y="0"/>
            <a:chExt cx="812800" cy="774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953013" y="458614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77234" y="9288492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Cắt  ngôi sao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7340" y="286105"/>
            <a:ext cx="16967718" cy="8886403"/>
            <a:chOff x="0" y="0"/>
            <a:chExt cx="43906314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3761533" cy="22850015"/>
            </a:xfrm>
            <a:custGeom>
              <a:avLst/>
              <a:gdLst/>
              <a:ahLst/>
              <a:cxnLst/>
              <a:rect l="l" t="t" r="r" b="b"/>
              <a:pathLst>
                <a:path w="43761533" h="22850015">
                  <a:moveTo>
                    <a:pt x="0" y="0"/>
                  </a:moveTo>
                  <a:lnTo>
                    <a:pt x="43761533" y="0"/>
                  </a:lnTo>
                  <a:lnTo>
                    <a:pt x="43761533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3906315" cy="22994796"/>
            </a:xfrm>
            <a:custGeom>
              <a:avLst/>
              <a:gdLst/>
              <a:ahLst/>
              <a:cxnLst/>
              <a:rect l="l" t="t" r="r" b="b"/>
              <a:pathLst>
                <a:path w="43906315" h="22994796">
                  <a:moveTo>
                    <a:pt x="43761533" y="22850016"/>
                  </a:moveTo>
                  <a:lnTo>
                    <a:pt x="43906315" y="22850016"/>
                  </a:lnTo>
                  <a:lnTo>
                    <a:pt x="43906315" y="22994796"/>
                  </a:lnTo>
                  <a:lnTo>
                    <a:pt x="43761533" y="22994796"/>
                  </a:lnTo>
                  <a:lnTo>
                    <a:pt x="43761533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3761533" y="144780"/>
                  </a:moveTo>
                  <a:lnTo>
                    <a:pt x="43906315" y="144780"/>
                  </a:lnTo>
                  <a:lnTo>
                    <a:pt x="43906315" y="22850016"/>
                  </a:lnTo>
                  <a:lnTo>
                    <a:pt x="43761533" y="22850016"/>
                  </a:lnTo>
                  <a:lnTo>
                    <a:pt x="43761533" y="144780"/>
                  </a:lnTo>
                  <a:close/>
                  <a:moveTo>
                    <a:pt x="144780" y="22850016"/>
                  </a:moveTo>
                  <a:lnTo>
                    <a:pt x="43761533" y="22850016"/>
                  </a:lnTo>
                  <a:lnTo>
                    <a:pt x="43761533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3761533" y="0"/>
                  </a:moveTo>
                  <a:lnTo>
                    <a:pt x="43906315" y="0"/>
                  </a:lnTo>
                  <a:lnTo>
                    <a:pt x="43906315" y="144780"/>
                  </a:lnTo>
                  <a:lnTo>
                    <a:pt x="43761533" y="144780"/>
                  </a:lnTo>
                  <a:lnTo>
                    <a:pt x="437615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3761533" y="0"/>
                  </a:lnTo>
                  <a:lnTo>
                    <a:pt x="437615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602043" y="9288492"/>
            <a:ext cx="12017122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Đặt ngôi sao vào giấy và chỉnh kích thước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196674" y="1315221"/>
            <a:ext cx="6874461" cy="6552220"/>
            <a:chOff x="0" y="0"/>
            <a:chExt cx="812800" cy="774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1897"/>
            <a:ext cx="16594705" cy="8886403"/>
            <a:chOff x="0" y="0"/>
            <a:chExt cx="42941093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2796314" cy="22850015"/>
            </a:xfrm>
            <a:custGeom>
              <a:avLst/>
              <a:gdLst/>
              <a:ahLst/>
              <a:cxnLst/>
              <a:rect l="l" t="t" r="r" b="b"/>
              <a:pathLst>
                <a:path w="42796314" h="22850015">
                  <a:moveTo>
                    <a:pt x="0" y="0"/>
                  </a:moveTo>
                  <a:lnTo>
                    <a:pt x="42796314" y="0"/>
                  </a:lnTo>
                  <a:lnTo>
                    <a:pt x="42796314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2941094" cy="22994796"/>
            </a:xfrm>
            <a:custGeom>
              <a:avLst/>
              <a:gdLst/>
              <a:ahLst/>
              <a:cxnLst/>
              <a:rect l="l" t="t" r="r" b="b"/>
              <a:pathLst>
                <a:path w="42941094" h="22994796">
                  <a:moveTo>
                    <a:pt x="42796312" y="22850016"/>
                  </a:moveTo>
                  <a:lnTo>
                    <a:pt x="42941094" y="22850016"/>
                  </a:lnTo>
                  <a:lnTo>
                    <a:pt x="42941094" y="22994796"/>
                  </a:lnTo>
                  <a:lnTo>
                    <a:pt x="42796312" y="22994796"/>
                  </a:lnTo>
                  <a:lnTo>
                    <a:pt x="42796312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2796312" y="144780"/>
                  </a:moveTo>
                  <a:lnTo>
                    <a:pt x="42941094" y="144780"/>
                  </a:lnTo>
                  <a:lnTo>
                    <a:pt x="42941094" y="22850016"/>
                  </a:lnTo>
                  <a:lnTo>
                    <a:pt x="42796312" y="22850016"/>
                  </a:lnTo>
                  <a:lnTo>
                    <a:pt x="42796312" y="144780"/>
                  </a:lnTo>
                  <a:close/>
                  <a:moveTo>
                    <a:pt x="144780" y="22850016"/>
                  </a:moveTo>
                  <a:lnTo>
                    <a:pt x="42796312" y="22850016"/>
                  </a:lnTo>
                  <a:lnTo>
                    <a:pt x="42796312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2796312" y="0"/>
                  </a:moveTo>
                  <a:lnTo>
                    <a:pt x="42941094" y="0"/>
                  </a:lnTo>
                  <a:lnTo>
                    <a:pt x="42941094" y="144780"/>
                  </a:lnTo>
                  <a:lnTo>
                    <a:pt x="42796312" y="144780"/>
                  </a:lnTo>
                  <a:lnTo>
                    <a:pt x="427963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796312" y="0"/>
                  </a:lnTo>
                  <a:lnTo>
                    <a:pt x="427963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180935" y="1230078"/>
            <a:ext cx="7175073" cy="6838741"/>
            <a:chOff x="0" y="0"/>
            <a:chExt cx="812800" cy="774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14077" y="9320145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Trang trí và hoàn thiện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1598" y="3200465"/>
            <a:ext cx="10573210" cy="6699772"/>
            <a:chOff x="0" y="0"/>
            <a:chExt cx="36289118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6144339" cy="22850015"/>
            </a:xfrm>
            <a:custGeom>
              <a:avLst/>
              <a:gdLst/>
              <a:ahLst/>
              <a:cxnLst/>
              <a:rect l="l" t="t" r="r" b="b"/>
              <a:pathLst>
                <a:path w="36144339" h="22850015">
                  <a:moveTo>
                    <a:pt x="0" y="0"/>
                  </a:moveTo>
                  <a:lnTo>
                    <a:pt x="36144339" y="0"/>
                  </a:lnTo>
                  <a:lnTo>
                    <a:pt x="36144339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289118" cy="22994796"/>
            </a:xfrm>
            <a:custGeom>
              <a:avLst/>
              <a:gdLst/>
              <a:ahLst/>
              <a:cxnLst/>
              <a:rect l="l" t="t" r="r" b="b"/>
              <a:pathLst>
                <a:path w="36289118" h="22994796">
                  <a:moveTo>
                    <a:pt x="36144336" y="22850016"/>
                  </a:moveTo>
                  <a:lnTo>
                    <a:pt x="36289118" y="22850016"/>
                  </a:lnTo>
                  <a:lnTo>
                    <a:pt x="36289118" y="22994796"/>
                  </a:lnTo>
                  <a:lnTo>
                    <a:pt x="36144336" y="22994796"/>
                  </a:lnTo>
                  <a:lnTo>
                    <a:pt x="36144336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36144336" y="144780"/>
                  </a:moveTo>
                  <a:lnTo>
                    <a:pt x="36289118" y="144780"/>
                  </a:lnTo>
                  <a:lnTo>
                    <a:pt x="36289118" y="22850016"/>
                  </a:lnTo>
                  <a:lnTo>
                    <a:pt x="36144336" y="22850016"/>
                  </a:lnTo>
                  <a:lnTo>
                    <a:pt x="36144336" y="144780"/>
                  </a:lnTo>
                  <a:close/>
                  <a:moveTo>
                    <a:pt x="144780" y="22850016"/>
                  </a:moveTo>
                  <a:lnTo>
                    <a:pt x="36144336" y="22850016"/>
                  </a:lnTo>
                  <a:lnTo>
                    <a:pt x="36144336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36144336" y="0"/>
                  </a:moveTo>
                  <a:lnTo>
                    <a:pt x="36289118" y="0"/>
                  </a:lnTo>
                  <a:lnTo>
                    <a:pt x="36289118" y="144780"/>
                  </a:lnTo>
                  <a:lnTo>
                    <a:pt x="36144336" y="144780"/>
                  </a:lnTo>
                  <a:lnTo>
                    <a:pt x="3614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144336" y="0"/>
                  </a:lnTo>
                  <a:lnTo>
                    <a:pt x="3614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76892" y="478001"/>
            <a:ext cx="10577916" cy="2220656"/>
            <a:chOff x="0" y="0"/>
            <a:chExt cx="36305271" cy="7621681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6160493" cy="7476901"/>
            </a:xfrm>
            <a:custGeom>
              <a:avLst/>
              <a:gdLst/>
              <a:ahLst/>
              <a:cxnLst/>
              <a:rect l="l" t="t" r="r" b="b"/>
              <a:pathLst>
                <a:path w="36160493" h="7476901">
                  <a:moveTo>
                    <a:pt x="0" y="0"/>
                  </a:moveTo>
                  <a:lnTo>
                    <a:pt x="36160493" y="0"/>
                  </a:lnTo>
                  <a:lnTo>
                    <a:pt x="36160493" y="7476901"/>
                  </a:lnTo>
                  <a:lnTo>
                    <a:pt x="0" y="7476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305272" cy="7621681"/>
            </a:xfrm>
            <a:custGeom>
              <a:avLst/>
              <a:gdLst/>
              <a:ahLst/>
              <a:cxnLst/>
              <a:rect l="l" t="t" r="r" b="b"/>
              <a:pathLst>
                <a:path w="36305272" h="7621681">
                  <a:moveTo>
                    <a:pt x="36160490" y="7476901"/>
                  </a:moveTo>
                  <a:lnTo>
                    <a:pt x="36305272" y="7476901"/>
                  </a:lnTo>
                  <a:lnTo>
                    <a:pt x="36305272" y="7621681"/>
                  </a:lnTo>
                  <a:lnTo>
                    <a:pt x="36160490" y="7621681"/>
                  </a:lnTo>
                  <a:lnTo>
                    <a:pt x="36160490" y="747690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476901"/>
                  </a:lnTo>
                  <a:lnTo>
                    <a:pt x="0" y="7476901"/>
                  </a:lnTo>
                  <a:lnTo>
                    <a:pt x="0" y="144780"/>
                  </a:lnTo>
                  <a:close/>
                  <a:moveTo>
                    <a:pt x="0" y="7476901"/>
                  </a:moveTo>
                  <a:lnTo>
                    <a:pt x="144780" y="7476901"/>
                  </a:lnTo>
                  <a:lnTo>
                    <a:pt x="144780" y="7621681"/>
                  </a:lnTo>
                  <a:lnTo>
                    <a:pt x="0" y="7621681"/>
                  </a:lnTo>
                  <a:lnTo>
                    <a:pt x="0" y="7476901"/>
                  </a:lnTo>
                  <a:close/>
                  <a:moveTo>
                    <a:pt x="36160490" y="144780"/>
                  </a:moveTo>
                  <a:lnTo>
                    <a:pt x="36305272" y="144780"/>
                  </a:lnTo>
                  <a:lnTo>
                    <a:pt x="36305272" y="7476901"/>
                  </a:lnTo>
                  <a:lnTo>
                    <a:pt x="36160490" y="7476901"/>
                  </a:lnTo>
                  <a:lnTo>
                    <a:pt x="36160490" y="144780"/>
                  </a:lnTo>
                  <a:close/>
                  <a:moveTo>
                    <a:pt x="144780" y="7476901"/>
                  </a:moveTo>
                  <a:lnTo>
                    <a:pt x="36160490" y="7476901"/>
                  </a:lnTo>
                  <a:lnTo>
                    <a:pt x="36160490" y="7621681"/>
                  </a:lnTo>
                  <a:lnTo>
                    <a:pt x="144780" y="7621681"/>
                  </a:lnTo>
                  <a:lnTo>
                    <a:pt x="144780" y="7476901"/>
                  </a:lnTo>
                  <a:close/>
                  <a:moveTo>
                    <a:pt x="36160490" y="0"/>
                  </a:moveTo>
                  <a:lnTo>
                    <a:pt x="36305272" y="0"/>
                  </a:lnTo>
                  <a:lnTo>
                    <a:pt x="36305272" y="144780"/>
                  </a:lnTo>
                  <a:lnTo>
                    <a:pt x="36160490" y="144780"/>
                  </a:lnTo>
                  <a:lnTo>
                    <a:pt x="361604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160490" y="0"/>
                  </a:lnTo>
                  <a:lnTo>
                    <a:pt x="361604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354433" y="478001"/>
            <a:ext cx="6490321" cy="9422235"/>
            <a:chOff x="0" y="0"/>
            <a:chExt cx="22275924" cy="32338768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22131145" cy="32193988"/>
            </a:xfrm>
            <a:custGeom>
              <a:avLst/>
              <a:gdLst/>
              <a:ahLst/>
              <a:cxnLst/>
              <a:rect l="l" t="t" r="r" b="b"/>
              <a:pathLst>
                <a:path w="22131145" h="32193988">
                  <a:moveTo>
                    <a:pt x="0" y="0"/>
                  </a:moveTo>
                  <a:lnTo>
                    <a:pt x="22131145" y="0"/>
                  </a:lnTo>
                  <a:lnTo>
                    <a:pt x="22131145" y="32193988"/>
                  </a:lnTo>
                  <a:lnTo>
                    <a:pt x="0" y="3219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2275924" cy="32338767"/>
            </a:xfrm>
            <a:custGeom>
              <a:avLst/>
              <a:gdLst/>
              <a:ahLst/>
              <a:cxnLst/>
              <a:rect l="l" t="t" r="r" b="b"/>
              <a:pathLst>
                <a:path w="22275924" h="32338767">
                  <a:moveTo>
                    <a:pt x="22131144" y="32193988"/>
                  </a:moveTo>
                  <a:lnTo>
                    <a:pt x="22275924" y="32193988"/>
                  </a:lnTo>
                  <a:lnTo>
                    <a:pt x="22275924" y="32338767"/>
                  </a:lnTo>
                  <a:lnTo>
                    <a:pt x="22131144" y="32338767"/>
                  </a:lnTo>
                  <a:lnTo>
                    <a:pt x="22131144" y="321939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193988"/>
                  </a:lnTo>
                  <a:lnTo>
                    <a:pt x="0" y="32193988"/>
                  </a:lnTo>
                  <a:lnTo>
                    <a:pt x="0" y="144780"/>
                  </a:lnTo>
                  <a:close/>
                  <a:moveTo>
                    <a:pt x="0" y="32193988"/>
                  </a:moveTo>
                  <a:lnTo>
                    <a:pt x="144780" y="32193988"/>
                  </a:lnTo>
                  <a:lnTo>
                    <a:pt x="144780" y="32338767"/>
                  </a:lnTo>
                  <a:lnTo>
                    <a:pt x="0" y="32338767"/>
                  </a:lnTo>
                  <a:lnTo>
                    <a:pt x="0" y="32193988"/>
                  </a:lnTo>
                  <a:close/>
                  <a:moveTo>
                    <a:pt x="22131144" y="144780"/>
                  </a:moveTo>
                  <a:lnTo>
                    <a:pt x="22275924" y="144780"/>
                  </a:lnTo>
                  <a:lnTo>
                    <a:pt x="22275924" y="32193988"/>
                  </a:lnTo>
                  <a:lnTo>
                    <a:pt x="22131144" y="32193988"/>
                  </a:lnTo>
                  <a:lnTo>
                    <a:pt x="22131144" y="144780"/>
                  </a:lnTo>
                  <a:close/>
                  <a:moveTo>
                    <a:pt x="144780" y="32193988"/>
                  </a:moveTo>
                  <a:lnTo>
                    <a:pt x="22131144" y="32193988"/>
                  </a:lnTo>
                  <a:lnTo>
                    <a:pt x="22131144" y="32338767"/>
                  </a:lnTo>
                  <a:lnTo>
                    <a:pt x="144780" y="32338767"/>
                  </a:lnTo>
                  <a:lnTo>
                    <a:pt x="144780" y="32193988"/>
                  </a:lnTo>
                  <a:close/>
                  <a:moveTo>
                    <a:pt x="22131144" y="0"/>
                  </a:moveTo>
                  <a:lnTo>
                    <a:pt x="22275924" y="0"/>
                  </a:lnTo>
                  <a:lnTo>
                    <a:pt x="22275924" y="144780"/>
                  </a:lnTo>
                  <a:lnTo>
                    <a:pt x="22131144" y="144780"/>
                  </a:lnTo>
                  <a:lnTo>
                    <a:pt x="221311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31144" y="0"/>
                  </a:lnTo>
                  <a:lnTo>
                    <a:pt x="221311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1054808" y="1212707"/>
            <a:ext cx="6392344" cy="8527863"/>
          </a:xfrm>
          <a:custGeom>
            <a:avLst/>
            <a:gdLst/>
            <a:ahLst/>
            <a:cxnLst/>
            <a:rect l="l" t="t" r="r" b="b"/>
            <a:pathLst>
              <a:path w="6392344" h="8527863">
                <a:moveTo>
                  <a:pt x="0" y="0"/>
                </a:moveTo>
                <a:lnTo>
                  <a:pt x="6392344" y="0"/>
                </a:lnTo>
                <a:lnTo>
                  <a:pt x="6392344" y="8527863"/>
                </a:lnTo>
                <a:lnTo>
                  <a:pt x="0" y="8527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70975" y="3200465"/>
            <a:ext cx="10683834" cy="6699772"/>
          </a:xfrm>
          <a:custGeom>
            <a:avLst/>
            <a:gdLst/>
            <a:ahLst/>
            <a:cxnLst/>
            <a:rect l="l" t="t" r="r" b="b"/>
            <a:pathLst>
              <a:path w="10683834" h="6699772">
                <a:moveTo>
                  <a:pt x="0" y="0"/>
                </a:moveTo>
                <a:lnTo>
                  <a:pt x="10683833" y="0"/>
                </a:lnTo>
                <a:lnTo>
                  <a:pt x="10683833" y="6699771"/>
                </a:lnTo>
                <a:lnTo>
                  <a:pt x="0" y="6699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98" r="-628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914400"/>
            <a:ext cx="9661482" cy="101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Hẹn gặp lại các bé!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-4 - Làm lá cờ đỏ sao vàng</dc:title>
  <dc:creator>NhatNamPC</dc:creator>
  <cp:lastModifiedBy>Windows User</cp:lastModifiedBy>
  <cp:revision>2</cp:revision>
  <dcterms:created xsi:type="dcterms:W3CDTF">2006-08-16T00:00:00Z</dcterms:created>
  <dcterms:modified xsi:type="dcterms:W3CDTF">2024-11-11T06:02:00Z</dcterms:modified>
  <dc:identifier>DAGOff1yU_s</dc:identifier>
</cp:coreProperties>
</file>