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DejaVu Serif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F9B2A-F0C1-4ED4-B8D2-530F2B1AAD86}" v="11" dt="2024-08-23T11:50:19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8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B57F9B2A-F0C1-4ED4-B8D2-530F2B1AAD86}"/>
    <pc:docChg chg="modSld">
      <pc:chgData name="DOAN THI HAI YEN" userId="46ce6b64e9072719" providerId="LiveId" clId="{B57F9B2A-F0C1-4ED4-B8D2-530F2B1AAD86}" dt="2024-08-23T11:50:19.665" v="10"/>
      <pc:docMkLst>
        <pc:docMk/>
      </pc:docMkLst>
      <pc:sldChg chg="modTransition">
        <pc:chgData name="DOAN THI HAI YEN" userId="46ce6b64e9072719" providerId="LiveId" clId="{B57F9B2A-F0C1-4ED4-B8D2-530F2B1AAD86}" dt="2024-08-23T11:50:02.716" v="0"/>
        <pc:sldMkLst>
          <pc:docMk/>
          <pc:sldMk cId="0" sldId="256"/>
        </pc:sldMkLst>
      </pc:sldChg>
      <pc:sldChg chg="modTransition">
        <pc:chgData name="DOAN THI HAI YEN" userId="46ce6b64e9072719" providerId="LiveId" clId="{B57F9B2A-F0C1-4ED4-B8D2-530F2B1AAD86}" dt="2024-08-23T11:50:04.321" v="1"/>
        <pc:sldMkLst>
          <pc:docMk/>
          <pc:sldMk cId="0" sldId="257"/>
        </pc:sldMkLst>
      </pc:sldChg>
      <pc:sldChg chg="modTransition">
        <pc:chgData name="DOAN THI HAI YEN" userId="46ce6b64e9072719" providerId="LiveId" clId="{B57F9B2A-F0C1-4ED4-B8D2-530F2B1AAD86}" dt="2024-08-23T11:50:05.625" v="2"/>
        <pc:sldMkLst>
          <pc:docMk/>
          <pc:sldMk cId="0" sldId="258"/>
        </pc:sldMkLst>
      </pc:sldChg>
      <pc:sldChg chg="modTransition">
        <pc:chgData name="DOAN THI HAI YEN" userId="46ce6b64e9072719" providerId="LiveId" clId="{B57F9B2A-F0C1-4ED4-B8D2-530F2B1AAD86}" dt="2024-08-23T11:50:07.178" v="3"/>
        <pc:sldMkLst>
          <pc:docMk/>
          <pc:sldMk cId="0" sldId="259"/>
        </pc:sldMkLst>
      </pc:sldChg>
      <pc:sldChg chg="modTransition">
        <pc:chgData name="DOAN THI HAI YEN" userId="46ce6b64e9072719" providerId="LiveId" clId="{B57F9B2A-F0C1-4ED4-B8D2-530F2B1AAD86}" dt="2024-08-23T11:50:10.103" v="5"/>
        <pc:sldMkLst>
          <pc:docMk/>
          <pc:sldMk cId="0" sldId="260"/>
        </pc:sldMkLst>
      </pc:sldChg>
      <pc:sldChg chg="modTransition">
        <pc:chgData name="DOAN THI HAI YEN" userId="46ce6b64e9072719" providerId="LiveId" clId="{B57F9B2A-F0C1-4ED4-B8D2-530F2B1AAD86}" dt="2024-08-23T11:50:11.925" v="6"/>
        <pc:sldMkLst>
          <pc:docMk/>
          <pc:sldMk cId="0" sldId="261"/>
        </pc:sldMkLst>
      </pc:sldChg>
      <pc:sldChg chg="modTransition">
        <pc:chgData name="DOAN THI HAI YEN" userId="46ce6b64e9072719" providerId="LiveId" clId="{B57F9B2A-F0C1-4ED4-B8D2-530F2B1AAD86}" dt="2024-08-23T11:50:13.777" v="7"/>
        <pc:sldMkLst>
          <pc:docMk/>
          <pc:sldMk cId="0" sldId="262"/>
        </pc:sldMkLst>
      </pc:sldChg>
      <pc:sldChg chg="modTransition">
        <pc:chgData name="DOAN THI HAI YEN" userId="46ce6b64e9072719" providerId="LiveId" clId="{B57F9B2A-F0C1-4ED4-B8D2-530F2B1AAD86}" dt="2024-08-23T11:50:15.899" v="8"/>
        <pc:sldMkLst>
          <pc:docMk/>
          <pc:sldMk cId="0" sldId="263"/>
        </pc:sldMkLst>
      </pc:sldChg>
      <pc:sldChg chg="modTransition">
        <pc:chgData name="DOAN THI HAI YEN" userId="46ce6b64e9072719" providerId="LiveId" clId="{B57F9B2A-F0C1-4ED4-B8D2-530F2B1AAD86}" dt="2024-08-23T11:50:17.909" v="9"/>
        <pc:sldMkLst>
          <pc:docMk/>
          <pc:sldMk cId="0" sldId="264"/>
        </pc:sldMkLst>
      </pc:sldChg>
      <pc:sldChg chg="modTransition">
        <pc:chgData name="DOAN THI HAI YEN" userId="46ce6b64e9072719" providerId="LiveId" clId="{B57F9B2A-F0C1-4ED4-B8D2-530F2B1AAD86}" dt="2024-08-23T11:50:19.665" v="10"/>
        <pc:sldMkLst>
          <pc:docMk/>
          <pc:sldMk cId="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07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81" b="-1805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26171" y="122555"/>
            <a:ext cx="795218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3131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LÀM CHONG CHÓNG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7135" y="250486"/>
            <a:ext cx="18535135" cy="10287000"/>
          </a:xfrm>
          <a:custGeom>
            <a:avLst/>
            <a:gdLst/>
            <a:ahLst/>
            <a:cxnLst/>
            <a:rect l="l" t="t" r="r" b="b"/>
            <a:pathLst>
              <a:path w="18535135" h="10287000">
                <a:moveTo>
                  <a:pt x="0" y="0"/>
                </a:moveTo>
                <a:lnTo>
                  <a:pt x="18535135" y="0"/>
                </a:lnTo>
                <a:lnTo>
                  <a:pt x="185351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99039" y="3342078"/>
            <a:ext cx="7195408" cy="7195408"/>
          </a:xfrm>
          <a:custGeom>
            <a:avLst/>
            <a:gdLst/>
            <a:ahLst/>
            <a:cxnLst/>
            <a:rect l="l" t="t" r="r" b="b"/>
            <a:pathLst>
              <a:path w="7195408" h="7195408">
                <a:moveTo>
                  <a:pt x="0" y="0"/>
                </a:moveTo>
                <a:lnTo>
                  <a:pt x="7195408" y="0"/>
                </a:lnTo>
                <a:lnTo>
                  <a:pt x="7195408" y="7195408"/>
                </a:lnTo>
                <a:lnTo>
                  <a:pt x="0" y="71954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10200" y="3906645"/>
            <a:ext cx="6380355" cy="6380355"/>
          </a:xfrm>
          <a:custGeom>
            <a:avLst/>
            <a:gdLst/>
            <a:ahLst/>
            <a:cxnLst/>
            <a:rect l="l" t="t" r="r" b="b"/>
            <a:pathLst>
              <a:path w="6380355" h="6380355">
                <a:moveTo>
                  <a:pt x="0" y="0"/>
                </a:moveTo>
                <a:lnTo>
                  <a:pt x="6380355" y="0"/>
                </a:lnTo>
                <a:lnTo>
                  <a:pt x="6380355" y="6380355"/>
                </a:lnTo>
                <a:lnTo>
                  <a:pt x="0" y="63803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4449" y="0"/>
            <a:ext cx="15412261" cy="10287000"/>
          </a:xfrm>
          <a:custGeom>
            <a:avLst/>
            <a:gdLst/>
            <a:ahLst/>
            <a:cxnLst/>
            <a:rect l="l" t="t" r="r" b="b"/>
            <a:pathLst>
              <a:path w="15412261" h="10287000">
                <a:moveTo>
                  <a:pt x="0" y="0"/>
                </a:moveTo>
                <a:lnTo>
                  <a:pt x="15412261" y="0"/>
                </a:lnTo>
                <a:lnTo>
                  <a:pt x="1541226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05364" y="252058"/>
            <a:ext cx="14093624" cy="9395749"/>
          </a:xfrm>
          <a:custGeom>
            <a:avLst/>
            <a:gdLst/>
            <a:ahLst/>
            <a:cxnLst/>
            <a:rect l="l" t="t" r="r" b="b"/>
            <a:pathLst>
              <a:path w="14093624" h="9395749">
                <a:moveTo>
                  <a:pt x="0" y="0"/>
                </a:moveTo>
                <a:lnTo>
                  <a:pt x="14093624" y="0"/>
                </a:lnTo>
                <a:lnTo>
                  <a:pt x="14093624" y="9395749"/>
                </a:lnTo>
                <a:lnTo>
                  <a:pt x="0" y="9395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7886" y="204579"/>
            <a:ext cx="14455193" cy="9636796"/>
          </a:xfrm>
          <a:custGeom>
            <a:avLst/>
            <a:gdLst/>
            <a:ahLst/>
            <a:cxnLst/>
            <a:rect l="l" t="t" r="r" b="b"/>
            <a:pathLst>
              <a:path w="14455193" h="9636796">
                <a:moveTo>
                  <a:pt x="0" y="0"/>
                </a:moveTo>
                <a:lnTo>
                  <a:pt x="14455193" y="0"/>
                </a:lnTo>
                <a:lnTo>
                  <a:pt x="14455193" y="9636796"/>
                </a:lnTo>
                <a:lnTo>
                  <a:pt x="0" y="9636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9623" y="172927"/>
            <a:ext cx="14477107" cy="9651404"/>
          </a:xfrm>
          <a:custGeom>
            <a:avLst/>
            <a:gdLst/>
            <a:ahLst/>
            <a:cxnLst/>
            <a:rect l="l" t="t" r="r" b="b"/>
            <a:pathLst>
              <a:path w="14477107" h="9651404">
                <a:moveTo>
                  <a:pt x="0" y="0"/>
                </a:moveTo>
                <a:lnTo>
                  <a:pt x="14477106" y="0"/>
                </a:lnTo>
                <a:lnTo>
                  <a:pt x="14477106" y="9651404"/>
                </a:lnTo>
                <a:lnTo>
                  <a:pt x="0" y="9651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8055" y="0"/>
            <a:ext cx="15233115" cy="10155410"/>
          </a:xfrm>
          <a:custGeom>
            <a:avLst/>
            <a:gdLst/>
            <a:ahLst/>
            <a:cxnLst/>
            <a:rect l="l" t="t" r="r" b="b"/>
            <a:pathLst>
              <a:path w="15233115" h="10155410">
                <a:moveTo>
                  <a:pt x="0" y="0"/>
                </a:moveTo>
                <a:lnTo>
                  <a:pt x="15233116" y="0"/>
                </a:lnTo>
                <a:lnTo>
                  <a:pt x="15233116" y="10155410"/>
                </a:lnTo>
                <a:lnTo>
                  <a:pt x="0" y="10155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9962" y="0"/>
            <a:ext cx="15430500" cy="10287000"/>
          </a:xfrm>
          <a:custGeom>
            <a:avLst/>
            <a:gdLst/>
            <a:ahLst/>
            <a:cxnLst/>
            <a:rect l="l" t="t" r="r" b="b"/>
            <a:pathLst>
              <a:path w="15430500" h="102870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9093" y="0"/>
            <a:ext cx="15430626" cy="10211788"/>
          </a:xfrm>
          <a:custGeom>
            <a:avLst/>
            <a:gdLst/>
            <a:ahLst/>
            <a:cxnLst/>
            <a:rect l="l" t="t" r="r" b="b"/>
            <a:pathLst>
              <a:path w="15430626" h="10211788">
                <a:moveTo>
                  <a:pt x="0" y="0"/>
                </a:moveTo>
                <a:lnTo>
                  <a:pt x="15430626" y="0"/>
                </a:lnTo>
                <a:lnTo>
                  <a:pt x="15430626" y="10211788"/>
                </a:lnTo>
                <a:lnTo>
                  <a:pt x="0" y="10211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71" t="-5088" b="-5088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9792" y="168112"/>
            <a:ext cx="15178332" cy="10118888"/>
          </a:xfrm>
          <a:custGeom>
            <a:avLst/>
            <a:gdLst/>
            <a:ahLst/>
            <a:cxnLst/>
            <a:rect l="l" t="t" r="r" b="b"/>
            <a:pathLst>
              <a:path w="15178332" h="10118888">
                <a:moveTo>
                  <a:pt x="0" y="0"/>
                </a:moveTo>
                <a:lnTo>
                  <a:pt x="15178333" y="0"/>
                </a:lnTo>
                <a:lnTo>
                  <a:pt x="15178333" y="10118888"/>
                </a:lnTo>
                <a:lnTo>
                  <a:pt x="0" y="1011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DejaVu Serif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Làm chong chóng</dc:title>
  <dc:creator>NHAN</dc:creator>
  <cp:lastModifiedBy>WINDOWS 10 PRO</cp:lastModifiedBy>
  <cp:revision>2</cp:revision>
  <dcterms:created xsi:type="dcterms:W3CDTF">2006-08-16T00:00:00Z</dcterms:created>
  <dcterms:modified xsi:type="dcterms:W3CDTF">2024-11-11T12:25:53Z</dcterms:modified>
  <dc:identifier>DAGOqqtHs9A</dc:identifier>
</cp:coreProperties>
</file>